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handoutMasterIdLst>
    <p:handoutMasterId r:id="rId5"/>
  </p:handoutMasterIdLst>
  <p:sldIdLst>
    <p:sldId id="256" r:id="rId6"/>
    <p:sldId id="271" r:id="rId7"/>
    <p:sldId id="272" r:id="rId8"/>
    <p:sldId id="257" r:id="rId9"/>
    <p:sldId id="258" r:id="rId10"/>
    <p:sldId id="268" r:id="rId11"/>
    <p:sldId id="259" r:id="rId12"/>
    <p:sldId id="273" r:id="rId13"/>
    <p:sldId id="260" r:id="rId14"/>
    <p:sldId id="261" r:id="rId15"/>
    <p:sldId id="262" r:id="rId16"/>
    <p:sldId id="263" r:id="rId17"/>
    <p:sldId id="264" r:id="rId18"/>
    <p:sldId id="274" r:id="rId19"/>
    <p:sldId id="265" r:id="rId20"/>
    <p:sldId id="266" r:id="rId21"/>
    <p:sldId id="267" r:id="rId22"/>
    <p:sldId id="275" r:id="rId23"/>
    <p:sldId id="269" r:id="rId24"/>
    <p:sldId id="270" r:id="rId25"/>
    <p:sldId id="276" r:id="rId26"/>
    <p:sldId id="279" r:id="rId27"/>
    <p:sldId id="280" r:id="rId28"/>
    <p:sldId id="281" r:id="rId29"/>
    <p:sldId id="283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8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5.xml" Type="http://schemas.openxmlformats.org/officeDocument/2006/relationships/slide"/><Relationship Id="rId31" Target="tags/tag2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73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295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368887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101142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321489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305887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507580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844212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65074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2960829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280011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869901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83285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D174-7F3C-4339-BF63-5B1A7D18C1F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92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jpeg" Type="http://schemas.openxmlformats.org/officeDocument/2006/relationships/image"/><Relationship Id="rId3" Target="../media/image12.png" Type="http://schemas.openxmlformats.org/officeDocument/2006/relationships/image"/><Relationship Id="rId4" Target="../media/image2.png" Type="http://schemas.openxmlformats.org/officeDocument/2006/relationships/image"/><Relationship Id="rId5" Target="../tags/tag1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13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Relationship Id="rId4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7" y="0"/>
            <a:ext cx="12190705" cy="6858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97161" y="-654623"/>
            <a:ext cx="6384250" cy="3591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5400000">
            <a:off x="-2181123" y="997108"/>
            <a:ext cx="6895861" cy="3879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50906" y="383490"/>
            <a:ext cx="2011680" cy="46074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6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    十里桃</a:t>
            </a:r>
          </a:p>
          <a:p>
            <a:r>
              <a:rPr altLang="en-US" lang="zh-CN" smtClean="0" sz="6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三生三世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35090" y="3838425"/>
            <a:ext cx="1524000" cy="1734552"/>
            <a:chOff x="6231652" y="4506686"/>
            <a:chExt cx="1524000" cy="1734552"/>
          </a:xfrm>
        </p:grpSpPr>
        <p:sp>
          <p:nvSpPr>
            <p:cNvPr id="8" name="文本框 7"/>
            <p:cNvSpPr txBox="1"/>
            <p:nvPr/>
          </p:nvSpPr>
          <p:spPr>
            <a:xfrm>
              <a:off x="6231652" y="4506687"/>
              <a:ext cx="1524000" cy="173455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8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1030101010101" pitchFamily="2" typeface="叶根友毛笔行书"/>
                  <a:ea charset="-122" panose="02010601030101010101" pitchFamily="2" typeface="叶根友毛笔行书"/>
                </a:rPr>
                <a:t>花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86055" y="4978206"/>
              <a:ext cx="926440" cy="521139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5070" l="22780" r="39588" t="7359"/>
          <a:stretch>
            <a:fillRect/>
          </a:stretch>
        </p:blipFill>
        <p:spPr>
          <a:xfrm>
            <a:off x="3072362" y="839972"/>
            <a:ext cx="842159" cy="110237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005135" y="3778571"/>
            <a:ext cx="593725" cy="1082358"/>
            <a:chOff x="5800725" y="4987667"/>
            <a:chExt cx="593725" cy="108235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800725" y="4987667"/>
              <a:ext cx="593725" cy="1052513"/>
            </a:xfrm>
            <a:custGeom>
              <a:gdLst>
                <a:gd fmla="*/ 150 w 155" name="T0"/>
                <a:gd fmla="*/ 83 h 278" name="T1"/>
                <a:gd fmla="*/ 150 w 155" name="T2"/>
                <a:gd fmla="*/ 71 h 278" name="T3"/>
                <a:gd fmla="*/ 147 w 155" name="T4"/>
                <a:gd fmla="*/ 60 h 278" name="T5"/>
                <a:gd fmla="*/ 145 w 155" name="T6"/>
                <a:gd fmla="*/ 48 h 278" name="T7"/>
                <a:gd fmla="*/ 147 w 155" name="T8"/>
                <a:gd fmla="*/ 43 h 278" name="T9"/>
                <a:gd fmla="*/ 142 w 155" name="T10"/>
                <a:gd fmla="*/ 32 h 278" name="T11"/>
                <a:gd fmla="*/ 132 w 155" name="T12"/>
                <a:gd fmla="*/ 24 h 278" name="T13"/>
                <a:gd fmla="*/ 124 w 155" name="T14"/>
                <a:gd fmla="*/ 19 h 278" name="T15"/>
                <a:gd fmla="*/ 117 w 155" name="T16"/>
                <a:gd fmla="*/ 14 h 278" name="T17"/>
                <a:gd fmla="*/ 112 w 155" name="T18"/>
                <a:gd fmla="*/ 14 h 278" name="T19"/>
                <a:gd fmla="*/ 103 w 155" name="T20"/>
                <a:gd fmla="*/ 8 h 278" name="T21"/>
                <a:gd fmla="*/ 89 w 155" name="T22"/>
                <a:gd fmla="*/ 3 h 278" name="T23"/>
                <a:gd fmla="*/ 86 w 155" name="T24"/>
                <a:gd fmla="*/ 5 h 278" name="T25"/>
                <a:gd fmla="*/ 75 w 155" name="T26"/>
                <a:gd fmla="*/ 5 h 278" name="T27"/>
                <a:gd fmla="*/ 46 w 155" name="T28"/>
                <a:gd fmla="*/ 4 h 278" name="T29"/>
                <a:gd fmla="*/ 40 w 155" name="T30"/>
                <a:gd fmla="*/ 7 h 278" name="T31"/>
                <a:gd fmla="*/ 33 w 155" name="T32"/>
                <a:gd fmla="*/ 19 h 278" name="T33"/>
                <a:gd fmla="*/ 24 w 155" name="T34"/>
                <a:gd fmla="*/ 27 h 278" name="T35"/>
                <a:gd fmla="*/ 10 w 155" name="T36"/>
                <a:gd fmla="*/ 41 h 278" name="T37"/>
                <a:gd fmla="*/ 9 w 155" name="T38"/>
                <a:gd fmla="*/ 52 h 278" name="T39"/>
                <a:gd fmla="*/ 0 w 155" name="T40"/>
                <a:gd fmla="*/ 59 h 278" name="T41"/>
                <a:gd fmla="*/ 1 w 155" name="T42"/>
                <a:gd fmla="*/ 71 h 278" name="T43"/>
                <a:gd fmla="*/ 2 w 155" name="T44"/>
                <a:gd fmla="*/ 78 h 278" name="T45"/>
                <a:gd fmla="*/ 2 w 155" name="T46"/>
                <a:gd fmla="*/ 95 h 278" name="T47"/>
                <a:gd fmla="*/ 4 w 155" name="T48"/>
                <a:gd fmla="*/ 101 h 278" name="T49"/>
                <a:gd fmla="*/ 2 w 155" name="T50"/>
                <a:gd fmla="*/ 107 h 278" name="T51"/>
                <a:gd fmla="*/ 1 w 155" name="T52"/>
                <a:gd fmla="*/ 126 h 278" name="T53"/>
                <a:gd fmla="*/ 3 w 155" name="T54"/>
                <a:gd fmla="*/ 139 h 278" name="T55"/>
                <a:gd fmla="*/ 3 w 155" name="T56"/>
                <a:gd fmla="*/ 150 h 278" name="T57"/>
                <a:gd fmla="*/ 2 w 155" name="T58"/>
                <a:gd fmla="*/ 159 h 278" name="T59"/>
                <a:gd fmla="*/ 8 w 155" name="T60"/>
                <a:gd fmla="*/ 172 h 278" name="T61"/>
                <a:gd fmla="*/ 17 w 155" name="T62"/>
                <a:gd fmla="*/ 181 h 278" name="T63"/>
                <a:gd fmla="*/ 15 w 155" name="T64"/>
                <a:gd fmla="*/ 189 h 278" name="T65"/>
                <a:gd fmla="*/ 15 w 155" name="T66"/>
                <a:gd fmla="*/ 203 h 278" name="T67"/>
                <a:gd fmla="*/ 18 w 155" name="T68"/>
                <a:gd fmla="*/ 219 h 278" name="T69"/>
                <a:gd fmla="*/ 25 w 155" name="T70"/>
                <a:gd fmla="*/ 236 h 278" name="T71"/>
                <a:gd fmla="*/ 30 w 155" name="T72"/>
                <a:gd fmla="*/ 249 h 278" name="T73"/>
                <a:gd fmla="*/ 34 w 155" name="T74"/>
                <a:gd fmla="*/ 256 h 278" name="T75"/>
                <a:gd fmla="*/ 46 w 155" name="T76"/>
                <a:gd fmla="*/ 263 h 278" name="T77"/>
                <a:gd fmla="*/ 47 w 155" name="T78"/>
                <a:gd fmla="*/ 272 h 278" name="T79"/>
                <a:gd fmla="*/ 60 w 155" name="T80"/>
                <a:gd fmla="*/ 275 h 278" name="T81"/>
                <a:gd fmla="*/ 70 w 155" name="T82"/>
                <a:gd fmla="*/ 271 h 278" name="T83"/>
                <a:gd fmla="*/ 78 w 155" name="T84"/>
                <a:gd fmla="*/ 257 h 278" name="T85"/>
                <a:gd fmla="*/ 88 w 155" name="T86"/>
                <a:gd fmla="*/ 256 h 278" name="T87"/>
                <a:gd fmla="*/ 102 w 155" name="T88"/>
                <a:gd fmla="*/ 245 h 278" name="T89"/>
                <a:gd fmla="*/ 111 w 155" name="T90"/>
                <a:gd fmla="*/ 234 h 278" name="T91"/>
                <a:gd fmla="*/ 116 w 155" name="T92"/>
                <a:gd fmla="*/ 217 h 278" name="T93"/>
                <a:gd fmla="*/ 123 w 155" name="T94"/>
                <a:gd fmla="*/ 201 h 278" name="T95"/>
                <a:gd fmla="*/ 124 w 155" name="T96"/>
                <a:gd fmla="*/ 193 h 278" name="T97"/>
                <a:gd fmla="*/ 132 w 155" name="T98"/>
                <a:gd fmla="*/ 189 h 278" name="T99"/>
                <a:gd fmla="*/ 141 w 155" name="T100"/>
                <a:gd fmla="*/ 181 h 278" name="T101"/>
                <a:gd fmla="*/ 147 w 155" name="T102"/>
                <a:gd fmla="*/ 171 h 278" name="T103"/>
                <a:gd fmla="*/ 152 w 155" name="T104"/>
                <a:gd fmla="*/ 164 h 278" name="T105"/>
                <a:gd fmla="*/ 153 w 155" name="T106"/>
                <a:gd fmla="*/ 144 h 278" name="T107"/>
                <a:gd fmla="*/ 147 w 155" name="T108"/>
                <a:gd fmla="*/ 118 h 278" name="T109"/>
                <a:gd fmla="*/ 153 w 155" name="T110"/>
                <a:gd fmla="*/ 103 h 278" name="T111"/>
                <a:gd fmla="*/ 59 w 155" name="T112"/>
                <a:gd fmla="*/ 5 h 278" name="T113"/>
                <a:gd fmla="*/ 13 w 155" name="T114"/>
                <a:gd fmla="*/ 46 h 27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78" w="155">
                  <a:moveTo>
                    <a:pt x="153" y="92"/>
                  </a:moveTo>
                  <a:cubicBezTo>
                    <a:pt x="154" y="89"/>
                    <a:pt x="155" y="87"/>
                    <a:pt x="153" y="86"/>
                  </a:cubicBezTo>
                  <a:cubicBezTo>
                    <a:pt x="153" y="87"/>
                    <a:pt x="153" y="87"/>
                    <a:pt x="152" y="87"/>
                  </a:cubicBezTo>
                  <a:cubicBezTo>
                    <a:pt x="151" y="87"/>
                    <a:pt x="150" y="86"/>
                    <a:pt x="149" y="85"/>
                  </a:cubicBezTo>
                  <a:cubicBezTo>
                    <a:pt x="149" y="84"/>
                    <a:pt x="149" y="83"/>
                    <a:pt x="150" y="83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3" y="83"/>
                    <a:pt x="151" y="78"/>
                    <a:pt x="153" y="76"/>
                  </a:cubicBezTo>
                  <a:cubicBezTo>
                    <a:pt x="153" y="76"/>
                    <a:pt x="153" y="75"/>
                    <a:pt x="153" y="74"/>
                  </a:cubicBezTo>
                  <a:cubicBezTo>
                    <a:pt x="152" y="74"/>
                    <a:pt x="152" y="74"/>
                    <a:pt x="151" y="74"/>
                  </a:cubicBezTo>
                  <a:cubicBezTo>
                    <a:pt x="152" y="73"/>
                    <a:pt x="150" y="73"/>
                    <a:pt x="150" y="71"/>
                  </a:cubicBezTo>
                  <a:cubicBezTo>
                    <a:pt x="152" y="70"/>
                    <a:pt x="155" y="67"/>
                    <a:pt x="154" y="64"/>
                  </a:cubicBezTo>
                  <a:cubicBezTo>
                    <a:pt x="152" y="64"/>
                    <a:pt x="151" y="65"/>
                    <a:pt x="149" y="66"/>
                  </a:cubicBezTo>
                  <a:cubicBezTo>
                    <a:pt x="149" y="65"/>
                    <a:pt x="150" y="64"/>
                    <a:pt x="150" y="64"/>
                  </a:cubicBezTo>
                  <a:cubicBezTo>
                    <a:pt x="149" y="63"/>
                    <a:pt x="147" y="63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7" y="59"/>
                    <a:pt x="149" y="58"/>
                    <a:pt x="146" y="56"/>
                  </a:cubicBezTo>
                  <a:cubicBezTo>
                    <a:pt x="147" y="56"/>
                    <a:pt x="147" y="55"/>
                    <a:pt x="148" y="56"/>
                  </a:cubicBezTo>
                  <a:cubicBezTo>
                    <a:pt x="147" y="54"/>
                    <a:pt x="150" y="53"/>
                    <a:pt x="148" y="53"/>
                  </a:cubicBezTo>
                  <a:cubicBezTo>
                    <a:pt x="148" y="52"/>
                    <a:pt x="149" y="52"/>
                    <a:pt x="148" y="51"/>
                  </a:cubicBezTo>
                  <a:cubicBezTo>
                    <a:pt x="147" y="51"/>
                    <a:pt x="146" y="49"/>
                    <a:pt x="145" y="48"/>
                  </a:cubicBezTo>
                  <a:cubicBezTo>
                    <a:pt x="146" y="48"/>
                    <a:pt x="145" y="46"/>
                    <a:pt x="145" y="45"/>
                  </a:cubicBezTo>
                  <a:cubicBezTo>
                    <a:pt x="146" y="45"/>
                    <a:pt x="147" y="45"/>
                    <a:pt x="147" y="44"/>
                  </a:cubicBezTo>
                  <a:cubicBezTo>
                    <a:pt x="146" y="43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7" y="43"/>
                    <a:pt x="147" y="43"/>
                  </a:cubicBezTo>
                  <a:cubicBezTo>
                    <a:pt x="146" y="43"/>
                    <a:pt x="147" y="42"/>
                    <a:pt x="147" y="41"/>
                  </a:cubicBezTo>
                  <a:cubicBezTo>
                    <a:pt x="146" y="41"/>
                    <a:pt x="145" y="42"/>
                    <a:pt x="145" y="41"/>
                  </a:cubicBezTo>
                  <a:cubicBezTo>
                    <a:pt x="145" y="39"/>
                    <a:pt x="146" y="37"/>
                    <a:pt x="145" y="35"/>
                  </a:cubicBezTo>
                  <a:cubicBezTo>
                    <a:pt x="144" y="35"/>
                    <a:pt x="143" y="37"/>
                    <a:pt x="143" y="36"/>
                  </a:cubicBezTo>
                  <a:cubicBezTo>
                    <a:pt x="143" y="35"/>
                    <a:pt x="142" y="33"/>
                    <a:pt x="142" y="32"/>
                  </a:cubicBezTo>
                  <a:cubicBezTo>
                    <a:pt x="141" y="35"/>
                    <a:pt x="137" y="30"/>
                    <a:pt x="139" y="29"/>
                  </a:cubicBezTo>
                  <a:cubicBezTo>
                    <a:pt x="137" y="27"/>
                    <a:pt x="136" y="25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6" y="24"/>
                    <a:pt x="137" y="23"/>
                    <a:pt x="136" y="23"/>
                  </a:cubicBezTo>
                  <a:cubicBezTo>
                    <a:pt x="135" y="24"/>
                    <a:pt x="133" y="23"/>
                    <a:pt x="132" y="24"/>
                  </a:cubicBezTo>
                  <a:cubicBezTo>
                    <a:pt x="132" y="24"/>
                    <a:pt x="133" y="24"/>
                    <a:pt x="134" y="23"/>
                  </a:cubicBezTo>
                  <a:cubicBezTo>
                    <a:pt x="132" y="22"/>
                    <a:pt x="132" y="23"/>
                    <a:pt x="131" y="24"/>
                  </a:cubicBezTo>
                  <a:cubicBezTo>
                    <a:pt x="129" y="21"/>
                    <a:pt x="129" y="18"/>
                    <a:pt x="127" y="16"/>
                  </a:cubicBezTo>
                  <a:cubicBezTo>
                    <a:pt x="127" y="17"/>
                    <a:pt x="127" y="19"/>
                    <a:pt x="126" y="19"/>
                  </a:cubicBezTo>
                  <a:cubicBezTo>
                    <a:pt x="126" y="17"/>
                    <a:pt x="125" y="19"/>
                    <a:pt x="124" y="19"/>
                  </a:cubicBezTo>
                  <a:cubicBezTo>
                    <a:pt x="124" y="18"/>
                    <a:pt x="123" y="17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22" y="15"/>
                    <a:pt x="123" y="15"/>
                    <a:pt x="121" y="15"/>
                  </a:cubicBezTo>
                  <a:cubicBezTo>
                    <a:pt x="120" y="15"/>
                    <a:pt x="120" y="14"/>
                    <a:pt x="120" y="13"/>
                  </a:cubicBezTo>
                  <a:cubicBezTo>
                    <a:pt x="118" y="13"/>
                    <a:pt x="118" y="15"/>
                    <a:pt x="117" y="14"/>
                  </a:cubicBezTo>
                  <a:cubicBezTo>
                    <a:pt x="117" y="14"/>
                    <a:pt x="117" y="14"/>
                    <a:pt x="117" y="13"/>
                  </a:cubicBezTo>
                  <a:cubicBezTo>
                    <a:pt x="117" y="13"/>
                    <a:pt x="119" y="12"/>
                    <a:pt x="119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4"/>
                    <a:pt x="115" y="13"/>
                    <a:pt x="113" y="11"/>
                  </a:cubicBezTo>
                  <a:cubicBezTo>
                    <a:pt x="113" y="12"/>
                    <a:pt x="113" y="14"/>
                    <a:pt x="112" y="14"/>
                  </a:cubicBezTo>
                  <a:cubicBezTo>
                    <a:pt x="111" y="13"/>
                    <a:pt x="113" y="11"/>
                    <a:pt x="112" y="11"/>
                  </a:cubicBezTo>
                  <a:cubicBezTo>
                    <a:pt x="111" y="11"/>
                    <a:pt x="111" y="12"/>
                    <a:pt x="110" y="12"/>
                  </a:cubicBezTo>
                  <a:cubicBezTo>
                    <a:pt x="109" y="10"/>
                    <a:pt x="107" y="9"/>
                    <a:pt x="106" y="9"/>
                  </a:cubicBezTo>
                  <a:cubicBezTo>
                    <a:pt x="106" y="8"/>
                    <a:pt x="107" y="8"/>
                    <a:pt x="106" y="7"/>
                  </a:cubicBezTo>
                  <a:cubicBezTo>
                    <a:pt x="105" y="6"/>
                    <a:pt x="104" y="8"/>
                    <a:pt x="103" y="8"/>
                  </a:cubicBezTo>
                  <a:cubicBezTo>
                    <a:pt x="101" y="7"/>
                    <a:pt x="101" y="6"/>
                    <a:pt x="98" y="5"/>
                  </a:cubicBezTo>
                  <a:cubicBezTo>
                    <a:pt x="98" y="6"/>
                    <a:pt x="95" y="6"/>
                    <a:pt x="95" y="6"/>
                  </a:cubicBezTo>
                  <a:cubicBezTo>
                    <a:pt x="95" y="6"/>
                    <a:pt x="95" y="5"/>
                    <a:pt x="96" y="5"/>
                  </a:cubicBezTo>
                  <a:cubicBezTo>
                    <a:pt x="93" y="6"/>
                    <a:pt x="92" y="5"/>
                    <a:pt x="89" y="6"/>
                  </a:cubicBezTo>
                  <a:cubicBezTo>
                    <a:pt x="89" y="5"/>
                    <a:pt x="89" y="4"/>
                    <a:pt x="89" y="3"/>
                  </a:cubicBezTo>
                  <a:cubicBezTo>
                    <a:pt x="89" y="2"/>
                    <a:pt x="88" y="4"/>
                    <a:pt x="87" y="4"/>
                  </a:cubicBezTo>
                  <a:cubicBezTo>
                    <a:pt x="87" y="2"/>
                    <a:pt x="88" y="2"/>
                    <a:pt x="87" y="1"/>
                  </a:cubicBezTo>
                  <a:cubicBezTo>
                    <a:pt x="86" y="1"/>
                    <a:pt x="86" y="3"/>
                    <a:pt x="86" y="4"/>
                  </a:cubicBezTo>
                  <a:cubicBezTo>
                    <a:pt x="86" y="4"/>
                    <a:pt x="87" y="4"/>
                    <a:pt x="87" y="4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5"/>
                    <a:pt x="84" y="5"/>
                    <a:pt x="84" y="4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78" y="5"/>
                    <a:pt x="78" y="6"/>
                    <a:pt x="77" y="7"/>
                  </a:cubicBezTo>
                  <a:cubicBezTo>
                    <a:pt x="76" y="7"/>
                    <a:pt x="76" y="6"/>
                    <a:pt x="75" y="5"/>
                  </a:cubicBezTo>
                  <a:cubicBezTo>
                    <a:pt x="73" y="6"/>
                    <a:pt x="73" y="4"/>
                    <a:pt x="71" y="4"/>
                  </a:cubicBezTo>
                  <a:cubicBezTo>
                    <a:pt x="67" y="4"/>
                    <a:pt x="63" y="8"/>
                    <a:pt x="63" y="3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59" y="2"/>
                    <a:pt x="58" y="4"/>
                    <a:pt x="57" y="4"/>
                  </a:cubicBezTo>
                  <a:cubicBezTo>
                    <a:pt x="53" y="1"/>
                    <a:pt x="50" y="6"/>
                    <a:pt x="46" y="4"/>
                  </a:cubicBezTo>
                  <a:cubicBezTo>
                    <a:pt x="46" y="3"/>
                    <a:pt x="47" y="4"/>
                    <a:pt x="47" y="3"/>
                  </a:cubicBezTo>
                  <a:cubicBezTo>
                    <a:pt x="45" y="3"/>
                    <a:pt x="44" y="1"/>
                    <a:pt x="42" y="2"/>
                  </a:cubicBezTo>
                  <a:cubicBezTo>
                    <a:pt x="42" y="3"/>
                    <a:pt x="41" y="4"/>
                    <a:pt x="40" y="5"/>
                  </a:cubicBezTo>
                  <a:cubicBezTo>
                    <a:pt x="41" y="6"/>
                    <a:pt x="40" y="4"/>
                    <a:pt x="41" y="5"/>
                  </a:cubicBezTo>
                  <a:cubicBezTo>
                    <a:pt x="40" y="5"/>
                    <a:pt x="41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8" y="12"/>
                    <a:pt x="39" y="16"/>
                    <a:pt x="37" y="20"/>
                  </a:cubicBezTo>
                  <a:cubicBezTo>
                    <a:pt x="35" y="20"/>
                    <a:pt x="35" y="20"/>
                    <a:pt x="33" y="19"/>
                  </a:cubicBezTo>
                  <a:cubicBezTo>
                    <a:pt x="32" y="20"/>
                    <a:pt x="31" y="23"/>
                    <a:pt x="28" y="22"/>
                  </a:cubicBezTo>
                  <a:cubicBezTo>
                    <a:pt x="29" y="24"/>
                    <a:pt x="28" y="24"/>
                    <a:pt x="27" y="24"/>
                  </a:cubicBezTo>
                  <a:cubicBezTo>
                    <a:pt x="26" y="24"/>
                    <a:pt x="26" y="22"/>
                    <a:pt x="25" y="22"/>
                  </a:cubicBezTo>
                  <a:cubicBezTo>
                    <a:pt x="25" y="24"/>
                    <a:pt x="24" y="25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19" y="30"/>
                    <a:pt x="19" y="30"/>
                  </a:cubicBezTo>
                  <a:cubicBezTo>
                    <a:pt x="19" y="31"/>
                    <a:pt x="18" y="33"/>
                    <a:pt x="18" y="34"/>
                  </a:cubicBezTo>
                  <a:cubicBezTo>
                    <a:pt x="17" y="35"/>
                    <a:pt x="14" y="36"/>
                    <a:pt x="13" y="37"/>
                  </a:cubicBezTo>
                  <a:cubicBezTo>
                    <a:pt x="12" y="38"/>
                    <a:pt x="8" y="36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0" y="49"/>
                    <a:pt x="9" y="51"/>
                    <a:pt x="9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6" y="53"/>
                    <a:pt x="10" y="55"/>
                    <a:pt x="10" y="57"/>
                  </a:cubicBezTo>
                  <a:cubicBezTo>
                    <a:pt x="8" y="57"/>
                    <a:pt x="6" y="57"/>
                    <a:pt x="3" y="58"/>
                  </a:cubicBezTo>
                  <a:cubicBezTo>
                    <a:pt x="2" y="58"/>
                    <a:pt x="4" y="60"/>
                    <a:pt x="2" y="60"/>
                  </a:cubicBezTo>
                  <a:cubicBezTo>
                    <a:pt x="2" y="60"/>
                    <a:pt x="1" y="60"/>
                    <a:pt x="0" y="59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62"/>
                    <a:pt x="3" y="65"/>
                    <a:pt x="2" y="70"/>
                  </a:cubicBezTo>
                  <a:cubicBezTo>
                    <a:pt x="2" y="70"/>
                    <a:pt x="3" y="70"/>
                    <a:pt x="3" y="71"/>
                  </a:cubicBezTo>
                  <a:cubicBezTo>
                    <a:pt x="2" y="71"/>
                    <a:pt x="1" y="71"/>
                    <a:pt x="1" y="71"/>
                  </a:cubicBezTo>
                  <a:cubicBezTo>
                    <a:pt x="2" y="71"/>
                    <a:pt x="1" y="72"/>
                    <a:pt x="1" y="73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2" y="74"/>
                    <a:pt x="1" y="74"/>
                    <a:pt x="1" y="75"/>
                  </a:cubicBezTo>
                  <a:cubicBezTo>
                    <a:pt x="1" y="76"/>
                    <a:pt x="3" y="76"/>
                    <a:pt x="2" y="77"/>
                  </a:cubicBezTo>
                  <a:cubicBezTo>
                    <a:pt x="2" y="77"/>
                    <a:pt x="3" y="78"/>
                    <a:pt x="2" y="78"/>
                  </a:cubicBezTo>
                  <a:cubicBezTo>
                    <a:pt x="1" y="77"/>
                    <a:pt x="3" y="77"/>
                    <a:pt x="1" y="77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1" y="80"/>
                    <a:pt x="0" y="79"/>
                    <a:pt x="0" y="80"/>
                  </a:cubicBezTo>
                  <a:cubicBezTo>
                    <a:pt x="1" y="84"/>
                    <a:pt x="3" y="89"/>
                    <a:pt x="0" y="93"/>
                  </a:cubicBezTo>
                  <a:cubicBezTo>
                    <a:pt x="1" y="93"/>
                    <a:pt x="2" y="93"/>
                    <a:pt x="2" y="95"/>
                  </a:cubicBezTo>
                  <a:cubicBezTo>
                    <a:pt x="1" y="96"/>
                    <a:pt x="0" y="95"/>
                    <a:pt x="0" y="96"/>
                  </a:cubicBezTo>
                  <a:cubicBezTo>
                    <a:pt x="2" y="96"/>
                    <a:pt x="0" y="97"/>
                    <a:pt x="1" y="97"/>
                  </a:cubicBezTo>
                  <a:cubicBezTo>
                    <a:pt x="2" y="97"/>
                    <a:pt x="2" y="97"/>
                    <a:pt x="3" y="97"/>
                  </a:cubicBezTo>
                  <a:cubicBezTo>
                    <a:pt x="2" y="99"/>
                    <a:pt x="3" y="99"/>
                    <a:pt x="4" y="100"/>
                  </a:cubicBezTo>
                  <a:cubicBezTo>
                    <a:pt x="4" y="100"/>
                    <a:pt x="4" y="100"/>
                    <a:pt x="4" y="101"/>
                  </a:cubicBezTo>
                  <a:cubicBezTo>
                    <a:pt x="3" y="101"/>
                    <a:pt x="2" y="102"/>
                    <a:pt x="2" y="102"/>
                  </a:cubicBezTo>
                  <a:cubicBezTo>
                    <a:pt x="2" y="103"/>
                    <a:pt x="3" y="103"/>
                    <a:pt x="4" y="104"/>
                  </a:cubicBezTo>
                  <a:cubicBezTo>
                    <a:pt x="5" y="105"/>
                    <a:pt x="2" y="104"/>
                    <a:pt x="3" y="106"/>
                  </a:cubicBezTo>
                  <a:cubicBezTo>
                    <a:pt x="3" y="106"/>
                    <a:pt x="4" y="105"/>
                    <a:pt x="4" y="106"/>
                  </a:cubicBezTo>
                  <a:cubicBezTo>
                    <a:pt x="3" y="106"/>
                    <a:pt x="3" y="107"/>
                    <a:pt x="2" y="107"/>
                  </a:cubicBezTo>
                  <a:cubicBezTo>
                    <a:pt x="3" y="112"/>
                    <a:pt x="1" y="117"/>
                    <a:pt x="0" y="120"/>
                  </a:cubicBezTo>
                  <a:cubicBezTo>
                    <a:pt x="1" y="121"/>
                    <a:pt x="2" y="120"/>
                    <a:pt x="3" y="121"/>
                  </a:cubicBezTo>
                  <a:cubicBezTo>
                    <a:pt x="3" y="123"/>
                    <a:pt x="2" y="122"/>
                    <a:pt x="2" y="123"/>
                  </a:cubicBezTo>
                  <a:cubicBezTo>
                    <a:pt x="0" y="123"/>
                    <a:pt x="2" y="122"/>
                    <a:pt x="0" y="122"/>
                  </a:cubicBezTo>
                  <a:cubicBezTo>
                    <a:pt x="0" y="123"/>
                    <a:pt x="2" y="124"/>
                    <a:pt x="1" y="126"/>
                  </a:cubicBezTo>
                  <a:cubicBezTo>
                    <a:pt x="2" y="126"/>
                    <a:pt x="2" y="125"/>
                    <a:pt x="3" y="125"/>
                  </a:cubicBezTo>
                  <a:cubicBezTo>
                    <a:pt x="3" y="126"/>
                    <a:pt x="3" y="128"/>
                    <a:pt x="2" y="129"/>
                  </a:cubicBezTo>
                  <a:cubicBezTo>
                    <a:pt x="3" y="130"/>
                    <a:pt x="1" y="132"/>
                    <a:pt x="3" y="135"/>
                  </a:cubicBezTo>
                  <a:cubicBezTo>
                    <a:pt x="2" y="136"/>
                    <a:pt x="2" y="135"/>
                    <a:pt x="1" y="135"/>
                  </a:cubicBezTo>
                  <a:cubicBezTo>
                    <a:pt x="2" y="137"/>
                    <a:pt x="2" y="137"/>
                    <a:pt x="3" y="139"/>
                  </a:cubicBezTo>
                  <a:cubicBezTo>
                    <a:pt x="0" y="139"/>
                    <a:pt x="2" y="138"/>
                    <a:pt x="0" y="139"/>
                  </a:cubicBezTo>
                  <a:cubicBezTo>
                    <a:pt x="0" y="139"/>
                    <a:pt x="2" y="142"/>
                    <a:pt x="3" y="143"/>
                  </a:cubicBezTo>
                  <a:cubicBezTo>
                    <a:pt x="2" y="145"/>
                    <a:pt x="6" y="148"/>
                    <a:pt x="3" y="148"/>
                  </a:cubicBezTo>
                  <a:cubicBezTo>
                    <a:pt x="4" y="149"/>
                    <a:pt x="5" y="149"/>
                    <a:pt x="4" y="151"/>
                  </a:cubicBezTo>
                  <a:cubicBezTo>
                    <a:pt x="3" y="151"/>
                    <a:pt x="3" y="150"/>
                    <a:pt x="3" y="150"/>
                  </a:cubicBezTo>
                  <a:cubicBezTo>
                    <a:pt x="3" y="152"/>
                    <a:pt x="0" y="153"/>
                    <a:pt x="3" y="154"/>
                  </a:cubicBezTo>
                  <a:cubicBezTo>
                    <a:pt x="4" y="153"/>
                    <a:pt x="1" y="152"/>
                    <a:pt x="3" y="151"/>
                  </a:cubicBezTo>
                  <a:cubicBezTo>
                    <a:pt x="4" y="152"/>
                    <a:pt x="3" y="154"/>
                    <a:pt x="4" y="155"/>
                  </a:cubicBezTo>
                  <a:cubicBezTo>
                    <a:pt x="3" y="155"/>
                    <a:pt x="2" y="156"/>
                    <a:pt x="1" y="157"/>
                  </a:cubicBezTo>
                  <a:cubicBezTo>
                    <a:pt x="3" y="156"/>
                    <a:pt x="3" y="160"/>
                    <a:pt x="2" y="159"/>
                  </a:cubicBezTo>
                  <a:cubicBezTo>
                    <a:pt x="2" y="160"/>
                    <a:pt x="3" y="160"/>
                    <a:pt x="4" y="161"/>
                  </a:cubicBezTo>
                  <a:cubicBezTo>
                    <a:pt x="2" y="161"/>
                    <a:pt x="3" y="165"/>
                    <a:pt x="4" y="165"/>
                  </a:cubicBezTo>
                  <a:cubicBezTo>
                    <a:pt x="3" y="167"/>
                    <a:pt x="1" y="165"/>
                    <a:pt x="1" y="167"/>
                  </a:cubicBezTo>
                  <a:cubicBezTo>
                    <a:pt x="4" y="167"/>
                    <a:pt x="6" y="170"/>
                    <a:pt x="4" y="172"/>
                  </a:cubicBezTo>
                  <a:cubicBezTo>
                    <a:pt x="6" y="172"/>
                    <a:pt x="7" y="172"/>
                    <a:pt x="8" y="172"/>
                  </a:cubicBezTo>
                  <a:cubicBezTo>
                    <a:pt x="9" y="173"/>
                    <a:pt x="9" y="175"/>
                    <a:pt x="10" y="176"/>
                  </a:cubicBezTo>
                  <a:cubicBezTo>
                    <a:pt x="12" y="175"/>
                    <a:pt x="15" y="174"/>
                    <a:pt x="16" y="175"/>
                  </a:cubicBezTo>
                  <a:cubicBezTo>
                    <a:pt x="16" y="177"/>
                    <a:pt x="14" y="176"/>
                    <a:pt x="14" y="177"/>
                  </a:cubicBezTo>
                  <a:cubicBezTo>
                    <a:pt x="15" y="177"/>
                    <a:pt x="16" y="178"/>
                    <a:pt x="15" y="179"/>
                  </a:cubicBezTo>
                  <a:cubicBezTo>
                    <a:pt x="16" y="179"/>
                    <a:pt x="17" y="180"/>
                    <a:pt x="17" y="181"/>
                  </a:cubicBezTo>
                  <a:cubicBezTo>
                    <a:pt x="17" y="182"/>
                    <a:pt x="15" y="181"/>
                    <a:pt x="16" y="182"/>
                  </a:cubicBezTo>
                  <a:cubicBezTo>
                    <a:pt x="17" y="182"/>
                    <a:pt x="15" y="184"/>
                    <a:pt x="17" y="184"/>
                  </a:cubicBezTo>
                  <a:cubicBezTo>
                    <a:pt x="17" y="184"/>
                    <a:pt x="17" y="186"/>
                    <a:pt x="16" y="186"/>
                  </a:cubicBezTo>
                  <a:cubicBezTo>
                    <a:pt x="16" y="188"/>
                    <a:pt x="17" y="187"/>
                    <a:pt x="17" y="188"/>
                  </a:cubicBezTo>
                  <a:cubicBezTo>
                    <a:pt x="16" y="187"/>
                    <a:pt x="15" y="188"/>
                    <a:pt x="15" y="189"/>
                  </a:cubicBezTo>
                  <a:cubicBezTo>
                    <a:pt x="15" y="190"/>
                    <a:pt x="17" y="189"/>
                    <a:pt x="17" y="190"/>
                  </a:cubicBezTo>
                  <a:cubicBezTo>
                    <a:pt x="16" y="192"/>
                    <a:pt x="17" y="194"/>
                    <a:pt x="16" y="196"/>
                  </a:cubicBezTo>
                  <a:cubicBezTo>
                    <a:pt x="16" y="196"/>
                    <a:pt x="17" y="196"/>
                    <a:pt x="17" y="197"/>
                  </a:cubicBezTo>
                  <a:cubicBezTo>
                    <a:pt x="16" y="197"/>
                    <a:pt x="15" y="198"/>
                    <a:pt x="14" y="199"/>
                  </a:cubicBezTo>
                  <a:cubicBezTo>
                    <a:pt x="15" y="201"/>
                    <a:pt x="15" y="202"/>
                    <a:pt x="15" y="203"/>
                  </a:cubicBezTo>
                  <a:cubicBezTo>
                    <a:pt x="17" y="203"/>
                    <a:pt x="18" y="205"/>
                    <a:pt x="19" y="205"/>
                  </a:cubicBezTo>
                  <a:cubicBezTo>
                    <a:pt x="19" y="205"/>
                    <a:pt x="19" y="206"/>
                    <a:pt x="19" y="206"/>
                  </a:cubicBezTo>
                  <a:cubicBezTo>
                    <a:pt x="20" y="206"/>
                    <a:pt x="20" y="207"/>
                    <a:pt x="21" y="209"/>
                  </a:cubicBezTo>
                  <a:cubicBezTo>
                    <a:pt x="20" y="209"/>
                    <a:pt x="19" y="209"/>
                    <a:pt x="18" y="210"/>
                  </a:cubicBezTo>
                  <a:cubicBezTo>
                    <a:pt x="19" y="213"/>
                    <a:pt x="17" y="216"/>
                    <a:pt x="18" y="219"/>
                  </a:cubicBezTo>
                  <a:cubicBezTo>
                    <a:pt x="17" y="220"/>
                    <a:pt x="17" y="221"/>
                    <a:pt x="16" y="221"/>
                  </a:cubicBezTo>
                  <a:cubicBezTo>
                    <a:pt x="16" y="222"/>
                    <a:pt x="16" y="222"/>
                    <a:pt x="16" y="223"/>
                  </a:cubicBezTo>
                  <a:cubicBezTo>
                    <a:pt x="19" y="224"/>
                    <a:pt x="27" y="232"/>
                    <a:pt x="23" y="235"/>
                  </a:cubicBezTo>
                  <a:cubicBezTo>
                    <a:pt x="22" y="235"/>
                    <a:pt x="23" y="233"/>
                    <a:pt x="22" y="234"/>
                  </a:cubicBezTo>
                  <a:cubicBezTo>
                    <a:pt x="21" y="236"/>
                    <a:pt x="23" y="236"/>
                    <a:pt x="25" y="236"/>
                  </a:cubicBezTo>
                  <a:cubicBezTo>
                    <a:pt x="24" y="237"/>
                    <a:pt x="25" y="237"/>
                    <a:pt x="25" y="238"/>
                  </a:cubicBezTo>
                  <a:cubicBezTo>
                    <a:pt x="26" y="238"/>
                    <a:pt x="26" y="240"/>
                    <a:pt x="26" y="24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41"/>
                    <a:pt x="26" y="244"/>
                    <a:pt x="27" y="245"/>
                  </a:cubicBezTo>
                  <a:cubicBezTo>
                    <a:pt x="29" y="246"/>
                    <a:pt x="23" y="247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9" y="252"/>
                    <a:pt x="32" y="252"/>
                    <a:pt x="34" y="253"/>
                  </a:cubicBezTo>
                  <a:cubicBezTo>
                    <a:pt x="34" y="256"/>
                    <a:pt x="31" y="256"/>
                    <a:pt x="31" y="257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8"/>
                    <a:pt x="33" y="256"/>
                    <a:pt x="34" y="256"/>
                  </a:cubicBezTo>
                  <a:cubicBezTo>
                    <a:pt x="35" y="256"/>
                    <a:pt x="35" y="257"/>
                    <a:pt x="36" y="257"/>
                  </a:cubicBezTo>
                  <a:cubicBezTo>
                    <a:pt x="36" y="256"/>
                    <a:pt x="37" y="256"/>
                    <a:pt x="37" y="255"/>
                  </a:cubicBezTo>
                  <a:cubicBezTo>
                    <a:pt x="39" y="257"/>
                    <a:pt x="42" y="259"/>
                    <a:pt x="44" y="261"/>
                  </a:cubicBezTo>
                  <a:cubicBezTo>
                    <a:pt x="45" y="261"/>
                    <a:pt x="46" y="260"/>
                    <a:pt x="47" y="261"/>
                  </a:cubicBezTo>
                  <a:cubicBezTo>
                    <a:pt x="47" y="262"/>
                    <a:pt x="46" y="262"/>
                    <a:pt x="46" y="263"/>
                  </a:cubicBezTo>
                  <a:cubicBezTo>
                    <a:pt x="47" y="264"/>
                    <a:pt x="48" y="265"/>
                    <a:pt x="48" y="267"/>
                  </a:cubicBezTo>
                  <a:cubicBezTo>
                    <a:pt x="49" y="268"/>
                    <a:pt x="51" y="267"/>
                    <a:pt x="51" y="269"/>
                  </a:cubicBezTo>
                  <a:cubicBezTo>
                    <a:pt x="50" y="269"/>
                    <a:pt x="50" y="271"/>
                    <a:pt x="49" y="271"/>
                  </a:cubicBezTo>
                  <a:cubicBezTo>
                    <a:pt x="48" y="270"/>
                    <a:pt x="50" y="270"/>
                    <a:pt x="49" y="269"/>
                  </a:cubicBezTo>
                  <a:cubicBezTo>
                    <a:pt x="48" y="270"/>
                    <a:pt x="48" y="271"/>
                    <a:pt x="47" y="272"/>
                  </a:cubicBezTo>
                  <a:cubicBezTo>
                    <a:pt x="51" y="272"/>
                    <a:pt x="54" y="271"/>
                    <a:pt x="56" y="273"/>
                  </a:cubicBezTo>
                  <a:cubicBezTo>
                    <a:pt x="56" y="274"/>
                    <a:pt x="56" y="274"/>
                    <a:pt x="56" y="275"/>
                  </a:cubicBezTo>
                  <a:cubicBezTo>
                    <a:pt x="57" y="275"/>
                    <a:pt x="57" y="274"/>
                    <a:pt x="58" y="275"/>
                  </a:cubicBezTo>
                  <a:cubicBezTo>
                    <a:pt x="57" y="275"/>
                    <a:pt x="57" y="275"/>
                    <a:pt x="57" y="276"/>
                  </a:cubicBezTo>
                  <a:cubicBezTo>
                    <a:pt x="59" y="277"/>
                    <a:pt x="59" y="275"/>
                    <a:pt x="60" y="275"/>
                  </a:cubicBezTo>
                  <a:cubicBezTo>
                    <a:pt x="61" y="278"/>
                    <a:pt x="64" y="275"/>
                    <a:pt x="66" y="277"/>
                  </a:cubicBezTo>
                  <a:cubicBezTo>
                    <a:pt x="67" y="276"/>
                    <a:pt x="65" y="276"/>
                    <a:pt x="66" y="275"/>
                  </a:cubicBezTo>
                  <a:cubicBezTo>
                    <a:pt x="67" y="275"/>
                    <a:pt x="67" y="276"/>
                    <a:pt x="68" y="276"/>
                  </a:cubicBezTo>
                  <a:cubicBezTo>
                    <a:pt x="69" y="275"/>
                    <a:pt x="70" y="272"/>
                    <a:pt x="72" y="273"/>
                  </a:cubicBezTo>
                  <a:cubicBezTo>
                    <a:pt x="73" y="272"/>
                    <a:pt x="72" y="271"/>
                    <a:pt x="70" y="271"/>
                  </a:cubicBezTo>
                  <a:cubicBezTo>
                    <a:pt x="70" y="271"/>
                    <a:pt x="70" y="272"/>
                    <a:pt x="69" y="271"/>
                  </a:cubicBezTo>
                  <a:cubicBezTo>
                    <a:pt x="70" y="271"/>
                    <a:pt x="70" y="270"/>
                    <a:pt x="70" y="268"/>
                  </a:cubicBezTo>
                  <a:cubicBezTo>
                    <a:pt x="70" y="268"/>
                    <a:pt x="71" y="268"/>
                    <a:pt x="71" y="267"/>
                  </a:cubicBezTo>
                  <a:cubicBezTo>
                    <a:pt x="70" y="266"/>
                    <a:pt x="71" y="266"/>
                    <a:pt x="71" y="264"/>
                  </a:cubicBezTo>
                  <a:cubicBezTo>
                    <a:pt x="75" y="264"/>
                    <a:pt x="76" y="259"/>
                    <a:pt x="78" y="257"/>
                  </a:cubicBezTo>
                  <a:cubicBezTo>
                    <a:pt x="80" y="257"/>
                    <a:pt x="81" y="257"/>
                    <a:pt x="82" y="256"/>
                  </a:cubicBezTo>
                  <a:cubicBezTo>
                    <a:pt x="81" y="257"/>
                    <a:pt x="82" y="255"/>
                    <a:pt x="82" y="255"/>
                  </a:cubicBezTo>
                  <a:cubicBezTo>
                    <a:pt x="82" y="256"/>
                    <a:pt x="84" y="257"/>
                    <a:pt x="86" y="257"/>
                  </a:cubicBezTo>
                  <a:cubicBezTo>
                    <a:pt x="87" y="256"/>
                    <a:pt x="85" y="254"/>
                    <a:pt x="86" y="254"/>
                  </a:cubicBezTo>
                  <a:cubicBezTo>
                    <a:pt x="88" y="254"/>
                    <a:pt x="87" y="256"/>
                    <a:pt x="88" y="256"/>
                  </a:cubicBezTo>
                  <a:cubicBezTo>
                    <a:pt x="93" y="256"/>
                    <a:pt x="97" y="254"/>
                    <a:pt x="96" y="250"/>
                  </a:cubicBezTo>
                  <a:cubicBezTo>
                    <a:pt x="96" y="249"/>
                    <a:pt x="96" y="251"/>
                    <a:pt x="95" y="251"/>
                  </a:cubicBezTo>
                  <a:cubicBezTo>
                    <a:pt x="94" y="250"/>
                    <a:pt x="95" y="249"/>
                    <a:pt x="94" y="248"/>
                  </a:cubicBezTo>
                  <a:cubicBezTo>
                    <a:pt x="96" y="247"/>
                    <a:pt x="98" y="247"/>
                    <a:pt x="100" y="246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3" y="246"/>
                    <a:pt x="105" y="246"/>
                    <a:pt x="107" y="247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3" y="240"/>
                    <a:pt x="112" y="239"/>
                  </a:cubicBezTo>
                  <a:cubicBezTo>
                    <a:pt x="112" y="238"/>
                    <a:pt x="111" y="234"/>
                    <a:pt x="111" y="234"/>
                  </a:cubicBezTo>
                  <a:cubicBezTo>
                    <a:pt x="111" y="234"/>
                    <a:pt x="112" y="232"/>
                    <a:pt x="113" y="231"/>
                  </a:cubicBezTo>
                  <a:cubicBezTo>
                    <a:pt x="114" y="230"/>
                    <a:pt x="115" y="229"/>
                    <a:pt x="115" y="228"/>
                  </a:cubicBezTo>
                  <a:cubicBezTo>
                    <a:pt x="115" y="226"/>
                    <a:pt x="115" y="225"/>
                    <a:pt x="115" y="224"/>
                  </a:cubicBezTo>
                  <a:cubicBezTo>
                    <a:pt x="115" y="223"/>
                    <a:pt x="115" y="222"/>
                    <a:pt x="115" y="222"/>
                  </a:cubicBezTo>
                  <a:cubicBezTo>
                    <a:pt x="115" y="221"/>
                    <a:pt x="115" y="219"/>
                    <a:pt x="116" y="217"/>
                  </a:cubicBezTo>
                  <a:cubicBezTo>
                    <a:pt x="117" y="216"/>
                    <a:pt x="118" y="213"/>
                    <a:pt x="118" y="212"/>
                  </a:cubicBezTo>
                  <a:cubicBezTo>
                    <a:pt x="119" y="211"/>
                    <a:pt x="120" y="209"/>
                    <a:pt x="119" y="208"/>
                  </a:cubicBezTo>
                  <a:cubicBezTo>
                    <a:pt x="119" y="207"/>
                    <a:pt x="118" y="207"/>
                    <a:pt x="117" y="206"/>
                  </a:cubicBezTo>
                  <a:cubicBezTo>
                    <a:pt x="117" y="205"/>
                    <a:pt x="117" y="204"/>
                    <a:pt x="117" y="204"/>
                  </a:cubicBezTo>
                  <a:cubicBezTo>
                    <a:pt x="119" y="203"/>
                    <a:pt x="120" y="201"/>
                    <a:pt x="123" y="201"/>
                  </a:cubicBezTo>
                  <a:cubicBezTo>
                    <a:pt x="123" y="199"/>
                    <a:pt x="122" y="197"/>
                    <a:pt x="121" y="197"/>
                  </a:cubicBezTo>
                  <a:cubicBezTo>
                    <a:pt x="123" y="196"/>
                    <a:pt x="120" y="193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2"/>
                    <a:pt x="123" y="192"/>
                    <a:pt x="123" y="193"/>
                  </a:cubicBezTo>
                  <a:cubicBezTo>
                    <a:pt x="123" y="193"/>
                    <a:pt x="124" y="193"/>
                    <a:pt x="124" y="193"/>
                  </a:cubicBezTo>
                  <a:cubicBezTo>
                    <a:pt x="124" y="193"/>
                    <a:pt x="124" y="192"/>
                    <a:pt x="124" y="192"/>
                  </a:cubicBezTo>
                  <a:cubicBezTo>
                    <a:pt x="125" y="192"/>
                    <a:pt x="125" y="192"/>
                    <a:pt x="126" y="192"/>
                  </a:cubicBezTo>
                  <a:cubicBezTo>
                    <a:pt x="126" y="192"/>
                    <a:pt x="126" y="191"/>
                    <a:pt x="127" y="191"/>
                  </a:cubicBezTo>
                  <a:cubicBezTo>
                    <a:pt x="128" y="193"/>
                    <a:pt x="132" y="191"/>
                    <a:pt x="133" y="190"/>
                  </a:cubicBezTo>
                  <a:cubicBezTo>
                    <a:pt x="132" y="190"/>
                    <a:pt x="132" y="190"/>
                    <a:pt x="132" y="189"/>
                  </a:cubicBezTo>
                  <a:cubicBezTo>
                    <a:pt x="134" y="189"/>
                    <a:pt x="134" y="189"/>
                    <a:pt x="135" y="188"/>
                  </a:cubicBezTo>
                  <a:cubicBezTo>
                    <a:pt x="134" y="187"/>
                    <a:pt x="132" y="187"/>
                    <a:pt x="133" y="185"/>
                  </a:cubicBezTo>
                  <a:cubicBezTo>
                    <a:pt x="135" y="185"/>
                    <a:pt x="137" y="185"/>
                    <a:pt x="138" y="183"/>
                  </a:cubicBezTo>
                  <a:cubicBezTo>
                    <a:pt x="138" y="184"/>
                    <a:pt x="139" y="184"/>
                    <a:pt x="140" y="184"/>
                  </a:cubicBezTo>
                  <a:cubicBezTo>
                    <a:pt x="139" y="182"/>
                    <a:pt x="141" y="182"/>
                    <a:pt x="141" y="181"/>
                  </a:cubicBezTo>
                  <a:cubicBezTo>
                    <a:pt x="142" y="181"/>
                    <a:pt x="143" y="181"/>
                    <a:pt x="144" y="182"/>
                  </a:cubicBezTo>
                  <a:cubicBezTo>
                    <a:pt x="145" y="180"/>
                    <a:pt x="147" y="181"/>
                    <a:pt x="148" y="179"/>
                  </a:cubicBezTo>
                  <a:cubicBezTo>
                    <a:pt x="146" y="179"/>
                    <a:pt x="150" y="178"/>
                    <a:pt x="149" y="177"/>
                  </a:cubicBezTo>
                  <a:cubicBezTo>
                    <a:pt x="146" y="178"/>
                    <a:pt x="145" y="175"/>
                    <a:pt x="145" y="172"/>
                  </a:cubicBezTo>
                  <a:cubicBezTo>
                    <a:pt x="145" y="172"/>
                    <a:pt x="146" y="171"/>
                    <a:pt x="147" y="171"/>
                  </a:cubicBezTo>
                  <a:cubicBezTo>
                    <a:pt x="147" y="170"/>
                    <a:pt x="146" y="170"/>
                    <a:pt x="146" y="169"/>
                  </a:cubicBezTo>
                  <a:cubicBezTo>
                    <a:pt x="148" y="168"/>
                    <a:pt x="150" y="168"/>
                    <a:pt x="149" y="166"/>
                  </a:cubicBezTo>
                  <a:cubicBezTo>
                    <a:pt x="148" y="166"/>
                    <a:pt x="149" y="168"/>
                    <a:pt x="148" y="168"/>
                  </a:cubicBezTo>
                  <a:cubicBezTo>
                    <a:pt x="148" y="167"/>
                    <a:pt x="147" y="165"/>
                    <a:pt x="147" y="165"/>
                  </a:cubicBezTo>
                  <a:cubicBezTo>
                    <a:pt x="149" y="164"/>
                    <a:pt x="150" y="165"/>
                    <a:pt x="152" y="164"/>
                  </a:cubicBezTo>
                  <a:cubicBezTo>
                    <a:pt x="151" y="162"/>
                    <a:pt x="152" y="161"/>
                    <a:pt x="153" y="160"/>
                  </a:cubicBezTo>
                  <a:cubicBezTo>
                    <a:pt x="151" y="157"/>
                    <a:pt x="152" y="154"/>
                    <a:pt x="154" y="152"/>
                  </a:cubicBezTo>
                  <a:cubicBezTo>
                    <a:pt x="153" y="150"/>
                    <a:pt x="152" y="147"/>
                    <a:pt x="150" y="146"/>
                  </a:cubicBezTo>
                  <a:cubicBezTo>
                    <a:pt x="151" y="145"/>
                    <a:pt x="150" y="142"/>
                    <a:pt x="152" y="142"/>
                  </a:cubicBezTo>
                  <a:cubicBezTo>
                    <a:pt x="151" y="143"/>
                    <a:pt x="152" y="144"/>
                    <a:pt x="153" y="144"/>
                  </a:cubicBezTo>
                  <a:cubicBezTo>
                    <a:pt x="153" y="143"/>
                    <a:pt x="153" y="143"/>
                    <a:pt x="154" y="143"/>
                  </a:cubicBezTo>
                  <a:cubicBezTo>
                    <a:pt x="151" y="139"/>
                    <a:pt x="149" y="136"/>
                    <a:pt x="151" y="131"/>
                  </a:cubicBezTo>
                  <a:cubicBezTo>
                    <a:pt x="148" y="130"/>
                    <a:pt x="153" y="125"/>
                    <a:pt x="149" y="124"/>
                  </a:cubicBezTo>
                  <a:cubicBezTo>
                    <a:pt x="149" y="125"/>
                    <a:pt x="149" y="126"/>
                    <a:pt x="148" y="125"/>
                  </a:cubicBezTo>
                  <a:cubicBezTo>
                    <a:pt x="148" y="123"/>
                    <a:pt x="147" y="121"/>
                    <a:pt x="147" y="118"/>
                  </a:cubicBezTo>
                  <a:cubicBezTo>
                    <a:pt x="149" y="118"/>
                    <a:pt x="147" y="117"/>
                    <a:pt x="148" y="115"/>
                  </a:cubicBezTo>
                  <a:cubicBezTo>
                    <a:pt x="150" y="114"/>
                    <a:pt x="150" y="112"/>
                    <a:pt x="152" y="112"/>
                  </a:cubicBezTo>
                  <a:cubicBezTo>
                    <a:pt x="152" y="109"/>
                    <a:pt x="154" y="108"/>
                    <a:pt x="152" y="107"/>
                  </a:cubicBezTo>
                  <a:cubicBezTo>
                    <a:pt x="152" y="108"/>
                    <a:pt x="151" y="108"/>
                    <a:pt x="151" y="108"/>
                  </a:cubicBezTo>
                  <a:cubicBezTo>
                    <a:pt x="152" y="106"/>
                    <a:pt x="152" y="104"/>
                    <a:pt x="153" y="103"/>
                  </a:cubicBezTo>
                  <a:cubicBezTo>
                    <a:pt x="153" y="102"/>
                    <a:pt x="152" y="100"/>
                    <a:pt x="153" y="99"/>
                  </a:cubicBezTo>
                  <a:cubicBezTo>
                    <a:pt x="152" y="99"/>
                    <a:pt x="151" y="98"/>
                    <a:pt x="150" y="98"/>
                  </a:cubicBezTo>
                  <a:cubicBezTo>
                    <a:pt x="152" y="96"/>
                    <a:pt x="150" y="92"/>
                    <a:pt x="153" y="92"/>
                  </a:cubicBezTo>
                  <a:close/>
                  <a:moveTo>
                    <a:pt x="58" y="4"/>
                  </a:moveTo>
                  <a:cubicBezTo>
                    <a:pt x="58" y="4"/>
                    <a:pt x="58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8" y="5"/>
                    <a:pt x="57" y="5"/>
                    <a:pt x="58" y="4"/>
                  </a:cubicBezTo>
                  <a:close/>
                  <a:moveTo>
                    <a:pt x="13" y="46"/>
                  </a:moveTo>
                  <a:cubicBezTo>
                    <a:pt x="11" y="46"/>
                    <a:pt x="12" y="46"/>
                    <a:pt x="12" y="45"/>
                  </a:cubicBezTo>
                  <a:cubicBezTo>
                    <a:pt x="12" y="46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F454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53186" y="4987758"/>
              <a:ext cx="487680" cy="10822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10609000101010101" pitchFamily="49" typeface="汉仪南宫体简"/>
                  <a:ea charset="-122" panose="02010609000101010101" pitchFamily="49" typeface="汉仪南宫体简"/>
                </a:rPr>
                <a:t>优页PPT</a:t>
              </a: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/>
          <p:cNvSpPr/>
          <p:nvPr/>
        </p:nvSpPr>
        <p:spPr bwMode="auto">
          <a:xfrm>
            <a:off x="5202351" y="1972557"/>
            <a:ext cx="1662557" cy="1666504"/>
          </a:xfrm>
          <a:custGeom>
            <a:gdLst>
              <a:gd fmla="*/ 362 w 725" name="T0"/>
              <a:gd fmla="*/ 0 h 725" name="T1"/>
              <a:gd fmla="*/ 0 w 725" name="T2"/>
              <a:gd fmla="*/ 363 h 725" name="T3"/>
              <a:gd fmla="*/ 362 w 725" name="T4"/>
              <a:gd fmla="*/ 725 h 725" name="T5"/>
              <a:gd fmla="*/ 725 w 725" name="T6"/>
              <a:gd fmla="*/ 363 h 725" name="T7"/>
              <a:gd fmla="*/ 362 w 725" name="T8"/>
              <a:gd fmla="*/ 0 h 7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5" w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cap="flat" w="25400">
            <a:noFill/>
            <a:prstDash val="solid"/>
            <a:miter lim="800000"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28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189636" y="2965596"/>
            <a:ext cx="1664845" cy="1666504"/>
          </a:xfrm>
          <a:custGeom>
            <a:gdLst>
              <a:gd fmla="*/ 363 w 726" name="T0"/>
              <a:gd fmla="*/ 0 h 725" name="T1"/>
              <a:gd fmla="*/ 0 w 726" name="T2"/>
              <a:gd fmla="*/ 362 h 725" name="T3"/>
              <a:gd fmla="*/ 363 w 726" name="T4"/>
              <a:gd fmla="*/ 725 h 725" name="T5"/>
              <a:gd fmla="*/ 726 w 726" name="T6"/>
              <a:gd fmla="*/ 362 h 725" name="T7"/>
              <a:gd fmla="*/ 363 w 726" name="T8"/>
              <a:gd fmla="*/ 0 h 7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5" w="726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cap="flat" w="25400">
            <a:noFill/>
            <a:prstDash val="solid"/>
            <a:miter lim="800000"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28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210980" y="2965596"/>
            <a:ext cx="1662557" cy="1666504"/>
          </a:xfrm>
          <a:custGeom>
            <a:gdLst>
              <a:gd fmla="*/ 363 w 725" name="T0"/>
              <a:gd fmla="*/ 0 h 725" name="T1"/>
              <a:gd fmla="*/ 0 w 725" name="T2"/>
              <a:gd fmla="*/ 362 h 725" name="T3"/>
              <a:gd fmla="*/ 363 w 725" name="T4"/>
              <a:gd fmla="*/ 725 h 725" name="T5"/>
              <a:gd fmla="*/ 725 w 725" name="T6"/>
              <a:gd fmla="*/ 362 h 725" name="T7"/>
              <a:gd fmla="*/ 363 w 725" name="T8"/>
              <a:gd fmla="*/ 0 h 7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5" w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cap="flat" w="25400">
            <a:noFill/>
            <a:prstDash val="solid"/>
            <a:miter lim="800000"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28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202351" y="3956345"/>
            <a:ext cx="1662557" cy="1668792"/>
          </a:xfrm>
          <a:custGeom>
            <a:gdLst>
              <a:gd fmla="*/ 362 w 725" name="T0"/>
              <a:gd fmla="*/ 0 h 726" name="T1"/>
              <a:gd fmla="*/ 0 w 725" name="T2"/>
              <a:gd fmla="*/ 363 h 726" name="T3"/>
              <a:gd fmla="*/ 362 w 725" name="T4"/>
              <a:gd fmla="*/ 726 h 726" name="T5"/>
              <a:gd fmla="*/ 725 w 725" name="T6"/>
              <a:gd fmla="*/ 363 h 726" name="T7"/>
              <a:gd fmla="*/ 362 w 725" name="T8"/>
              <a:gd fmla="*/ 0 h 7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6" w="725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cap="flat" w="25400">
            <a:noFill/>
            <a:prstDash val="solid"/>
            <a:miter lim="800000"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28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21622" y="3174518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z="36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4365858" y="3798848"/>
            <a:ext cx="7924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12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5994076" y="2794129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z="36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02</a:t>
            </a:r>
          </a:p>
        </p:txBody>
      </p:sp>
      <p:sp>
        <p:nvSpPr>
          <p:cNvPr id="15" name="矩形 14"/>
          <p:cNvSpPr/>
          <p:nvPr/>
        </p:nvSpPr>
        <p:spPr>
          <a:xfrm>
            <a:off x="5696201" y="2326275"/>
            <a:ext cx="7924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12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430976" y="3798848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z="36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03</a:t>
            </a:r>
          </a:p>
        </p:txBody>
      </p:sp>
      <p:sp>
        <p:nvSpPr>
          <p:cNvPr id="17" name="矩形 16"/>
          <p:cNvSpPr/>
          <p:nvPr/>
        </p:nvSpPr>
        <p:spPr>
          <a:xfrm>
            <a:off x="6918506" y="3434386"/>
            <a:ext cx="7924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12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394732" y="4137970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z="36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04</a:t>
            </a:r>
          </a:p>
        </p:txBody>
      </p:sp>
      <p:sp>
        <p:nvSpPr>
          <p:cNvPr id="19" name="矩形 18"/>
          <p:cNvSpPr/>
          <p:nvPr/>
        </p:nvSpPr>
        <p:spPr>
          <a:xfrm>
            <a:off x="5696200" y="4965926"/>
            <a:ext cx="7924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12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8287949" y="4565231"/>
            <a:ext cx="1733670" cy="45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67512" y="5026896"/>
            <a:ext cx="2174544" cy="52730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2037970" y="4565231"/>
            <a:ext cx="1733670" cy="45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17533" y="5026896"/>
            <a:ext cx="2174544" cy="52730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8287949" y="2220207"/>
            <a:ext cx="1733670" cy="45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67512" y="2681872"/>
            <a:ext cx="2174544" cy="52730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2037970" y="2220207"/>
            <a:ext cx="1733670" cy="45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17533" y="2681872"/>
            <a:ext cx="2174544" cy="52730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空心弧 7"/>
          <p:cNvSpPr/>
          <p:nvPr/>
        </p:nvSpPr>
        <p:spPr>
          <a:xfrm>
            <a:off x="1365824" y="3642652"/>
            <a:ext cx="2011890" cy="2011890"/>
          </a:xfrm>
          <a:prstGeom prst="blockArc">
            <a:avLst>
              <a:gd fmla="val 16721984" name="adj1"/>
              <a:gd fmla="val 10691500" name="adj2"/>
              <a:gd fmla="val 6227" name="adj3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0" panose="020b0502040204020203" pitchFamily="34" typeface="Segoe UI Light"/>
              <a:cs charset="0" panose="020b0502040204020203" pitchFamily="34" typeface="Segoe UI Ligh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0729" y="4359035"/>
            <a:ext cx="1402080" cy="57912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  <a:cs charset="0" panose="020b0502040204020203" pitchFamily="34" typeface="Segoe UI Light"/>
              </a:rPr>
              <a:t>83,000</a:t>
            </a:r>
          </a:p>
        </p:txBody>
      </p:sp>
      <p:sp>
        <p:nvSpPr>
          <p:cNvPr id="10" name="空心弧 9"/>
          <p:cNvSpPr/>
          <p:nvPr/>
        </p:nvSpPr>
        <p:spPr>
          <a:xfrm>
            <a:off x="5090055" y="3642652"/>
            <a:ext cx="2011890" cy="2011890"/>
          </a:xfrm>
          <a:prstGeom prst="blockArc">
            <a:avLst>
              <a:gd fmla="val 12793947" name="adj1"/>
              <a:gd fmla="val 10691500" name="adj2"/>
              <a:gd fmla="val 6227" name="adj3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0" panose="020b0502040204020203" pitchFamily="34" typeface="Segoe UI Light"/>
              <a:cs charset="0" panose="020b0502040204020203" pitchFamily="34" typeface="Segoe UI 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4960" y="4359035"/>
            <a:ext cx="1402080" cy="57912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  <a:cs charset="0" panose="020b0502040204020203" pitchFamily="34" typeface="Segoe UI Light"/>
              </a:rPr>
              <a:t>95,421</a:t>
            </a:r>
          </a:p>
        </p:txBody>
      </p:sp>
      <p:sp>
        <p:nvSpPr>
          <p:cNvPr id="12" name="空心弧 11"/>
          <p:cNvSpPr/>
          <p:nvPr/>
        </p:nvSpPr>
        <p:spPr>
          <a:xfrm>
            <a:off x="8987847" y="3642652"/>
            <a:ext cx="2011890" cy="2011890"/>
          </a:xfrm>
          <a:prstGeom prst="blockArc">
            <a:avLst>
              <a:gd fmla="val 19596203" name="adj1"/>
              <a:gd fmla="val 10691500" name="adj2"/>
              <a:gd fmla="val 6227" name="adj3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0" panose="020b0502040204020203" pitchFamily="34" typeface="Segoe UI Light"/>
              <a:cs charset="0" panose="020b0502040204020203" pitchFamily="34" typeface="Segoe UI Ligh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92752" y="4359035"/>
            <a:ext cx="1402080" cy="57912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lang="en-US" smtClean="0" sz="32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  <a:cs charset="0" panose="020b0502040204020203" pitchFamily="34" typeface="Segoe UI Light"/>
              </a:rPr>
              <a:t>56,245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1809309" y="2389606"/>
            <a:ext cx="112492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92263" y="2717137"/>
            <a:ext cx="23590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5533540" y="2389606"/>
            <a:ext cx="112492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16494" y="2717137"/>
            <a:ext cx="23590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9431331" y="2389606"/>
            <a:ext cx="112492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14287" y="2717137"/>
            <a:ext cx="23590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10077" y="3852539"/>
            <a:ext cx="261450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65043" y="2535065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65043" y="5179356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33177" y="3852539"/>
            <a:ext cx="261450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1677" y="2546356"/>
            <a:ext cx="1010353" cy="6755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spect="1"/>
          </p:cNvSpPr>
          <p:nvPr/>
        </p:nvSpPr>
        <p:spPr>
          <a:xfrm>
            <a:off x="7023660" y="3362814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4243145" y="3362814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5004075" y="2044846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5004075" y="4680782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7" name="圆角矩形 16"/>
          <p:cNvSpPr>
            <a:spLocks noChangeAspect="1"/>
          </p:cNvSpPr>
          <p:nvPr/>
        </p:nvSpPr>
        <p:spPr>
          <a:xfrm>
            <a:off x="6262731" y="4680782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8" name="圆角矩形 17"/>
          <p:cNvSpPr>
            <a:spLocks noChangeAspect="1"/>
          </p:cNvSpPr>
          <p:nvPr/>
        </p:nvSpPr>
        <p:spPr>
          <a:xfrm>
            <a:off x="6262731" y="2044846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9" name="Freeform 133"/>
          <p:cNvSpPr>
            <a:spLocks noChangeAspect="1" noEditPoints="1"/>
          </p:cNvSpPr>
          <p:nvPr/>
        </p:nvSpPr>
        <p:spPr bwMode="auto">
          <a:xfrm>
            <a:off x="4454780" y="3599444"/>
            <a:ext cx="557170" cy="507177"/>
          </a:xfrm>
          <a:custGeom>
            <a:gdLst>
              <a:gd fmla="*/ 4 w 66" name="T0"/>
              <a:gd fmla="*/ 17 h 60" name="T1"/>
              <a:gd fmla="*/ 28 w 66" name="T2"/>
              <a:gd fmla="*/ 15 h 60" name="T3"/>
              <a:gd fmla="*/ 32 w 66" name="T4"/>
              <a:gd fmla="*/ 3 h 60" name="T5"/>
              <a:gd fmla="*/ 63 w 66" name="T6"/>
              <a:gd fmla="*/ 3 h 60" name="T7"/>
              <a:gd fmla="*/ 51 w 66" name="T8"/>
              <a:gd fmla="*/ 60 h 60" name="T9"/>
              <a:gd fmla="*/ 38 w 66" name="T10"/>
              <a:gd fmla="*/ 8 h 60" name="T11"/>
              <a:gd fmla="*/ 28 w 66" name="T12"/>
              <a:gd fmla="*/ 60 h 60" name="T13"/>
              <a:gd fmla="*/ 20 w 66" name="T14"/>
              <a:gd fmla="*/ 20 h 60" name="T15"/>
              <a:gd fmla="*/ 6 w 66" name="T16"/>
              <a:gd fmla="*/ 60 h 60" name="T17"/>
              <a:gd fmla="*/ 44 w 66" name="T18"/>
              <a:gd fmla="*/ 20 h 60" name="T19"/>
              <a:gd fmla="*/ 45 w 66" name="T20"/>
              <a:gd fmla="*/ 16 h 60" name="T21"/>
              <a:gd fmla="*/ 45 w 66" name="T22"/>
              <a:gd fmla="*/ 13 h 60" name="T23"/>
              <a:gd fmla="*/ 44 w 66" name="T24"/>
              <a:gd fmla="*/ 9 h 60" name="T25"/>
              <a:gd fmla="*/ 46 w 66" name="T26"/>
              <a:gd fmla="*/ 27 h 60" name="T27"/>
              <a:gd fmla="*/ 44 w 66" name="T28"/>
              <a:gd fmla="*/ 30 h 60" name="T29"/>
              <a:gd fmla="*/ 46 w 66" name="T30"/>
              <a:gd fmla="*/ 30 h 60" name="T31"/>
              <a:gd fmla="*/ 44 w 66" name="T32"/>
              <a:gd fmla="*/ 41 h 60" name="T33"/>
              <a:gd fmla="*/ 45 w 66" name="T34"/>
              <a:gd fmla="*/ 37 h 60" name="T35"/>
              <a:gd fmla="*/ 41 w 66" name="T36"/>
              <a:gd fmla="*/ 21 h 60" name="T37"/>
              <a:gd fmla="*/ 39 w 66" name="T38"/>
              <a:gd fmla="*/ 17 h 60" name="T39"/>
              <a:gd fmla="*/ 42 w 66" name="T40"/>
              <a:gd fmla="*/ 13 h 60" name="T41"/>
              <a:gd fmla="*/ 39 w 66" name="T42"/>
              <a:gd fmla="*/ 24 h 60" name="T43"/>
              <a:gd fmla="*/ 42 w 66" name="T44"/>
              <a:gd fmla="*/ 23 h 60" name="T45"/>
              <a:gd fmla="*/ 39 w 66" name="T46"/>
              <a:gd fmla="*/ 35 h 60" name="T47"/>
              <a:gd fmla="*/ 41 w 66" name="T48"/>
              <a:gd fmla="*/ 31 h 60" name="T49"/>
              <a:gd fmla="*/ 41 w 66" name="T50"/>
              <a:gd fmla="*/ 41 h 60" name="T51"/>
              <a:gd fmla="*/ 39 w 66" name="T52"/>
              <a:gd fmla="*/ 38 h 60" name="T53"/>
              <a:gd fmla="*/ 46 w 66" name="T54"/>
              <a:gd fmla="*/ 48 h 60" name="T55"/>
              <a:gd fmla="*/ 39 w 66" name="T56"/>
              <a:gd fmla="*/ 45 h 60" name="T57"/>
              <a:gd fmla="*/ 42 w 66" name="T58"/>
              <a:gd fmla="*/ 44 h 60" name="T59"/>
              <a:gd fmla="*/ 11 w 66" name="T60"/>
              <a:gd fmla="*/ 34 h 60" name="T61"/>
              <a:gd fmla="*/ 12 w 66" name="T62"/>
              <a:gd fmla="*/ 30 h 60" name="T63"/>
              <a:gd fmla="*/ 17 w 66" name="T64"/>
              <a:gd fmla="*/ 33 h 60" name="T65"/>
              <a:gd fmla="*/ 15 w 66" name="T66"/>
              <a:gd fmla="*/ 30 h 60" name="T67"/>
              <a:gd fmla="*/ 18 w 66" name="T68"/>
              <a:gd fmla="*/ 26 h 60" name="T69"/>
              <a:gd fmla="*/ 15 w 66" name="T70"/>
              <a:gd fmla="*/ 37 h 60" name="T71"/>
              <a:gd fmla="*/ 18 w 66" name="T72"/>
              <a:gd fmla="*/ 36 h 60" name="T73"/>
              <a:gd fmla="*/ 15 w 66" name="T74"/>
              <a:gd fmla="*/ 48 h 60" name="T75"/>
              <a:gd fmla="*/ 17 w 66" name="T76"/>
              <a:gd fmla="*/ 44 h 60" name="T77"/>
              <a:gd fmla="*/ 17 w 66" name="T78"/>
              <a:gd fmla="*/ 55 h 60" name="T79"/>
              <a:gd fmla="*/ 15 w 66" name="T80"/>
              <a:gd fmla="*/ 51 h 60" name="T81"/>
              <a:gd fmla="*/ 13 w 66" name="T82"/>
              <a:gd fmla="*/ 27 h 60" name="T83"/>
              <a:gd fmla="*/ 11 w 66" name="T84"/>
              <a:gd fmla="*/ 37 h 60" name="T85"/>
              <a:gd fmla="*/ 13 w 66" name="T86"/>
              <a:gd fmla="*/ 37 h 60" name="T87"/>
              <a:gd fmla="*/ 11 w 66" name="T88"/>
              <a:gd fmla="*/ 48 h 60" name="T89"/>
              <a:gd fmla="*/ 12 w 66" name="T90"/>
              <a:gd fmla="*/ 44 h 60" name="T91"/>
              <a:gd fmla="*/ 12 w 66" name="T92"/>
              <a:gd fmla="*/ 55 h 60" name="T93"/>
              <a:gd fmla="*/ 11 w 66" name="T94"/>
              <a:gd fmla="*/ 51 h 6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60" w="66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0" name="Freeform 391"/>
          <p:cNvSpPr>
            <a:spLocks noChangeAspect="1" noEditPoints="1"/>
          </p:cNvSpPr>
          <p:nvPr/>
        </p:nvSpPr>
        <p:spPr bwMode="auto">
          <a:xfrm>
            <a:off x="5259309" y="4972382"/>
            <a:ext cx="469970" cy="397237"/>
          </a:xfrm>
          <a:custGeom>
            <a:gdLst>
              <a:gd fmla="*/ 39 w 71" name="T0"/>
              <a:gd fmla="*/ 0 h 60" name="T1"/>
              <a:gd fmla="*/ 51 w 71" name="T2"/>
              <a:gd fmla="*/ 42 h 60" name="T3"/>
              <a:gd fmla="*/ 53 w 71" name="T4"/>
              <a:gd fmla="*/ 39 h 60" name="T5"/>
              <a:gd fmla="*/ 43 w 71" name="T6"/>
              <a:gd fmla="*/ 13 h 60" name="T7"/>
              <a:gd fmla="*/ 50 w 71" name="T8"/>
              <a:gd fmla="*/ 6 h 60" name="T9"/>
              <a:gd fmla="*/ 69 w 71" name="T10"/>
              <a:gd fmla="*/ 11 h 60" name="T11"/>
              <a:gd fmla="*/ 57 w 71" name="T12"/>
              <a:gd fmla="*/ 12 h 60" name="T13"/>
              <a:gd fmla="*/ 50 w 71" name="T14"/>
              <a:gd fmla="*/ 10 h 60" name="T15"/>
              <a:gd fmla="*/ 46 w 71" name="T16"/>
              <a:gd fmla="*/ 13 h 60" name="T17"/>
              <a:gd fmla="*/ 56 w 71" name="T18"/>
              <a:gd fmla="*/ 40 h 60" name="T19"/>
              <a:gd fmla="*/ 58 w 71" name="T20"/>
              <a:gd fmla="*/ 39 h 60" name="T21"/>
              <a:gd fmla="*/ 59 w 71" name="T22"/>
              <a:gd fmla="*/ 23 h 60" name="T23"/>
              <a:gd fmla="*/ 64 w 71" name="T24"/>
              <a:gd fmla="*/ 17 h 60" name="T25"/>
              <a:gd fmla="*/ 64 w 71" name="T26"/>
              <a:gd fmla="*/ 28 h 60" name="T27"/>
              <a:gd fmla="*/ 63 w 71" name="T28"/>
              <a:gd fmla="*/ 36 h 60" name="T29"/>
              <a:gd fmla="*/ 56 w 71" name="T30"/>
              <a:gd fmla="*/ 45 h 60" name="T31"/>
              <a:gd fmla="*/ 39 w 71" name="T32"/>
              <a:gd fmla="*/ 50 h 60" name="T33"/>
              <a:gd fmla="*/ 0 w 71" name="T34"/>
              <a:gd fmla="*/ 60 h 60" name="T35"/>
              <a:gd fmla="*/ 8 w 71" name="T36"/>
              <a:gd fmla="*/ 8 h 60" name="T37"/>
              <a:gd fmla="*/ 32 w 71" name="T38"/>
              <a:gd fmla="*/ 22 h 60" name="T39"/>
              <a:gd fmla="*/ 8 w 71" name="T40"/>
              <a:gd fmla="*/ 8 h 60" name="T41"/>
              <a:gd fmla="*/ 10 w 71" name="T42"/>
              <a:gd fmla="*/ 32 h 60" name="T43"/>
              <a:gd fmla="*/ 10 w 71" name="T44"/>
              <a:gd fmla="*/ 50 h 60" name="T45"/>
              <a:gd fmla="*/ 29 w 71" name="T46"/>
              <a:gd fmla="*/ 50 h 60" name="T47"/>
              <a:gd fmla="*/ 29 w 71" name="T48"/>
              <a:gd fmla="*/ 32 h 60" name="T49"/>
              <a:gd fmla="*/ 27 w 71" name="T50"/>
              <a:gd fmla="*/ 41 h 60" name="T51"/>
              <a:gd fmla="*/ 15 w 71" name="T52"/>
              <a:gd fmla="*/ 34 h 60" name="T53"/>
              <a:gd fmla="*/ 15 w 71" name="T54"/>
              <a:gd fmla="*/ 48 h 60" name="T55"/>
              <a:gd fmla="*/ 27 w 71" name="T56"/>
              <a:gd fmla="*/ 41 h 60" name="T57"/>
              <a:gd fmla="*/ 20 w 71" name="T58"/>
              <a:gd fmla="*/ 30 h 60" name="T59"/>
              <a:gd fmla="*/ 9 w 71" name="T60"/>
              <a:gd fmla="*/ 41 h 60" name="T61"/>
              <a:gd fmla="*/ 20 w 71" name="T62"/>
              <a:gd fmla="*/ 51 h 60" name="T63"/>
              <a:gd fmla="*/ 30 w 71" name="T64"/>
              <a:gd fmla="*/ 41 h 60" name="T65"/>
              <a:gd fmla="*/ 39 w 71" name="T66"/>
              <a:gd fmla="*/ 44 h 60" name="T67"/>
              <a:gd fmla="*/ 45 w 71" name="T68"/>
              <a:gd fmla="*/ 46 h 6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60" w="71">
                <a:moveTo>
                  <a:pt x="0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39"/>
                  <a:pt x="39" y="39"/>
                  <a:pt x="39" y="39"/>
                </a:cubicBezTo>
                <a:cubicBezTo>
                  <a:pt x="43" y="41"/>
                  <a:pt x="47" y="43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2" y="41"/>
                  <a:pt x="53" y="40"/>
                  <a:pt x="53" y="39"/>
                </a:cubicBezTo>
                <a:cubicBezTo>
                  <a:pt x="54" y="34"/>
                  <a:pt x="50" y="28"/>
                  <a:pt x="47" y="23"/>
                </a:cubicBezTo>
                <a:cubicBezTo>
                  <a:pt x="45" y="19"/>
                  <a:pt x="42" y="16"/>
                  <a:pt x="43" y="13"/>
                </a:cubicBezTo>
                <a:cubicBezTo>
                  <a:pt x="43" y="8"/>
                  <a:pt x="47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6"/>
                  <a:pt x="69" y="8"/>
                  <a:pt x="69" y="11"/>
                </a:cubicBezTo>
                <a:cubicBezTo>
                  <a:pt x="70" y="11"/>
                  <a:pt x="71" y="11"/>
                  <a:pt x="71" y="11"/>
                </a:cubicBezTo>
                <a:cubicBezTo>
                  <a:pt x="70" y="17"/>
                  <a:pt x="59" y="18"/>
                  <a:pt x="57" y="12"/>
                </a:cubicBezTo>
                <a:cubicBezTo>
                  <a:pt x="57" y="12"/>
                  <a:pt x="58" y="12"/>
                  <a:pt x="59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7" y="11"/>
                  <a:pt x="46" y="13"/>
                </a:cubicBezTo>
                <a:cubicBezTo>
                  <a:pt x="46" y="15"/>
                  <a:pt x="48" y="18"/>
                  <a:pt x="50" y="21"/>
                </a:cubicBezTo>
                <a:cubicBezTo>
                  <a:pt x="54" y="26"/>
                  <a:pt x="58" y="33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39"/>
                  <a:pt x="58" y="39"/>
                </a:cubicBezTo>
                <a:cubicBezTo>
                  <a:pt x="59" y="38"/>
                  <a:pt x="59" y="36"/>
                  <a:pt x="60" y="35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1"/>
                  <a:pt x="62" y="20"/>
                  <a:pt x="64" y="19"/>
                </a:cubicBezTo>
                <a:cubicBezTo>
                  <a:pt x="64" y="18"/>
                  <a:pt x="64" y="18"/>
                  <a:pt x="64" y="17"/>
                </a:cubicBezTo>
                <a:cubicBezTo>
                  <a:pt x="70" y="19"/>
                  <a:pt x="70" y="28"/>
                  <a:pt x="65" y="30"/>
                </a:cubicBezTo>
                <a:cubicBezTo>
                  <a:pt x="65" y="29"/>
                  <a:pt x="65" y="29"/>
                  <a:pt x="64" y="28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0" y="43"/>
                  <a:pt x="58" y="44"/>
                  <a:pt x="56" y="45"/>
                </a:cubicBezTo>
                <a:cubicBezTo>
                  <a:pt x="55" y="45"/>
                  <a:pt x="54" y="45"/>
                  <a:pt x="53" y="46"/>
                </a:cubicBezTo>
                <a:cubicBezTo>
                  <a:pt x="49" y="49"/>
                  <a:pt x="43" y="50"/>
                  <a:pt x="39" y="50"/>
                </a:cubicBezTo>
                <a:cubicBezTo>
                  <a:pt x="39" y="60"/>
                  <a:pt x="39" y="60"/>
                  <a:pt x="3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8" y="8"/>
                </a:moveTo>
                <a:cubicBezTo>
                  <a:pt x="8" y="22"/>
                  <a:pt x="8" y="22"/>
                  <a:pt x="8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8"/>
                  <a:pt x="32" y="8"/>
                  <a:pt x="32" y="8"/>
                </a:cubicBezTo>
                <a:cubicBezTo>
                  <a:pt x="8" y="8"/>
                  <a:pt x="8" y="8"/>
                  <a:pt x="8" y="8"/>
                </a:cubicBezTo>
                <a:close/>
                <a:moveTo>
                  <a:pt x="20" y="28"/>
                </a:moveTo>
                <a:cubicBezTo>
                  <a:pt x="16" y="28"/>
                  <a:pt x="13" y="29"/>
                  <a:pt x="10" y="32"/>
                </a:cubicBezTo>
                <a:cubicBezTo>
                  <a:pt x="8" y="34"/>
                  <a:pt x="7" y="37"/>
                  <a:pt x="7" y="41"/>
                </a:cubicBezTo>
                <a:cubicBezTo>
                  <a:pt x="7" y="44"/>
                  <a:pt x="8" y="48"/>
                  <a:pt x="10" y="50"/>
                </a:cubicBezTo>
                <a:cubicBezTo>
                  <a:pt x="13" y="52"/>
                  <a:pt x="16" y="54"/>
                  <a:pt x="20" y="54"/>
                </a:cubicBezTo>
                <a:cubicBezTo>
                  <a:pt x="23" y="54"/>
                  <a:pt x="26" y="52"/>
                  <a:pt x="29" y="50"/>
                </a:cubicBezTo>
                <a:cubicBezTo>
                  <a:pt x="31" y="48"/>
                  <a:pt x="32" y="44"/>
                  <a:pt x="32" y="41"/>
                </a:cubicBezTo>
                <a:cubicBezTo>
                  <a:pt x="32" y="37"/>
                  <a:pt x="31" y="34"/>
                  <a:pt x="29" y="32"/>
                </a:cubicBezTo>
                <a:cubicBezTo>
                  <a:pt x="26" y="29"/>
                  <a:pt x="23" y="28"/>
                  <a:pt x="20" y="28"/>
                </a:cubicBezTo>
                <a:close/>
                <a:moveTo>
                  <a:pt x="27" y="41"/>
                </a:moveTo>
                <a:cubicBezTo>
                  <a:pt x="21" y="37"/>
                  <a:pt x="21" y="37"/>
                  <a:pt x="21" y="37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8"/>
                  <a:pt x="15" y="48"/>
                  <a:pt x="15" y="48"/>
                </a:cubicBezTo>
                <a:cubicBezTo>
                  <a:pt x="21" y="44"/>
                  <a:pt x="21" y="44"/>
                  <a:pt x="21" y="44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7" y="33"/>
                </a:moveTo>
                <a:cubicBezTo>
                  <a:pt x="25" y="31"/>
                  <a:pt x="22" y="30"/>
                  <a:pt x="20" y="30"/>
                </a:cubicBezTo>
                <a:cubicBezTo>
                  <a:pt x="17" y="30"/>
                  <a:pt x="14" y="31"/>
                  <a:pt x="12" y="33"/>
                </a:cubicBezTo>
                <a:cubicBezTo>
                  <a:pt x="10" y="35"/>
                  <a:pt x="9" y="38"/>
                  <a:pt x="9" y="41"/>
                </a:cubicBezTo>
                <a:cubicBezTo>
                  <a:pt x="9" y="44"/>
                  <a:pt x="10" y="46"/>
                  <a:pt x="12" y="48"/>
                </a:cubicBezTo>
                <a:cubicBezTo>
                  <a:pt x="14" y="50"/>
                  <a:pt x="17" y="51"/>
                  <a:pt x="20" y="51"/>
                </a:cubicBezTo>
                <a:cubicBezTo>
                  <a:pt x="22" y="51"/>
                  <a:pt x="25" y="50"/>
                  <a:pt x="27" y="48"/>
                </a:cubicBezTo>
                <a:cubicBezTo>
                  <a:pt x="29" y="46"/>
                  <a:pt x="30" y="44"/>
                  <a:pt x="30" y="41"/>
                </a:cubicBezTo>
                <a:cubicBezTo>
                  <a:pt x="30" y="38"/>
                  <a:pt x="29" y="35"/>
                  <a:pt x="27" y="33"/>
                </a:cubicBezTo>
                <a:close/>
                <a:moveTo>
                  <a:pt x="39" y="44"/>
                </a:move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3" y="45"/>
                  <a:pt x="41" y="45"/>
                  <a:pt x="39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1" name="Freeform 113"/>
          <p:cNvSpPr>
            <a:spLocks noChangeAspect="1" noEditPoints="1"/>
          </p:cNvSpPr>
          <p:nvPr/>
        </p:nvSpPr>
        <p:spPr bwMode="auto">
          <a:xfrm>
            <a:off x="6487604" y="4917412"/>
            <a:ext cx="530693" cy="507177"/>
          </a:xfrm>
          <a:custGeom>
            <a:gdLst>
              <a:gd fmla="*/ 19 w 67" name="T0"/>
              <a:gd fmla="*/ 16 h 64" name="T1"/>
              <a:gd fmla="*/ 22 w 67" name="T2"/>
              <a:gd fmla="*/ 19 h 64" name="T3"/>
              <a:gd fmla="*/ 36 w 67" name="T4"/>
              <a:gd fmla="*/ 38 h 64" name="T5"/>
              <a:gd fmla="*/ 29 w 67" name="T6"/>
              <a:gd fmla="*/ 32 h 64" name="T7"/>
              <a:gd fmla="*/ 62 w 67" name="T8"/>
              <a:gd fmla="*/ 25 h 64" name="T9"/>
              <a:gd fmla="*/ 65 w 67" name="T10"/>
              <a:gd fmla="*/ 30 h 64" name="T11"/>
              <a:gd fmla="*/ 63 w 67" name="T12"/>
              <a:gd fmla="*/ 48 h 64" name="T13"/>
              <a:gd fmla="*/ 63 w 67" name="T14"/>
              <a:gd fmla="*/ 61 h 64" name="T15"/>
              <a:gd fmla="*/ 56 w 67" name="T16"/>
              <a:gd fmla="*/ 64 h 64" name="T17"/>
              <a:gd fmla="*/ 47 w 67" name="T18"/>
              <a:gd fmla="*/ 56 h 64" name="T19"/>
              <a:gd fmla="*/ 33 w 67" name="T20"/>
              <a:gd fmla="*/ 61 h 64" name="T21"/>
              <a:gd fmla="*/ 26 w 67" name="T22"/>
              <a:gd fmla="*/ 64 h 64" name="T23"/>
              <a:gd fmla="*/ 17 w 67" name="T24"/>
              <a:gd fmla="*/ 55 h 64" name="T25"/>
              <a:gd fmla="*/ 19 w 67" name="T26"/>
              <a:gd fmla="*/ 48 h 64" name="T27"/>
              <a:gd fmla="*/ 22 w 67" name="T28"/>
              <a:gd fmla="*/ 46 h 64" name="T29"/>
              <a:gd fmla="*/ 0 w 67" name="T30"/>
              <a:gd fmla="*/ 23 h 64" name="T31"/>
              <a:gd fmla="*/ 37 w 67" name="T32"/>
              <a:gd fmla="*/ 0 h 64" name="T33"/>
              <a:gd fmla="*/ 32 w 67" name="T34"/>
              <a:gd fmla="*/ 11 h 64" name="T35"/>
              <a:gd fmla="*/ 54 w 67" name="T36"/>
              <a:gd fmla="*/ 11 h 64" name="T37"/>
              <a:gd fmla="*/ 48 w 67" name="T38"/>
              <a:gd fmla="*/ 0 h 64" name="T39"/>
              <a:gd fmla="*/ 29 w 67" name="T40"/>
              <a:gd fmla="*/ 42 h 64" name="T41"/>
              <a:gd fmla="*/ 33 w 67" name="T42"/>
              <a:gd fmla="*/ 48 h 64" name="T43"/>
              <a:gd fmla="*/ 36 w 67" name="T44"/>
              <a:gd fmla="*/ 49 h 64" name="T45"/>
              <a:gd fmla="*/ 29 w 67" name="T46"/>
              <a:gd fmla="*/ 42 h 64" name="T47"/>
              <a:gd fmla="*/ 51 w 67" name="T48"/>
              <a:gd fmla="*/ 42 h 64" name="T49"/>
              <a:gd fmla="*/ 54 w 67" name="T50"/>
              <a:gd fmla="*/ 46 h 64" name="T51"/>
              <a:gd fmla="*/ 47 w 67" name="T52"/>
              <a:gd fmla="*/ 42 h 64" name="T53"/>
              <a:gd fmla="*/ 40 w 67" name="T54"/>
              <a:gd fmla="*/ 49 h 64" name="T55"/>
              <a:gd fmla="*/ 47 w 67" name="T56"/>
              <a:gd fmla="*/ 42 h 64" name="T57"/>
              <a:gd fmla="*/ 47 w 67" name="T58"/>
              <a:gd fmla="*/ 38 h 64" name="T59"/>
              <a:gd fmla="*/ 40 w 67" name="T60"/>
              <a:gd fmla="*/ 32 h 64" name="T61"/>
              <a:gd fmla="*/ 51 w 67" name="T62"/>
              <a:gd fmla="*/ 38 h 64" name="T63"/>
              <a:gd fmla="*/ 57 w 67" name="T64"/>
              <a:gd fmla="*/ 32 h 64" name="T65"/>
              <a:gd fmla="*/ 51 w 67" name="T66"/>
              <a:gd fmla="*/ 38 h 64" name="T67"/>
              <a:gd fmla="*/ 56 w 67" name="T68"/>
              <a:gd fmla="*/ 51 h 64" name="T69"/>
              <a:gd fmla="*/ 53 w 67" name="T70"/>
              <a:gd fmla="*/ 52 h 64" name="T71"/>
              <a:gd fmla="*/ 53 w 67" name="T72"/>
              <a:gd fmla="*/ 58 h 64" name="T73"/>
              <a:gd fmla="*/ 59 w 67" name="T74"/>
              <a:gd fmla="*/ 58 h 64" name="T75"/>
              <a:gd fmla="*/ 59 w 67" name="T76"/>
              <a:gd fmla="*/ 52 h 64" name="T77"/>
              <a:gd fmla="*/ 26 w 67" name="T78"/>
              <a:gd fmla="*/ 51 h 64" name="T79"/>
              <a:gd fmla="*/ 23 w 67" name="T80"/>
              <a:gd fmla="*/ 52 h 64" name="T81"/>
              <a:gd fmla="*/ 23 w 67" name="T82"/>
              <a:gd fmla="*/ 58 h 64" name="T83"/>
              <a:gd fmla="*/ 29 w 67" name="T84"/>
              <a:gd fmla="*/ 58 h 64" name="T85"/>
              <a:gd fmla="*/ 29 w 67" name="T86"/>
              <a:gd fmla="*/ 52 h 6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4" w="67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2" name="Freeform 122"/>
          <p:cNvSpPr>
            <a:spLocks noChangeAspect="1" noEditPoints="1"/>
          </p:cNvSpPr>
          <p:nvPr/>
        </p:nvSpPr>
        <p:spPr bwMode="auto">
          <a:xfrm>
            <a:off x="7336241" y="3634831"/>
            <a:ext cx="355277" cy="436405"/>
          </a:xfrm>
          <a:custGeom>
            <a:gdLst>
              <a:gd fmla="*/ 6 w 54" name="T0"/>
              <a:gd fmla="*/ 56 h 66" name="T1"/>
              <a:gd fmla="*/ 39 w 54" name="T2"/>
              <a:gd fmla="*/ 52 h 66" name="T3"/>
              <a:gd fmla="*/ 40 w 54" name="T4"/>
              <a:gd fmla="*/ 47 h 66" name="T5"/>
              <a:gd fmla="*/ 45 w 54" name="T6"/>
              <a:gd fmla="*/ 64 h 66" name="T7"/>
              <a:gd fmla="*/ 2 w 54" name="T8"/>
              <a:gd fmla="*/ 66 h 66" name="T9"/>
              <a:gd fmla="*/ 0 w 54" name="T10"/>
              <a:gd fmla="*/ 3 h 66" name="T11"/>
              <a:gd fmla="*/ 2 w 54" name="T12"/>
              <a:gd fmla="*/ 0 h 66" name="T13"/>
              <a:gd fmla="*/ 45 w 54" name="T14"/>
              <a:gd fmla="*/ 3 h 66" name="T15"/>
              <a:gd fmla="*/ 39 w 54" name="T16"/>
              <a:gd fmla="*/ 11 h 66" name="T17"/>
              <a:gd fmla="*/ 6 w 54" name="T18"/>
              <a:gd fmla="*/ 6 h 66" name="T19"/>
              <a:gd fmla="*/ 22 w 54" name="T20"/>
              <a:gd fmla="*/ 22 h 66" name="T21"/>
              <a:gd fmla="*/ 52 w 54" name="T22"/>
              <a:gd fmla="*/ 22 h 66" name="T23"/>
              <a:gd fmla="*/ 23 w 54" name="T24"/>
              <a:gd fmla="*/ 22 h 66" name="T25"/>
              <a:gd fmla="*/ 19 w 54" name="T26"/>
              <a:gd fmla="*/ 34 h 66" name="T27"/>
              <a:gd fmla="*/ 20 w 54" name="T28"/>
              <a:gd fmla="*/ 38 h 66" name="T29"/>
              <a:gd fmla="*/ 13 w 54" name="T30"/>
              <a:gd fmla="*/ 40 h 66" name="T31"/>
              <a:gd fmla="*/ 20 w 54" name="T32"/>
              <a:gd fmla="*/ 41 h 66" name="T33"/>
              <a:gd fmla="*/ 20 w 54" name="T34"/>
              <a:gd fmla="*/ 24 h 66" name="T35"/>
              <a:gd fmla="*/ 20 w 54" name="T36"/>
              <a:gd fmla="*/ 31 h 66" name="T37"/>
              <a:gd fmla="*/ 17 w 54" name="T38"/>
              <a:gd fmla="*/ 46 h 66" name="T39"/>
              <a:gd fmla="*/ 37 w 54" name="T40"/>
              <a:gd fmla="*/ 48 h 66" name="T41"/>
              <a:gd fmla="*/ 17 w 54" name="T42"/>
              <a:gd fmla="*/ 46 h 66" name="T43"/>
              <a:gd fmla="*/ 26 w 54" name="T44"/>
              <a:gd fmla="*/ 17 h 66" name="T45"/>
              <a:gd fmla="*/ 15 w 54" name="T46"/>
              <a:gd fmla="*/ 20 h 66" name="T47"/>
              <a:gd fmla="*/ 36 w 54" name="T48"/>
              <a:gd fmla="*/ 17 h 66" name="T49"/>
              <a:gd fmla="*/ 44 w 54" name="T50"/>
              <a:gd fmla="*/ 15 h 66" name="T51"/>
              <a:gd fmla="*/ 54 w 54" name="T52"/>
              <a:gd fmla="*/ 24 h 66" name="T53"/>
              <a:gd fmla="*/ 54 w 54" name="T54"/>
              <a:gd fmla="*/ 41 h 66" name="T55"/>
              <a:gd fmla="*/ 54 w 54" name="T56"/>
              <a:gd fmla="*/ 24 h 66" name="T57"/>
              <a:gd fmla="*/ 52 w 54" name="T58"/>
              <a:gd fmla="*/ 43 h 66" name="T59"/>
              <a:gd fmla="*/ 38 w 54" name="T60"/>
              <a:gd fmla="*/ 36 h 66" name="T61"/>
              <a:gd fmla="*/ 36 w 54" name="T62"/>
              <a:gd fmla="*/ 36 h 66" name="T63"/>
              <a:gd fmla="*/ 23 w 54" name="T64"/>
              <a:gd fmla="*/ 43 h 66" name="T65"/>
              <a:gd fmla="*/ 51 w 54" name="T66"/>
              <a:gd fmla="*/ 43 h 66" name="T67"/>
              <a:gd fmla="*/ 18 w 54" name="T68"/>
              <a:gd fmla="*/ 60 h 66" name="T69"/>
              <a:gd fmla="*/ 17 w 54" name="T70"/>
              <a:gd fmla="*/ 62 h 66" name="T71"/>
              <a:gd fmla="*/ 27 w 54" name="T72"/>
              <a:gd fmla="*/ 63 h 66" name="T73"/>
              <a:gd fmla="*/ 28 w 54" name="T74"/>
              <a:gd fmla="*/ 61 h 66" name="T75"/>
              <a:gd fmla="*/ 18 w 54" name="T76"/>
              <a:gd fmla="*/ 60 h 66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66" w="54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3" name="Freeform 149"/>
          <p:cNvSpPr>
            <a:spLocks noChangeAspect="1"/>
          </p:cNvSpPr>
          <p:nvPr/>
        </p:nvSpPr>
        <p:spPr bwMode="auto">
          <a:xfrm>
            <a:off x="6490422" y="2334864"/>
            <a:ext cx="525057" cy="400403"/>
          </a:xfrm>
          <a:custGeom>
            <a:gdLst>
              <a:gd fmla="*/ 7 w 139" name="T0"/>
              <a:gd fmla="*/ 99 h 106" name="T1"/>
              <a:gd fmla="*/ 14 w 139" name="T2"/>
              <a:gd fmla="*/ 99 h 106" name="T3"/>
              <a:gd fmla="*/ 14 w 139" name="T4"/>
              <a:gd fmla="*/ 59 h 106" name="T5"/>
              <a:gd fmla="*/ 21 w 139" name="T6"/>
              <a:gd fmla="*/ 56 h 106" name="T7"/>
              <a:gd fmla="*/ 21 w 139" name="T8"/>
              <a:gd fmla="*/ 99 h 106" name="T9"/>
              <a:gd fmla="*/ 26 w 139" name="T10"/>
              <a:gd fmla="*/ 99 h 106" name="T11"/>
              <a:gd fmla="*/ 26 w 139" name="T12"/>
              <a:gd fmla="*/ 54 h 106" name="T13"/>
              <a:gd fmla="*/ 33 w 139" name="T14"/>
              <a:gd fmla="*/ 52 h 106" name="T15"/>
              <a:gd fmla="*/ 33 w 139" name="T16"/>
              <a:gd fmla="*/ 99 h 106" name="T17"/>
              <a:gd fmla="*/ 40 w 139" name="T18"/>
              <a:gd fmla="*/ 99 h 106" name="T19"/>
              <a:gd fmla="*/ 40 w 139" name="T20"/>
              <a:gd fmla="*/ 49 h 106" name="T21"/>
              <a:gd fmla="*/ 40 w 139" name="T22"/>
              <a:gd fmla="*/ 49 h 106" name="T23"/>
              <a:gd fmla="*/ 47 w 139" name="T24"/>
              <a:gd fmla="*/ 56 h 106" name="T25"/>
              <a:gd fmla="*/ 47 w 139" name="T26"/>
              <a:gd fmla="*/ 99 h 106" name="T27"/>
              <a:gd fmla="*/ 52 w 139" name="T28"/>
              <a:gd fmla="*/ 99 h 106" name="T29"/>
              <a:gd fmla="*/ 52 w 139" name="T30"/>
              <a:gd fmla="*/ 61 h 106" name="T31"/>
              <a:gd fmla="*/ 59 w 139" name="T32"/>
              <a:gd fmla="*/ 59 h 106" name="T33"/>
              <a:gd fmla="*/ 59 w 139" name="T34"/>
              <a:gd fmla="*/ 99 h 106" name="T35"/>
              <a:gd fmla="*/ 64 w 139" name="T36"/>
              <a:gd fmla="*/ 99 h 106" name="T37"/>
              <a:gd fmla="*/ 64 w 139" name="T38"/>
              <a:gd fmla="*/ 56 h 106" name="T39"/>
              <a:gd fmla="*/ 71 w 139" name="T40"/>
              <a:gd fmla="*/ 52 h 106" name="T41"/>
              <a:gd fmla="*/ 71 w 139" name="T42"/>
              <a:gd fmla="*/ 99 h 106" name="T43"/>
              <a:gd fmla="*/ 76 w 139" name="T44"/>
              <a:gd fmla="*/ 99 h 106" name="T45"/>
              <a:gd fmla="*/ 76 w 139" name="T46"/>
              <a:gd fmla="*/ 49 h 106" name="T47"/>
              <a:gd fmla="*/ 83 w 139" name="T48"/>
              <a:gd fmla="*/ 45 h 106" name="T49"/>
              <a:gd fmla="*/ 83 w 139" name="T50"/>
              <a:gd fmla="*/ 99 h 106" name="T51"/>
              <a:gd fmla="*/ 90 w 139" name="T52"/>
              <a:gd fmla="*/ 99 h 106" name="T53"/>
              <a:gd fmla="*/ 90 w 139" name="T54"/>
              <a:gd fmla="*/ 42 h 106" name="T55"/>
              <a:gd fmla="*/ 97 w 139" name="T56"/>
              <a:gd fmla="*/ 40 h 106" name="T57"/>
              <a:gd fmla="*/ 97 w 139" name="T58"/>
              <a:gd fmla="*/ 99 h 106" name="T59"/>
              <a:gd fmla="*/ 102 w 139" name="T60"/>
              <a:gd fmla="*/ 99 h 106" name="T61"/>
              <a:gd fmla="*/ 102 w 139" name="T62"/>
              <a:gd fmla="*/ 38 h 106" name="T63"/>
              <a:gd fmla="*/ 109 w 139" name="T64"/>
              <a:gd fmla="*/ 33 h 106" name="T65"/>
              <a:gd fmla="*/ 109 w 139" name="T66"/>
              <a:gd fmla="*/ 99 h 106" name="T67"/>
              <a:gd fmla="*/ 135 w 139" name="T68"/>
              <a:gd fmla="*/ 99 h 106" name="T69"/>
              <a:gd fmla="*/ 135 w 139" name="T70"/>
              <a:gd fmla="*/ 106 h 106" name="T71"/>
              <a:gd fmla="*/ 7 w 139" name="T72"/>
              <a:gd fmla="*/ 106 h 106" name="T73"/>
              <a:gd fmla="*/ 0 w 139" name="T74"/>
              <a:gd fmla="*/ 106 h 106" name="T75"/>
              <a:gd fmla="*/ 0 w 139" name="T76"/>
              <a:gd fmla="*/ 99 h 106" name="T77"/>
              <a:gd fmla="*/ 0 w 139" name="T78"/>
              <a:gd fmla="*/ 2 h 106" name="T79"/>
              <a:gd fmla="*/ 7 w 139" name="T80"/>
              <a:gd fmla="*/ 2 h 106" name="T81"/>
              <a:gd fmla="*/ 7 w 139" name="T82"/>
              <a:gd fmla="*/ 40 h 106" name="T83"/>
              <a:gd fmla="*/ 42 w 139" name="T84"/>
              <a:gd fmla="*/ 26 h 106" name="T85"/>
              <a:gd fmla="*/ 45 w 139" name="T86"/>
              <a:gd fmla="*/ 23 h 106" name="T87"/>
              <a:gd fmla="*/ 50 w 139" name="T88"/>
              <a:gd fmla="*/ 28 h 106" name="T89"/>
              <a:gd fmla="*/ 54 w 139" name="T90"/>
              <a:gd fmla="*/ 38 h 106" name="T91"/>
              <a:gd fmla="*/ 109 w 139" name="T92"/>
              <a:gd fmla="*/ 12 h 106" name="T93"/>
              <a:gd fmla="*/ 102 w 139" name="T94"/>
              <a:gd fmla="*/ 0 h 106" name="T95"/>
              <a:gd fmla="*/ 121 w 139" name="T96"/>
              <a:gd fmla="*/ 0 h 106" name="T97"/>
              <a:gd fmla="*/ 139 w 139" name="T98"/>
              <a:gd fmla="*/ 2 h 106" name="T99"/>
              <a:gd fmla="*/ 130 w 139" name="T100"/>
              <a:gd fmla="*/ 16 h 106" name="T101"/>
              <a:gd fmla="*/ 121 w 139" name="T102"/>
              <a:gd fmla="*/ 33 h 106" name="T103"/>
              <a:gd fmla="*/ 113 w 139" name="T104"/>
              <a:gd fmla="*/ 21 h 106" name="T105"/>
              <a:gd fmla="*/ 57 w 139" name="T106"/>
              <a:gd fmla="*/ 49 h 106" name="T107"/>
              <a:gd fmla="*/ 52 w 139" name="T108"/>
              <a:gd fmla="*/ 52 h 106" name="T109"/>
              <a:gd fmla="*/ 47 w 139" name="T110"/>
              <a:gd fmla="*/ 47 h 106" name="T111"/>
              <a:gd fmla="*/ 42 w 139" name="T112"/>
              <a:gd fmla="*/ 38 h 106" name="T113"/>
              <a:gd fmla="*/ 7 w 139" name="T114"/>
              <a:gd fmla="*/ 54 h 106" name="T115"/>
              <a:gd fmla="*/ 7 w 139" name="T116"/>
              <a:gd fmla="*/ 99 h 106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5" w="139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6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6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6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2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39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2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4" name="Freeform 321"/>
          <p:cNvSpPr>
            <a:spLocks noChangeAspect="1" noEditPoints="1"/>
          </p:cNvSpPr>
          <p:nvPr/>
        </p:nvSpPr>
        <p:spPr bwMode="auto">
          <a:xfrm>
            <a:off x="5302948" y="2296692"/>
            <a:ext cx="382691" cy="476746"/>
          </a:xfrm>
          <a:custGeom>
            <a:gdLst>
              <a:gd fmla="*/ 27 w 50" name="T0"/>
              <a:gd fmla="*/ 1 h 62" name="T1"/>
              <a:gd fmla="*/ 32 w 50" name="T2"/>
              <a:gd fmla="*/ 18 h 62" name="T3"/>
              <a:gd fmla="*/ 27 w 50" name="T4"/>
              <a:gd fmla="*/ 21 h 62" name="T5"/>
              <a:gd fmla="*/ 27 w 50" name="T6"/>
              <a:gd fmla="*/ 23 h 62" name="T7"/>
              <a:gd fmla="*/ 29 w 50" name="T8"/>
              <a:gd fmla="*/ 24 h 62" name="T9"/>
              <a:gd fmla="*/ 30 w 50" name="T10"/>
              <a:gd fmla="*/ 26 h 62" name="T11"/>
              <a:gd fmla="*/ 50 w 50" name="T12"/>
              <a:gd fmla="*/ 38 h 62" name="T13"/>
              <a:gd fmla="*/ 46 w 50" name="T14"/>
              <a:gd fmla="*/ 42 h 62" name="T15"/>
              <a:gd fmla="*/ 29 w 50" name="T16"/>
              <a:gd fmla="*/ 38 h 62" name="T17"/>
              <a:gd fmla="*/ 29 w 50" name="T18"/>
              <a:gd fmla="*/ 33 h 62" name="T19"/>
              <a:gd fmla="*/ 27 w 50" name="T20"/>
              <a:gd fmla="*/ 31 h 62" name="T21"/>
              <a:gd fmla="*/ 27 w 50" name="T22"/>
              <a:gd fmla="*/ 32 h 62" name="T23"/>
              <a:gd fmla="*/ 31 w 50" name="T24"/>
              <a:gd fmla="*/ 62 h 62" name="T25"/>
              <a:gd fmla="*/ 18 w 50" name="T26"/>
              <a:gd fmla="*/ 62 h 62" name="T27"/>
              <a:gd fmla="*/ 23 w 50" name="T28"/>
              <a:gd fmla="*/ 32 h 62" name="T29"/>
              <a:gd fmla="*/ 3 w 50" name="T30"/>
              <a:gd fmla="*/ 44 h 62" name="T31"/>
              <a:gd fmla="*/ 1 w 50" name="T32"/>
              <a:gd fmla="*/ 38 h 62" name="T33"/>
              <a:gd fmla="*/ 13 w 50" name="T34"/>
              <a:gd fmla="*/ 25 h 62" name="T35"/>
              <a:gd fmla="*/ 18 w 50" name="T36"/>
              <a:gd fmla="*/ 28 h 62" name="T37"/>
              <a:gd fmla="*/ 20 w 50" name="T38"/>
              <a:gd fmla="*/ 27 h 62" name="T39"/>
              <a:gd fmla="*/ 20 w 50" name="T40"/>
              <a:gd fmla="*/ 26 h 62" name="T41"/>
              <a:gd fmla="*/ 21 w 50" name="T42"/>
              <a:gd fmla="*/ 23 h 62" name="T43"/>
              <a:gd fmla="*/ 21 w 50" name="T44"/>
              <a:gd fmla="*/ 0 h 62" name="T45"/>
              <a:gd fmla="*/ 27 w 50" name="T46"/>
              <a:gd fmla="*/ 1 h 62" name="T47"/>
              <a:gd fmla="*/ 4 w 50" name="T48"/>
              <a:gd fmla="*/ 29 h 62" name="T49"/>
              <a:gd fmla="*/ 9 w 50" name="T50"/>
              <a:gd fmla="*/ 23 h 62" name="T51"/>
              <a:gd fmla="*/ 17 w 50" name="T52"/>
              <a:gd fmla="*/ 9 h 62" name="T53"/>
              <a:gd fmla="*/ 16 w 50" name="T54"/>
              <a:gd fmla="*/ 8 h 62" name="T55"/>
              <a:gd fmla="*/ 4 w 50" name="T56"/>
              <a:gd fmla="*/ 29 h 62" name="T57"/>
              <a:gd fmla="*/ 33 w 50" name="T58"/>
              <a:gd fmla="*/ 9 h 62" name="T59"/>
              <a:gd fmla="*/ 36 w 50" name="T60"/>
              <a:gd fmla="*/ 16 h 62" name="T61"/>
              <a:gd fmla="*/ 44 w 50" name="T62"/>
              <a:gd fmla="*/ 29 h 62" name="T63"/>
              <a:gd fmla="*/ 45 w 50" name="T64"/>
              <a:gd fmla="*/ 30 h 62" name="T65"/>
              <a:gd fmla="*/ 33 w 50" name="T66"/>
              <a:gd fmla="*/ 9 h 62" name="T67"/>
              <a:gd fmla="*/ 25 w 50" name="T68"/>
              <a:gd fmla="*/ 25 h 62" name="T69"/>
              <a:gd fmla="*/ 23 w 50" name="T70"/>
              <a:gd fmla="*/ 25 h 62" name="T71"/>
              <a:gd fmla="*/ 22 w 50" name="T72"/>
              <a:gd fmla="*/ 27 h 62" name="T73"/>
              <a:gd fmla="*/ 23 w 50" name="T74"/>
              <a:gd fmla="*/ 29 h 62" name="T75"/>
              <a:gd fmla="*/ 24 w 50" name="T76"/>
              <a:gd fmla="*/ 30 h 62" name="T77"/>
              <a:gd fmla="*/ 26 w 50" name="T78"/>
              <a:gd fmla="*/ 29 h 62" name="T79"/>
              <a:gd fmla="*/ 27 w 50" name="T80"/>
              <a:gd fmla="*/ 27 h 62" name="T81"/>
              <a:gd fmla="*/ 27 w 50" name="T82"/>
              <a:gd fmla="*/ 25 h 62" name="T83"/>
              <a:gd fmla="*/ 25 w 50" name="T84"/>
              <a:gd fmla="*/ 25 h 62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62" w="50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3816603" y="5179356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8517888" y="2114245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17887" y="2461966"/>
            <a:ext cx="2697756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8517888" y="3469136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17887" y="3816856"/>
            <a:ext cx="2697756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8517888" y="4808991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17887" y="5156712"/>
            <a:ext cx="2697756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1960853" y="2114245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96767" y="2461966"/>
            <a:ext cx="2697756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5" name="TextBox 76"/>
          <p:cNvSpPr txBox="1"/>
          <p:nvPr/>
        </p:nvSpPr>
        <p:spPr>
          <a:xfrm>
            <a:off x="1960853" y="3469136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96767" y="3816856"/>
            <a:ext cx="2697756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1960853" y="4808991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96767" y="5156712"/>
            <a:ext cx="2697756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ff-page Connector 47"/>
          <p:cNvSpPr/>
          <p:nvPr/>
        </p:nvSpPr>
        <p:spPr>
          <a:xfrm rot="16200000">
            <a:off x="6789926" y="4486969"/>
            <a:ext cx="801267" cy="780978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charset="0" panose="020b0806030902050204" pitchFamily="34" typeface="Impact"/>
            </a:endParaRPr>
          </a:p>
        </p:txBody>
      </p:sp>
      <p:sp>
        <p:nvSpPr>
          <p:cNvPr id="9" name="Freeform 61"/>
          <p:cNvSpPr/>
          <p:nvPr/>
        </p:nvSpPr>
        <p:spPr bwMode="auto">
          <a:xfrm>
            <a:off x="6958065" y="4638293"/>
            <a:ext cx="460613" cy="478331"/>
          </a:xfrm>
          <a:custGeom>
            <a:gdLst>
              <a:gd fmla="*/ 99 w 137" name="T0"/>
              <a:gd fmla="*/ 57 h 142" name="T1"/>
              <a:gd fmla="*/ 137 w 137" name="T2"/>
              <a:gd fmla="*/ 57 h 142" name="T3"/>
              <a:gd fmla="*/ 76 w 137" name="T4"/>
              <a:gd fmla="*/ 4 h 142" name="T5"/>
              <a:gd fmla="*/ 69 w 137" name="T6"/>
              <a:gd fmla="*/ 0 h 142" name="T7"/>
              <a:gd fmla="*/ 62 w 137" name="T8"/>
              <a:gd fmla="*/ 4 h 142" name="T9"/>
              <a:gd fmla="*/ 0 w 137" name="T10"/>
              <a:gd fmla="*/ 57 h 142" name="T11"/>
              <a:gd fmla="*/ 39 w 137" name="T12"/>
              <a:gd fmla="*/ 57 h 142" name="T13"/>
              <a:gd fmla="*/ 62 w 137" name="T14"/>
              <a:gd fmla="*/ 4 h 142" name="T15"/>
              <a:gd fmla="*/ 62 w 137" name="T16"/>
              <a:gd fmla="*/ 5 h 142" name="T17"/>
              <a:gd fmla="*/ 43 w 137" name="T18"/>
              <a:gd fmla="*/ 57 h 142" name="T19"/>
              <a:gd fmla="*/ 64 w 137" name="T20"/>
              <a:gd fmla="*/ 57 h 142" name="T21"/>
              <a:gd fmla="*/ 64 w 137" name="T22"/>
              <a:gd fmla="*/ 122 h 142" name="T23"/>
              <a:gd fmla="*/ 64 w 137" name="T24"/>
              <a:gd fmla="*/ 125 h 142" name="T25"/>
              <a:gd fmla="*/ 64 w 137" name="T26"/>
              <a:gd fmla="*/ 130 h 142" name="T27"/>
              <a:gd fmla="*/ 76 w 137" name="T28"/>
              <a:gd fmla="*/ 142 h 142" name="T29"/>
              <a:gd fmla="*/ 87 w 137" name="T30"/>
              <a:gd fmla="*/ 130 h 142" name="T31"/>
              <a:gd fmla="*/ 87 w 137" name="T32"/>
              <a:gd fmla="*/ 125 h 142" name="T33"/>
              <a:gd fmla="*/ 79 w 137" name="T34"/>
              <a:gd fmla="*/ 125 h 142" name="T35"/>
              <a:gd fmla="*/ 79 w 137" name="T36"/>
              <a:gd fmla="*/ 127 h 142" name="T37"/>
              <a:gd fmla="*/ 79 w 137" name="T38"/>
              <a:gd fmla="*/ 129 h 142" name="T39"/>
              <a:gd fmla="*/ 76 w 137" name="T40"/>
              <a:gd fmla="*/ 133 h 142" name="T41"/>
              <a:gd fmla="*/ 72 w 137" name="T42"/>
              <a:gd fmla="*/ 129 h 142" name="T43"/>
              <a:gd fmla="*/ 72 w 137" name="T44"/>
              <a:gd fmla="*/ 127 h 142" name="T45"/>
              <a:gd fmla="*/ 72 w 137" name="T46"/>
              <a:gd fmla="*/ 125 h 142" name="T47"/>
              <a:gd fmla="*/ 72 w 137" name="T48"/>
              <a:gd fmla="*/ 111 h 142" name="T49"/>
              <a:gd fmla="*/ 72 w 137" name="T50"/>
              <a:gd fmla="*/ 57 h 142" name="T51"/>
              <a:gd fmla="*/ 94 w 137" name="T52"/>
              <a:gd fmla="*/ 57 h 142" name="T53"/>
              <a:gd fmla="*/ 76 w 137" name="T54"/>
              <a:gd fmla="*/ 5 h 142" name="T55"/>
              <a:gd fmla="*/ 76 w 137" name="T56"/>
              <a:gd fmla="*/ 4 h 142" name="T57"/>
              <a:gd fmla="*/ 99 w 137" name="T58"/>
              <a:gd fmla="*/ 57 h 14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42" w="137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60960" compatLnSpc="1" lIns="121920" numCol="1" rIns="121920" tIns="60960" vert="horz" wrap="square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charset="0" panose="020b0806030902050204" pitchFamily="34" typeface="Impact"/>
            </a:endParaRPr>
          </a:p>
        </p:txBody>
      </p:sp>
      <p:sp>
        <p:nvSpPr>
          <p:cNvPr id="10" name="Flowchart: Off-page Connector 32"/>
          <p:cNvSpPr/>
          <p:nvPr/>
        </p:nvSpPr>
        <p:spPr>
          <a:xfrm rot="16200000">
            <a:off x="6797173" y="2469318"/>
            <a:ext cx="801267" cy="780977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charset="0" panose="020b0806030902050204" pitchFamily="34" typeface="Impac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939684" y="2679092"/>
            <a:ext cx="511864" cy="361431"/>
          </a:xfrm>
          <a:custGeom>
            <a:gdLst>
              <a:gd fmla="*/ 218 w 219" name="T0"/>
              <a:gd fmla="*/ 117 h 154" name="T1"/>
              <a:gd fmla="*/ 219 w 219" name="T2"/>
              <a:gd fmla="*/ 118 h 154" name="T3"/>
              <a:gd fmla="*/ 218 w 219" name="T4"/>
              <a:gd fmla="*/ 119 h 154" name="T5"/>
              <a:gd fmla="*/ 174 w 219" name="T6"/>
              <a:gd fmla="*/ 153 h 154" name="T7"/>
              <a:gd fmla="*/ 172 w 219" name="T8"/>
              <a:gd fmla="*/ 153 h 154" name="T9"/>
              <a:gd fmla="*/ 171 w 219" name="T10"/>
              <a:gd fmla="*/ 151 h 154" name="T11"/>
              <a:gd fmla="*/ 179 w 219" name="T12"/>
              <a:gd fmla="*/ 133 h 154" name="T13"/>
              <a:gd fmla="*/ 113 w 219" name="T14"/>
              <a:gd fmla="*/ 106 h 154" name="T15"/>
              <a:gd fmla="*/ 126 w 219" name="T16"/>
              <a:gd fmla="*/ 89 h 154" name="T17"/>
              <a:gd fmla="*/ 131 w 219" name="T18"/>
              <a:gd fmla="*/ 82 h 154" name="T19"/>
              <a:gd fmla="*/ 179 w 219" name="T20"/>
              <a:gd fmla="*/ 103 h 154" name="T21"/>
              <a:gd fmla="*/ 171 w 219" name="T22"/>
              <a:gd fmla="*/ 85 h 154" name="T23"/>
              <a:gd fmla="*/ 172 w 219" name="T24"/>
              <a:gd fmla="*/ 83 h 154" name="T25"/>
              <a:gd fmla="*/ 173 w 219" name="T26"/>
              <a:gd fmla="*/ 82 h 154" name="T27"/>
              <a:gd fmla="*/ 174 w 219" name="T28"/>
              <a:gd fmla="*/ 83 h 154" name="T29"/>
              <a:gd fmla="*/ 218 w 219" name="T30"/>
              <a:gd fmla="*/ 117 h 154" name="T31"/>
              <a:gd fmla="*/ 45 w 219" name="T32"/>
              <a:gd fmla="*/ 71 h 154" name="T33"/>
              <a:gd fmla="*/ 46 w 219" name="T34"/>
              <a:gd fmla="*/ 71 h 154" name="T35"/>
              <a:gd fmla="*/ 47 w 219" name="T36"/>
              <a:gd fmla="*/ 71 h 154" name="T37"/>
              <a:gd fmla="*/ 47 w 219" name="T38"/>
              <a:gd fmla="*/ 69 h 154" name="T39"/>
              <a:gd fmla="*/ 40 w 219" name="T40"/>
              <a:gd fmla="*/ 50 h 154" name="T41"/>
              <a:gd fmla="*/ 87 w 219" name="T42"/>
              <a:gd fmla="*/ 72 h 154" name="T43"/>
              <a:gd fmla="*/ 93 w 219" name="T44"/>
              <a:gd fmla="*/ 65 h 154" name="T45"/>
              <a:gd fmla="*/ 106 w 219" name="T46"/>
              <a:gd fmla="*/ 49 h 154" name="T47"/>
              <a:gd fmla="*/ 40 w 219" name="T48"/>
              <a:gd fmla="*/ 21 h 154" name="T49"/>
              <a:gd fmla="*/ 47 w 219" name="T50"/>
              <a:gd fmla="*/ 2 h 154" name="T51"/>
              <a:gd fmla="*/ 47 w 219" name="T52"/>
              <a:gd fmla="*/ 0 h 154" name="T53"/>
              <a:gd fmla="*/ 45 w 219" name="T54"/>
              <a:gd fmla="*/ 0 h 154" name="T55"/>
              <a:gd fmla="*/ 0 w 219" name="T56"/>
              <a:gd fmla="*/ 34 h 154" name="T57"/>
              <a:gd fmla="*/ 0 w 219" name="T58"/>
              <a:gd fmla="*/ 35 h 154" name="T59"/>
              <a:gd fmla="*/ 0 w 219" name="T60"/>
              <a:gd fmla="*/ 37 h 154" name="T61"/>
              <a:gd fmla="*/ 45 w 219" name="T62"/>
              <a:gd fmla="*/ 71 h 154" name="T63"/>
              <a:gd fmla="*/ 121 w 219" name="T64"/>
              <a:gd fmla="*/ 86 h 154" name="T65"/>
              <a:gd fmla="*/ 179 w 219" name="T66"/>
              <a:gd fmla="*/ 50 h 154" name="T67"/>
              <a:gd fmla="*/ 171 w 219" name="T68"/>
              <a:gd fmla="*/ 69 h 154" name="T69"/>
              <a:gd fmla="*/ 172 w 219" name="T70"/>
              <a:gd fmla="*/ 71 h 154" name="T71"/>
              <a:gd fmla="*/ 173 w 219" name="T72"/>
              <a:gd fmla="*/ 71 h 154" name="T73"/>
              <a:gd fmla="*/ 174 w 219" name="T74"/>
              <a:gd fmla="*/ 71 h 154" name="T75"/>
              <a:gd fmla="*/ 218 w 219" name="T76"/>
              <a:gd fmla="*/ 37 h 154" name="T77"/>
              <a:gd fmla="*/ 219 w 219" name="T78"/>
              <a:gd fmla="*/ 35 h 154" name="T79"/>
              <a:gd fmla="*/ 218 w 219" name="T80"/>
              <a:gd fmla="*/ 34 h 154" name="T81"/>
              <a:gd fmla="*/ 174 w 219" name="T82"/>
              <a:gd fmla="*/ 0 h 154" name="T83"/>
              <a:gd fmla="*/ 172 w 219" name="T84"/>
              <a:gd fmla="*/ 0 h 154" name="T85"/>
              <a:gd fmla="*/ 171 w 219" name="T86"/>
              <a:gd fmla="*/ 2 h 154" name="T87"/>
              <a:gd fmla="*/ 179 w 219" name="T88"/>
              <a:gd fmla="*/ 21 h 154" name="T89"/>
              <a:gd fmla="*/ 97 w 219" name="T90"/>
              <a:gd fmla="*/ 69 h 154" name="T91"/>
              <a:gd fmla="*/ 40 w 219" name="T92"/>
              <a:gd fmla="*/ 103 h 154" name="T93"/>
              <a:gd fmla="*/ 47 w 219" name="T94"/>
              <a:gd fmla="*/ 85 h 154" name="T95"/>
              <a:gd fmla="*/ 47 w 219" name="T96"/>
              <a:gd fmla="*/ 83 h 154" name="T97"/>
              <a:gd fmla="*/ 46 w 219" name="T98"/>
              <a:gd fmla="*/ 82 h 154" name="T99"/>
              <a:gd fmla="*/ 45 w 219" name="T100"/>
              <a:gd fmla="*/ 83 h 154" name="T101"/>
              <a:gd fmla="*/ 0 w 219" name="T102"/>
              <a:gd fmla="*/ 117 h 154" name="T103"/>
              <a:gd fmla="*/ 0 w 219" name="T104"/>
              <a:gd fmla="*/ 118 h 154" name="T105"/>
              <a:gd fmla="*/ 0 w 219" name="T106"/>
              <a:gd fmla="*/ 119 h 154" name="T107"/>
              <a:gd fmla="*/ 45 w 219" name="T108"/>
              <a:gd fmla="*/ 153 h 154" name="T109"/>
              <a:gd fmla="*/ 47 w 219" name="T110"/>
              <a:gd fmla="*/ 153 h 154" name="T111"/>
              <a:gd fmla="*/ 47 w 219" name="T112"/>
              <a:gd fmla="*/ 151 h 154" name="T113"/>
              <a:gd fmla="*/ 40 w 219" name="T114"/>
              <a:gd fmla="*/ 133 h 154" name="T115"/>
              <a:gd fmla="*/ 121 w 219" name="T116"/>
              <a:gd fmla="*/ 86 h 154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54" w="219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60960" compatLnSpc="1" lIns="121920" numCol="1" rIns="121920" tIns="60960" vert="horz" wrap="square"/>
          <a:lstStyle/>
          <a:p>
            <a:endParaRPr lang="id-ID" sz="1400">
              <a:solidFill>
                <a:schemeClr val="tx1">
                  <a:lumMod val="75000"/>
                  <a:lumOff val="25000"/>
                </a:schemeClr>
              </a:solidFill>
              <a:latin charset="0" panose="020b0806030902050204" pitchFamily="34" typeface="Impact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714796" y="2408337"/>
            <a:ext cx="126391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14797" y="2777669"/>
            <a:ext cx="334423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7740428" y="4421793"/>
            <a:ext cx="126391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40431" y="4791125"/>
            <a:ext cx="334423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6" name="Flowchart: Off-page Connector 47"/>
          <p:cNvSpPr/>
          <p:nvPr/>
        </p:nvSpPr>
        <p:spPr>
          <a:xfrm rot="16200000">
            <a:off x="1299525" y="4486970"/>
            <a:ext cx="801267" cy="780978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charset="0" panose="020b0806030902050204" pitchFamily="34" typeface="Impact"/>
            </a:endParaRPr>
          </a:p>
        </p:txBody>
      </p:sp>
      <p:sp>
        <p:nvSpPr>
          <p:cNvPr id="17" name="Flowchart: Off-page Connector 32"/>
          <p:cNvSpPr/>
          <p:nvPr/>
        </p:nvSpPr>
        <p:spPr>
          <a:xfrm rot="16200000">
            <a:off x="1306769" y="2469319"/>
            <a:ext cx="801267" cy="780977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charset="0" panose="020b0806030902050204" pitchFamily="34" typeface="Impact"/>
            </a:endParaRPr>
          </a:p>
        </p:txBody>
      </p:sp>
      <p:sp>
        <p:nvSpPr>
          <p:cNvPr id="18" name="Freeform 381"/>
          <p:cNvSpPr>
            <a:spLocks noEditPoints="1"/>
          </p:cNvSpPr>
          <p:nvPr/>
        </p:nvSpPr>
        <p:spPr bwMode="auto">
          <a:xfrm>
            <a:off x="1437068" y="2585309"/>
            <a:ext cx="540670" cy="540670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97 w 288" name="T10"/>
              <a:gd fmla="*/ 136 h 288" name="T11"/>
              <a:gd fmla="*/ 194 w 288" name="T12"/>
              <a:gd fmla="*/ 99 h 288" name="T13"/>
              <a:gd fmla="*/ 242 w 288" name="T14"/>
              <a:gd fmla="*/ 99 h 288" name="T15"/>
              <a:gd fmla="*/ 252 w 288" name="T16"/>
              <a:gd fmla="*/ 136 h 288" name="T17"/>
              <a:gd fmla="*/ 197 w 288" name="T18"/>
              <a:gd fmla="*/ 136 h 288" name="T19"/>
              <a:gd fmla="*/ 37 w 288" name="T20"/>
              <a:gd fmla="*/ 136 h 288" name="T21"/>
              <a:gd fmla="*/ 46 w 288" name="T22"/>
              <a:gd fmla="*/ 99 h 288" name="T23"/>
              <a:gd fmla="*/ 95 w 288" name="T24"/>
              <a:gd fmla="*/ 99 h 288" name="T25"/>
              <a:gd fmla="*/ 92 w 288" name="T26"/>
              <a:gd fmla="*/ 136 h 288" name="T27"/>
              <a:gd fmla="*/ 37 w 288" name="T28"/>
              <a:gd fmla="*/ 136 h 288" name="T29"/>
              <a:gd fmla="*/ 111 w 288" name="T30"/>
              <a:gd fmla="*/ 99 h 288" name="T31"/>
              <a:gd fmla="*/ 178 w 288" name="T32"/>
              <a:gd fmla="*/ 99 h 288" name="T33"/>
              <a:gd fmla="*/ 181 w 288" name="T34"/>
              <a:gd fmla="*/ 136 h 288" name="T35"/>
              <a:gd fmla="*/ 108 w 288" name="T36"/>
              <a:gd fmla="*/ 136 h 288" name="T37"/>
              <a:gd fmla="*/ 111 w 288" name="T38"/>
              <a:gd fmla="*/ 99 h 288" name="T39"/>
              <a:gd fmla="*/ 37 w 288" name="T40"/>
              <a:gd fmla="*/ 152 h 288" name="T41"/>
              <a:gd fmla="*/ 92 w 288" name="T42"/>
              <a:gd fmla="*/ 152 h 288" name="T43"/>
              <a:gd fmla="*/ 95 w 288" name="T44"/>
              <a:gd fmla="*/ 190 h 288" name="T45"/>
              <a:gd fmla="*/ 47 w 288" name="T46"/>
              <a:gd fmla="*/ 190 h 288" name="T47"/>
              <a:gd fmla="*/ 37 w 288" name="T48"/>
              <a:gd fmla="*/ 152 h 288" name="T49"/>
              <a:gd fmla="*/ 108 w 288" name="T50"/>
              <a:gd fmla="*/ 152 h 288" name="T51"/>
              <a:gd fmla="*/ 181 w 288" name="T52"/>
              <a:gd fmla="*/ 152 h 288" name="T53"/>
              <a:gd fmla="*/ 178 w 288" name="T54"/>
              <a:gd fmla="*/ 190 h 288" name="T55"/>
              <a:gd fmla="*/ 111 w 288" name="T56"/>
              <a:gd fmla="*/ 190 h 288" name="T57"/>
              <a:gd fmla="*/ 108 w 288" name="T58"/>
              <a:gd fmla="*/ 152 h 288" name="T59"/>
              <a:gd fmla="*/ 197 w 288" name="T60"/>
              <a:gd fmla="*/ 152 h 288" name="T61"/>
              <a:gd fmla="*/ 252 w 288" name="T62"/>
              <a:gd fmla="*/ 152 h 288" name="T63"/>
              <a:gd fmla="*/ 242 w 288" name="T64"/>
              <a:gd fmla="*/ 190 h 288" name="T65"/>
              <a:gd fmla="*/ 194 w 288" name="T66"/>
              <a:gd fmla="*/ 190 h 288" name="T67"/>
              <a:gd fmla="*/ 197 w 288" name="T68"/>
              <a:gd fmla="*/ 152 h 288" name="T69"/>
              <a:gd fmla="*/ 233 w 288" name="T70"/>
              <a:gd fmla="*/ 82 h 288" name="T71"/>
              <a:gd fmla="*/ 191 w 288" name="T72"/>
              <a:gd fmla="*/ 82 h 288" name="T73"/>
              <a:gd fmla="*/ 180 w 288" name="T74"/>
              <a:gd fmla="*/ 42 h 288" name="T75"/>
              <a:gd fmla="*/ 233 w 288" name="T76"/>
              <a:gd fmla="*/ 82 h 288" name="T77"/>
              <a:gd fmla="*/ 160 w 288" name="T78"/>
              <a:gd fmla="*/ 37 h 288" name="T79"/>
              <a:gd fmla="*/ 175 w 288" name="T80"/>
              <a:gd fmla="*/ 82 h 288" name="T81"/>
              <a:gd fmla="*/ 114 w 288" name="T82"/>
              <a:gd fmla="*/ 82 h 288" name="T83"/>
              <a:gd fmla="*/ 128 w 288" name="T84"/>
              <a:gd fmla="*/ 37 h 288" name="T85"/>
              <a:gd fmla="*/ 144 w 288" name="T86"/>
              <a:gd fmla="*/ 36 h 288" name="T87"/>
              <a:gd fmla="*/ 160 w 288" name="T88"/>
              <a:gd fmla="*/ 37 h 288" name="T89"/>
              <a:gd fmla="*/ 109 w 288" name="T90"/>
              <a:gd fmla="*/ 42 h 288" name="T91"/>
              <a:gd fmla="*/ 97 w 288" name="T92"/>
              <a:gd fmla="*/ 82 h 288" name="T93"/>
              <a:gd fmla="*/ 56 w 288" name="T94"/>
              <a:gd fmla="*/ 82 h 288" name="T95"/>
              <a:gd fmla="*/ 109 w 288" name="T96"/>
              <a:gd fmla="*/ 42 h 288" name="T97"/>
              <a:gd fmla="*/ 56 w 288" name="T98"/>
              <a:gd fmla="*/ 206 h 288" name="T99"/>
              <a:gd fmla="*/ 97 w 288" name="T100"/>
              <a:gd fmla="*/ 206 h 288" name="T101"/>
              <a:gd fmla="*/ 109 w 288" name="T102"/>
              <a:gd fmla="*/ 246 h 288" name="T103"/>
              <a:gd fmla="*/ 56 w 288" name="T104"/>
              <a:gd fmla="*/ 206 h 288" name="T105"/>
              <a:gd fmla="*/ 128 w 288" name="T106"/>
              <a:gd fmla="*/ 251 h 288" name="T107"/>
              <a:gd fmla="*/ 114 w 288" name="T108"/>
              <a:gd fmla="*/ 206 h 288" name="T109"/>
              <a:gd fmla="*/ 175 w 288" name="T110"/>
              <a:gd fmla="*/ 206 h 288" name="T111"/>
              <a:gd fmla="*/ 160 w 288" name="T112"/>
              <a:gd fmla="*/ 251 h 288" name="T113"/>
              <a:gd fmla="*/ 144 w 288" name="T114"/>
              <a:gd fmla="*/ 252 h 288" name="T115"/>
              <a:gd fmla="*/ 128 w 288" name="T116"/>
              <a:gd fmla="*/ 251 h 288" name="T117"/>
              <a:gd fmla="*/ 180 w 288" name="T118"/>
              <a:gd fmla="*/ 246 h 288" name="T119"/>
              <a:gd fmla="*/ 191 w 288" name="T120"/>
              <a:gd fmla="*/ 206 h 288" name="T121"/>
              <a:gd fmla="*/ 232 w 288" name="T122"/>
              <a:gd fmla="*/ 206 h 288" name="T123"/>
              <a:gd fmla="*/ 180 w 288" name="T124"/>
              <a:gd fmla="*/ 246 h 28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eform 56"/>
          <p:cNvSpPr>
            <a:spLocks noEditPoints="1"/>
          </p:cNvSpPr>
          <p:nvPr/>
        </p:nvSpPr>
        <p:spPr bwMode="auto">
          <a:xfrm>
            <a:off x="1455864" y="4637211"/>
            <a:ext cx="476980" cy="476980"/>
          </a:xfrm>
          <a:custGeom>
            <a:gdLst>
              <a:gd fmla="*/ 83 w 167" name="T0"/>
              <a:gd fmla="*/ 0 h 167" name="T1"/>
              <a:gd fmla="*/ 0 w 167" name="T2"/>
              <a:gd fmla="*/ 84 h 167" name="T3"/>
              <a:gd fmla="*/ 83 w 167" name="T4"/>
              <a:gd fmla="*/ 167 h 167" name="T5"/>
              <a:gd fmla="*/ 167 w 167" name="T6"/>
              <a:gd fmla="*/ 84 h 167" name="T7"/>
              <a:gd fmla="*/ 83 w 167" name="T8"/>
              <a:gd fmla="*/ 0 h 167" name="T9"/>
              <a:gd fmla="*/ 73 w 167" name="T10"/>
              <a:gd fmla="*/ 125 h 167" name="T11"/>
              <a:gd fmla="*/ 52 w 167" name="T12"/>
              <a:gd fmla="*/ 125 h 167" name="T13"/>
              <a:gd fmla="*/ 52 w 167" name="T14"/>
              <a:gd fmla="*/ 84 h 167" name="T15"/>
              <a:gd fmla="*/ 52 w 167" name="T16"/>
              <a:gd fmla="*/ 42 h 167" name="T17"/>
              <a:gd fmla="*/ 73 w 167" name="T18"/>
              <a:gd fmla="*/ 42 h 167" name="T19"/>
              <a:gd fmla="*/ 73 w 167" name="T20"/>
              <a:gd fmla="*/ 125 h 167" name="T21"/>
              <a:gd fmla="*/ 114 w 167" name="T22"/>
              <a:gd fmla="*/ 125 h 167" name="T23"/>
              <a:gd fmla="*/ 94 w 167" name="T24"/>
              <a:gd fmla="*/ 125 h 167" name="T25"/>
              <a:gd fmla="*/ 94 w 167" name="T26"/>
              <a:gd fmla="*/ 84 h 167" name="T27"/>
              <a:gd fmla="*/ 94 w 167" name="T28"/>
              <a:gd fmla="*/ 42 h 167" name="T29"/>
              <a:gd fmla="*/ 114 w 167" name="T30"/>
              <a:gd fmla="*/ 42 h 167" name="T31"/>
              <a:gd fmla="*/ 114 w 167" name="T32"/>
              <a:gd fmla="*/ 125 h 167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67" w="167">
                <a:moveTo>
                  <a:pt x="83" y="0"/>
                </a:moveTo>
                <a:cubicBezTo>
                  <a:pt x="37" y="0"/>
                  <a:pt x="0" y="38"/>
                  <a:pt x="0" y="84"/>
                </a:cubicBezTo>
                <a:cubicBezTo>
                  <a:pt x="0" y="130"/>
                  <a:pt x="37" y="167"/>
                  <a:pt x="83" y="167"/>
                </a:cubicBezTo>
                <a:cubicBezTo>
                  <a:pt x="129" y="167"/>
                  <a:pt x="167" y="130"/>
                  <a:pt x="167" y="84"/>
                </a:cubicBezTo>
                <a:cubicBezTo>
                  <a:pt x="167" y="38"/>
                  <a:pt x="129" y="0"/>
                  <a:pt x="83" y="0"/>
                </a:cubicBezTo>
                <a:close/>
                <a:moveTo>
                  <a:pt x="73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42"/>
                  <a:pt x="52" y="42"/>
                  <a:pt x="52" y="42"/>
                </a:cubicBezTo>
                <a:cubicBezTo>
                  <a:pt x="73" y="42"/>
                  <a:pt x="73" y="42"/>
                  <a:pt x="73" y="42"/>
                </a:cubicBezTo>
                <a:lnTo>
                  <a:pt x="73" y="125"/>
                </a:lnTo>
                <a:close/>
                <a:moveTo>
                  <a:pt x="114" y="125"/>
                </a:moveTo>
                <a:cubicBezTo>
                  <a:pt x="94" y="125"/>
                  <a:pt x="94" y="125"/>
                  <a:pt x="94" y="12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42"/>
                  <a:pt x="94" y="42"/>
                  <a:pt x="94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210801" y="2408337"/>
            <a:ext cx="126391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10801" y="2777669"/>
            <a:ext cx="334423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2236435" y="4421793"/>
            <a:ext cx="126391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36435" y="4791125"/>
            <a:ext cx="334423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" y="0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242419" y="-1325272"/>
            <a:ext cx="7915432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 flipH="1">
            <a:off x="-334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071580" y="3127299"/>
            <a:ext cx="25831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PART 03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1071580" y="5051497"/>
            <a:ext cx="3867699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35" name="矩形 34"/>
          <p:cNvSpPr/>
          <p:nvPr/>
        </p:nvSpPr>
        <p:spPr>
          <a:xfrm>
            <a:off x="1071580" y="4591456"/>
            <a:ext cx="3713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0" y="4015913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514906" y="2158409"/>
            <a:ext cx="2083982" cy="20839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290075" y="2158409"/>
            <a:ext cx="2083982" cy="208398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593112" y="4322219"/>
            <a:ext cx="9005776" cy="196162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MH_Other_12"/>
          <p:cNvSpPr/>
          <p:nvPr>
            <p:custDataLst>
              <p:tags r:id="rId5"/>
            </p:custDataLst>
          </p:nvPr>
        </p:nvSpPr>
        <p:spPr bwMode="auto">
          <a:xfrm>
            <a:off x="6806341" y="2707495"/>
            <a:ext cx="1060503" cy="1060506"/>
          </a:xfrm>
          <a:custGeom>
            <a:gdLst>
              <a:gd fmla="*/ 984018 w 1589088" name="T0"/>
              <a:gd fmla="*/ 589506 h 1589088" name="T1"/>
              <a:gd fmla="*/ 955171 w 1589088" name="T2"/>
              <a:gd fmla="*/ 645802 h 1589088" name="T3"/>
              <a:gd fmla="*/ 898294 w 1589088" name="T4"/>
              <a:gd fmla="*/ 673272 h 1589088" name="T5"/>
              <a:gd fmla="*/ 881422 w 1589088" name="T6"/>
              <a:gd fmla="*/ 964824 h 1589088" name="T7"/>
              <a:gd fmla="*/ 873530 w 1589088" name="T8"/>
              <a:gd fmla="*/ 1040159 h 1589088" name="T9"/>
              <a:gd fmla="*/ 824817 w 1589088" name="T10"/>
              <a:gd fmla="*/ 1084490 h 1589088" name="T11"/>
              <a:gd fmla="*/ 756238 w 1589088" name="T12"/>
              <a:gd fmla="*/ 1088026 h 1589088" name="T13"/>
              <a:gd fmla="*/ 703444 w 1589088" name="T14"/>
              <a:gd fmla="*/ 1048590 h 1589088" name="T15"/>
              <a:gd fmla="*/ 686571 w 1589088" name="T16"/>
              <a:gd fmla="*/ 985493 h 1589088" name="T17"/>
              <a:gd fmla="*/ 486007 w 1589088" name="T18"/>
              <a:gd fmla="*/ 893024 h 1589088" name="T19"/>
              <a:gd fmla="*/ 398106 w 1589088" name="T20"/>
              <a:gd fmla="*/ 820680 h 1589088" name="T21"/>
              <a:gd fmla="*/ 402189 w 1589088" name="T22"/>
              <a:gd fmla="*/ 755134 h 1589088" name="T23"/>
              <a:gd fmla="*/ 446547 w 1589088" name="T24"/>
              <a:gd fmla="*/ 706452 h 1589088" name="T25"/>
              <a:gd fmla="*/ 514037 w 1589088" name="T26"/>
              <a:gd fmla="*/ 696389 h 1589088" name="T27"/>
              <a:gd fmla="*/ 570641 w 1589088" name="T28"/>
              <a:gd fmla="*/ 730385 h 1589088" name="T29"/>
              <a:gd fmla="*/ 593501 w 1589088" name="T30"/>
              <a:gd fmla="*/ 794027 h 1589088" name="T31"/>
              <a:gd fmla="*/ 818558 w 1589088" name="T32"/>
              <a:gd fmla="*/ 648522 h 1589088" name="T33"/>
              <a:gd fmla="*/ 785901 w 1589088" name="T34"/>
              <a:gd fmla="*/ 575091 h 1589088" name="T35"/>
              <a:gd fmla="*/ 808761 w 1589088" name="T36"/>
              <a:gd fmla="*/ 511721 h 1589088" name="T37"/>
              <a:gd fmla="*/ 865365 w 1589088" name="T38"/>
              <a:gd fmla="*/ 477726 h 1589088" name="T39"/>
              <a:gd fmla="*/ 728574 w 1589088" name="T40"/>
              <a:gd fmla="*/ 144010 h 1589088" name="T41"/>
              <a:gd fmla="*/ 531280 w 1589088" name="T42"/>
              <a:gd fmla="*/ 182593 h 1589088" name="T43"/>
              <a:gd fmla="*/ 353281 w 1589088" name="T44"/>
              <a:gd fmla="*/ 288291 h 1589088" name="T45"/>
              <a:gd fmla="*/ 219577 w 1589088" name="T46"/>
              <a:gd fmla="*/ 451592 h 1589088" name="T47"/>
              <a:gd fmla="*/ 152454 w 1589088" name="T48"/>
              <a:gd fmla="*/ 642880 h 1589088" name="T49"/>
              <a:gd fmla="*/ 152454 w 1589088" name="T50"/>
              <a:gd fmla="*/ 843135 h 1589088" name="T51"/>
              <a:gd fmla="*/ 219577 w 1589088" name="T52"/>
              <a:gd fmla="*/ 1034422 h 1589088" name="T53"/>
              <a:gd fmla="*/ 353281 w 1589088" name="T54"/>
              <a:gd fmla="*/ 1197724 h 1589088" name="T55"/>
              <a:gd fmla="*/ 531280 w 1589088" name="T56"/>
              <a:gd fmla="*/ 1303421 h 1589088" name="T57"/>
              <a:gd fmla="*/ 728574 w 1589088" name="T58"/>
              <a:gd fmla="*/ 1341734 h 1589088" name="T59"/>
              <a:gd fmla="*/ 927227 w 1589088" name="T60"/>
              <a:gd fmla="*/ 1312931 h 1589088" name="T61"/>
              <a:gd fmla="*/ 1109302 w 1589088" name="T62"/>
              <a:gd fmla="*/ 1217015 h 1589088" name="T63"/>
              <a:gd fmla="*/ 1251431 w 1589088" name="T64"/>
              <a:gd fmla="*/ 1059964 h 1589088" name="T65"/>
              <a:gd fmla="*/ 1328065 w 1589088" name="T66"/>
              <a:gd fmla="*/ 871393 h 1589088" name="T67"/>
              <a:gd fmla="*/ 1337576 w 1589088" name="T68"/>
              <a:gd fmla="*/ 671410 h 1589088" name="T69"/>
              <a:gd fmla="*/ 1280237 w 1589088" name="T70"/>
              <a:gd fmla="*/ 477677 h 1589088" name="T71"/>
              <a:gd fmla="*/ 1155500 w 1589088" name="T72"/>
              <a:gd fmla="*/ 308670 h 1589088" name="T73"/>
              <a:gd fmla="*/ 981849 w 1589088" name="T74"/>
              <a:gd fmla="*/ 193462 h 1589088" name="T75"/>
              <a:gd fmla="*/ 785915 w 1589088" name="T76"/>
              <a:gd fmla="*/ 145640 h 1589088" name="T77"/>
              <a:gd fmla="*/ 902226 w 1589088" name="T78"/>
              <a:gd fmla="*/ 17390 h 1589088" name="T79"/>
              <a:gd fmla="*/ 1136207 w 1589088" name="T80"/>
              <a:gd fmla="*/ 112491 h 1589088" name="T81"/>
              <a:gd fmla="*/ 1320999 w 1589088" name="T82"/>
              <a:gd fmla="*/ 276063 h 1589088" name="T83"/>
              <a:gd fmla="*/ 1429702 w 1589088" name="T84"/>
              <a:gd fmla="*/ 459201 h 1589088" name="T85"/>
              <a:gd fmla="*/ 1481334 w 1589088" name="T86"/>
              <a:gd fmla="*/ 660270 h 1589088" name="T87"/>
              <a:gd fmla="*/ 1475356 w 1589088" name="T88"/>
              <a:gd fmla="*/ 866502 h 1589088" name="T89"/>
              <a:gd fmla="*/ 1412581 w 1589088" name="T90"/>
              <a:gd fmla="*/ 1064855 h 1589088" name="T91"/>
              <a:gd fmla="*/ 1892771 w 1589088" name="T92"/>
              <a:gd fmla="*/ 1636001 h 1589088" name="T93"/>
              <a:gd fmla="*/ 1896304 w 1589088" name="T94"/>
              <a:gd fmla="*/ 1759632 h 1589088" name="T95"/>
              <a:gd fmla="*/ 1783798 w 1589088" name="T96"/>
              <a:gd fmla="*/ 1885980 h 1589088" name="T97"/>
              <a:gd fmla="*/ 1662866 w 1589088" name="T98"/>
              <a:gd fmla="*/ 1900381 h 1589088" name="T99"/>
              <a:gd fmla="*/ 1104954 w 1589088" name="T100"/>
              <a:gd fmla="*/ 1391458 h 1589088" name="T101"/>
              <a:gd fmla="*/ 909835 w 1589088" name="T102"/>
              <a:gd fmla="*/ 1466451 h 1589088" name="T103"/>
              <a:gd fmla="*/ 704388 w 1589088" name="T104"/>
              <a:gd fmla="*/ 1484656 h 1589088" name="T105"/>
              <a:gd fmla="*/ 501116 w 1589088" name="T106"/>
              <a:gd fmla="*/ 1445528 h 1589088" name="T107"/>
              <a:gd fmla="*/ 313061 w 1589088" name="T108"/>
              <a:gd fmla="*/ 1349069 h 1589088" name="T109"/>
              <a:gd fmla="*/ 143758 w 1589088" name="T110"/>
              <a:gd fmla="*/ 1181965 h 1589088" name="T111"/>
              <a:gd fmla="*/ 30708 w 1589088" name="T112"/>
              <a:gd fmla="*/ 954538 h 1589088" name="T113"/>
              <a:gd fmla="*/ 815 w 1589088" name="T114"/>
              <a:gd fmla="*/ 707277 h 1589088" name="T115"/>
              <a:gd fmla="*/ 54351 w 1589088" name="T116"/>
              <a:gd fmla="*/ 463275 h 1589088" name="T117"/>
              <a:gd fmla="*/ 191315 w 1589088" name="T118"/>
              <a:gd fmla="*/ 245360 h 1589088" name="T119"/>
              <a:gd fmla="*/ 397577 w 1589088" name="T120"/>
              <a:gd fmla="*/ 85319 h 1589088" name="T121"/>
              <a:gd fmla="*/ 636177 w 1589088" name="T122"/>
              <a:gd fmla="*/ 7880 h 1589088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589088" w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2125390" y="4578517"/>
            <a:ext cx="131088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25390" y="4978627"/>
            <a:ext cx="8060601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2125390" y="2610973"/>
            <a:ext cx="131088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25391" y="3011083"/>
            <a:ext cx="397061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剪去单角的矩形 7"/>
          <p:cNvSpPr/>
          <p:nvPr/>
        </p:nvSpPr>
        <p:spPr>
          <a:xfrm>
            <a:off x="1910589" y="2595625"/>
            <a:ext cx="958866" cy="958864"/>
          </a:xfrm>
          <a:prstGeom prst="snip1Rect">
            <a:avLst/>
          </a:prstGeom>
          <a:solidFill>
            <a:srgbClr val="F45474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4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剪去单角的矩形 8"/>
          <p:cNvSpPr/>
          <p:nvPr/>
        </p:nvSpPr>
        <p:spPr>
          <a:xfrm>
            <a:off x="4433869" y="4059585"/>
            <a:ext cx="958866" cy="958864"/>
          </a:xfrm>
          <a:prstGeom prst="snip1Rect">
            <a:avLst/>
          </a:prstGeom>
          <a:solidFill>
            <a:srgbClr val="F45474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4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剪去单角的矩形 9"/>
          <p:cNvSpPr/>
          <p:nvPr/>
        </p:nvSpPr>
        <p:spPr>
          <a:xfrm>
            <a:off x="6957148" y="2595626"/>
            <a:ext cx="958866" cy="958864"/>
          </a:xfrm>
          <a:prstGeom prst="snip1Rect">
            <a:avLst/>
          </a:prstGeom>
          <a:solidFill>
            <a:srgbClr val="F45474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4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剪去单角的矩形 10"/>
          <p:cNvSpPr/>
          <p:nvPr/>
        </p:nvSpPr>
        <p:spPr>
          <a:xfrm>
            <a:off x="9480425" y="4059586"/>
            <a:ext cx="958866" cy="958864"/>
          </a:xfrm>
          <a:prstGeom prst="snip1Rect">
            <a:avLst/>
          </a:prstGeom>
          <a:solidFill>
            <a:srgbClr val="F45474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4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781504" y="4058726"/>
            <a:ext cx="11249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67914" y="4366503"/>
            <a:ext cx="197850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4357615" y="2360650"/>
            <a:ext cx="11249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44025" y="2668427"/>
            <a:ext cx="197850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6852703" y="4058726"/>
            <a:ext cx="11249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39114" y="4366503"/>
            <a:ext cx="197850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9347789" y="2360650"/>
            <a:ext cx="11249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34199" y="2668427"/>
            <a:ext cx="1978505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832944" y="2721114"/>
            <a:ext cx="112492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01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4370817" y="4185074"/>
            <a:ext cx="112492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02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6865903" y="2721114"/>
            <a:ext cx="112492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03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9397700" y="4185074"/>
            <a:ext cx="112492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04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5"/>
          <p:cNvSpPr/>
          <p:nvPr/>
        </p:nvSpPr>
        <p:spPr bwMode="auto">
          <a:xfrm>
            <a:off x="6831260" y="3213202"/>
            <a:ext cx="620995" cy="1280323"/>
          </a:xfrm>
          <a:custGeom>
            <a:gdLst>
              <a:gd fmla="*/ 54 w 66" name="T0"/>
              <a:gd fmla="*/ 2 h 138" name="T1"/>
              <a:gd fmla="*/ 33 w 66" name="T2"/>
              <a:gd fmla="*/ 75 h 138" name="T3"/>
              <a:gd fmla="*/ 33 w 66" name="T4"/>
              <a:gd fmla="*/ 76 h 138" name="T5"/>
              <a:gd fmla="*/ 15 w 66" name="T6"/>
              <a:gd fmla="*/ 111 h 138" name="T7"/>
              <a:gd fmla="*/ 13 w 66" name="T8"/>
              <a:gd fmla="*/ 115 h 138" name="T9"/>
              <a:gd fmla="*/ 0 w 66" name="T10"/>
              <a:gd fmla="*/ 138 h 138" name="T11"/>
              <a:gd fmla="*/ 14 w 66" name="T12"/>
              <a:gd fmla="*/ 138 h 138" name="T13"/>
              <a:gd fmla="*/ 23 w 66" name="T14"/>
              <a:gd fmla="*/ 121 h 138" name="T15"/>
              <a:gd fmla="*/ 25 w 66" name="T16"/>
              <a:gd fmla="*/ 117 h 138" name="T17"/>
              <a:gd fmla="*/ 43 w 66" name="T18"/>
              <a:gd fmla="*/ 81 h 138" name="T19"/>
              <a:gd fmla="*/ 66 w 66" name="T20"/>
              <a:gd fmla="*/ 2 h 138" name="T21"/>
              <a:gd fmla="*/ 66 w 66" name="T22"/>
              <a:gd fmla="*/ 0 h 138" name="T23"/>
              <a:gd fmla="*/ 54 w 66" name="T24"/>
              <a:gd fmla="*/ 0 h 138" name="T25"/>
              <a:gd fmla="*/ 54 w 66" name="T26"/>
              <a:gd fmla="*/ 2 h 13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38" w="66">
                <a:moveTo>
                  <a:pt x="54" y="2"/>
                </a:moveTo>
                <a:cubicBezTo>
                  <a:pt x="54" y="28"/>
                  <a:pt x="47" y="53"/>
                  <a:pt x="33" y="75"/>
                </a:cubicBezTo>
                <a:cubicBezTo>
                  <a:pt x="33" y="76"/>
                  <a:pt x="33" y="76"/>
                  <a:pt x="33" y="76"/>
                </a:cubicBezTo>
                <a:cubicBezTo>
                  <a:pt x="23" y="94"/>
                  <a:pt x="17" y="107"/>
                  <a:pt x="15" y="111"/>
                </a:cubicBezTo>
                <a:cubicBezTo>
                  <a:pt x="14" y="112"/>
                  <a:pt x="13" y="113"/>
                  <a:pt x="13" y="115"/>
                </a:cubicBezTo>
                <a:cubicBezTo>
                  <a:pt x="8" y="122"/>
                  <a:pt x="4" y="130"/>
                  <a:pt x="0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7" y="131"/>
                  <a:pt x="21" y="124"/>
                  <a:pt x="23" y="121"/>
                </a:cubicBezTo>
                <a:cubicBezTo>
                  <a:pt x="24" y="119"/>
                  <a:pt x="25" y="118"/>
                  <a:pt x="25" y="117"/>
                </a:cubicBezTo>
                <a:cubicBezTo>
                  <a:pt x="28" y="112"/>
                  <a:pt x="37" y="95"/>
                  <a:pt x="43" y="81"/>
                </a:cubicBezTo>
                <a:cubicBezTo>
                  <a:pt x="58" y="58"/>
                  <a:pt x="66" y="30"/>
                  <a:pt x="66" y="2"/>
                </a:cubicBezTo>
                <a:cubicBezTo>
                  <a:pt x="66" y="1"/>
                  <a:pt x="66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"/>
                  <a:pt x="54" y="2"/>
                </a:cubicBezTo>
                <a:close/>
              </a:path>
            </a:pathLst>
          </a:custGeom>
          <a:solidFill>
            <a:srgbClr val="E18828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58176" y="1917546"/>
            <a:ext cx="2690981" cy="4454298"/>
            <a:chOff x="4676620" y="1743303"/>
            <a:chExt cx="2690981" cy="4454298"/>
          </a:xfrm>
          <a:solidFill>
            <a:srgbClr val="F45474"/>
          </a:solidFill>
          <a:effectLst/>
        </p:grpSpPr>
        <p:sp>
          <p:nvSpPr>
            <p:cNvPr id="10" name="Freeform 22"/>
            <p:cNvSpPr/>
            <p:nvPr/>
          </p:nvSpPr>
          <p:spPr bwMode="auto">
            <a:xfrm>
              <a:off x="5999318" y="4319283"/>
              <a:ext cx="877828" cy="1878318"/>
            </a:xfrm>
            <a:custGeom>
              <a:gdLst>
                <a:gd fmla="*/ 82 w 96" name="T0"/>
                <a:gd fmla="*/ 0 h 206" name="T1"/>
                <a:gd fmla="*/ 74 w 96" name="T2"/>
                <a:gd fmla="*/ 29 h 206" name="T3"/>
                <a:gd fmla="*/ 71 w 96" name="T4"/>
                <a:gd fmla="*/ 50 h 206" name="T5"/>
                <a:gd fmla="*/ 57 w 96" name="T6"/>
                <a:gd fmla="*/ 75 h 206" name="T7"/>
                <a:gd fmla="*/ 57 w 96" name="T8"/>
                <a:gd fmla="*/ 85 h 206" name="T9"/>
                <a:gd fmla="*/ 52 w 96" name="T10"/>
                <a:gd fmla="*/ 94 h 206" name="T11"/>
                <a:gd fmla="*/ 55 w 96" name="T12"/>
                <a:gd fmla="*/ 102 h 206" name="T13"/>
                <a:gd fmla="*/ 56 w 96" name="T14"/>
                <a:gd fmla="*/ 103 h 206" name="T15"/>
                <a:gd fmla="*/ 56 w 96" name="T16"/>
                <a:gd fmla="*/ 104 h 206" name="T17"/>
                <a:gd fmla="*/ 52 w 96" name="T18"/>
                <a:gd fmla="*/ 112 h 206" name="T19"/>
                <a:gd fmla="*/ 55 w 96" name="T20"/>
                <a:gd fmla="*/ 119 h 206" name="T21"/>
                <a:gd fmla="*/ 56 w 96" name="T22"/>
                <a:gd fmla="*/ 121 h 206" name="T23"/>
                <a:gd fmla="*/ 56 w 96" name="T24"/>
                <a:gd fmla="*/ 121 h 206" name="T25"/>
                <a:gd fmla="*/ 52 w 96" name="T26"/>
                <a:gd fmla="*/ 130 h 206" name="T27"/>
                <a:gd fmla="*/ 55 w 96" name="T28"/>
                <a:gd fmla="*/ 137 h 206" name="T29"/>
                <a:gd fmla="*/ 56 w 96" name="T30"/>
                <a:gd fmla="*/ 138 h 206" name="T31"/>
                <a:gd fmla="*/ 55 w 96" name="T32"/>
                <a:gd fmla="*/ 139 h 206" name="T33"/>
                <a:gd fmla="*/ 52 w 96" name="T34"/>
                <a:gd fmla="*/ 147 h 206" name="T35"/>
                <a:gd fmla="*/ 55 w 96" name="T36"/>
                <a:gd fmla="*/ 155 h 206" name="T37"/>
                <a:gd fmla="*/ 57 w 96" name="T38"/>
                <a:gd fmla="*/ 157 h 206" name="T39"/>
                <a:gd fmla="*/ 57 w 96" name="T40"/>
                <a:gd fmla="*/ 157 h 206" name="T41"/>
                <a:gd fmla="*/ 20 w 96" name="T42"/>
                <a:gd fmla="*/ 191 h 206" name="T43"/>
                <a:gd fmla="*/ 20 w 96" name="T44"/>
                <a:gd fmla="*/ 191 h 206" name="T45"/>
                <a:gd fmla="*/ 1 w 96" name="T46"/>
                <a:gd fmla="*/ 194 h 206" name="T47"/>
                <a:gd fmla="*/ 1 w 96" name="T48"/>
                <a:gd fmla="*/ 194 h 206" name="T49"/>
                <a:gd fmla="*/ 0 w 96" name="T50"/>
                <a:gd fmla="*/ 194 h 206" name="T51"/>
                <a:gd fmla="*/ 0 w 96" name="T52"/>
                <a:gd fmla="*/ 206 h 206" name="T53"/>
                <a:gd fmla="*/ 1 w 96" name="T54"/>
                <a:gd fmla="*/ 206 h 206" name="T55"/>
                <a:gd fmla="*/ 1 w 96" name="T56"/>
                <a:gd fmla="*/ 206 h 206" name="T57"/>
                <a:gd fmla="*/ 29 w 96" name="T58"/>
                <a:gd fmla="*/ 198 h 206" name="T59"/>
                <a:gd fmla="*/ 66 w 96" name="T60"/>
                <a:gd fmla="*/ 165 h 206" name="T61"/>
                <a:gd fmla="*/ 71 w 96" name="T62"/>
                <a:gd fmla="*/ 156 h 206" name="T63"/>
                <a:gd fmla="*/ 67 w 96" name="T64"/>
                <a:gd fmla="*/ 148 h 206" name="T65"/>
                <a:gd fmla="*/ 69 w 96" name="T66"/>
                <a:gd fmla="*/ 148 h 206" name="T67"/>
                <a:gd fmla="*/ 69 w 96" name="T68"/>
                <a:gd fmla="*/ 144 h 206" name="T69"/>
                <a:gd fmla="*/ 70 w 96" name="T70"/>
                <a:gd fmla="*/ 138 h 206" name="T71"/>
                <a:gd fmla="*/ 69 w 96" name="T72"/>
                <a:gd fmla="*/ 133 h 206" name="T73"/>
                <a:gd fmla="*/ 69 w 96" name="T74"/>
                <a:gd fmla="*/ 126 h 206" name="T75"/>
                <a:gd fmla="*/ 71 w 96" name="T76"/>
                <a:gd fmla="*/ 121 h 206" name="T77"/>
                <a:gd fmla="*/ 67 w 96" name="T78"/>
                <a:gd fmla="*/ 113 h 206" name="T79"/>
                <a:gd fmla="*/ 69 w 96" name="T80"/>
                <a:gd fmla="*/ 113 h 206" name="T81"/>
                <a:gd fmla="*/ 69 w 96" name="T82"/>
                <a:gd fmla="*/ 109 h 206" name="T83"/>
                <a:gd fmla="*/ 71 w 96" name="T84"/>
                <a:gd fmla="*/ 103 h 206" name="T85"/>
                <a:gd fmla="*/ 67 w 96" name="T86"/>
                <a:gd fmla="*/ 95 h 206" name="T87"/>
                <a:gd fmla="*/ 69 w 96" name="T88"/>
                <a:gd fmla="*/ 95 h 206" name="T89"/>
                <a:gd fmla="*/ 69 w 96" name="T90"/>
                <a:gd fmla="*/ 78 h 206" name="T91"/>
                <a:gd fmla="*/ 82 w 96" name="T92"/>
                <a:gd fmla="*/ 54 h 206" name="T93"/>
                <a:gd fmla="*/ 83 w 96" name="T94"/>
                <a:gd fmla="*/ 53 h 206" name="T95"/>
                <a:gd fmla="*/ 86 w 96" name="T96"/>
                <a:gd fmla="*/ 29 h 206" name="T97"/>
                <a:gd fmla="*/ 86 w 96" name="T98"/>
                <a:gd fmla="*/ 29 h 206" name="T99"/>
                <a:gd fmla="*/ 86 w 96" name="T100"/>
                <a:gd fmla="*/ 28 h 206" name="T101"/>
                <a:gd fmla="*/ 96 w 96" name="T102"/>
                <a:gd fmla="*/ 0 h 206" name="T103"/>
                <a:gd fmla="*/ 82 w 96" name="T104"/>
                <a:gd fmla="*/ 0 h 20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06" w="96">
                  <a:moveTo>
                    <a:pt x="82" y="0"/>
                  </a:moveTo>
                  <a:cubicBezTo>
                    <a:pt x="77" y="11"/>
                    <a:pt x="73" y="21"/>
                    <a:pt x="74" y="29"/>
                  </a:cubicBezTo>
                  <a:cubicBezTo>
                    <a:pt x="73" y="39"/>
                    <a:pt x="71" y="47"/>
                    <a:pt x="71" y="50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2" y="90"/>
                    <a:pt x="52" y="94"/>
                  </a:cubicBezTo>
                  <a:cubicBezTo>
                    <a:pt x="52" y="97"/>
                    <a:pt x="53" y="100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6"/>
                    <a:pt x="52" y="109"/>
                    <a:pt x="52" y="112"/>
                  </a:cubicBezTo>
                  <a:cubicBezTo>
                    <a:pt x="52" y="115"/>
                    <a:pt x="53" y="117"/>
                    <a:pt x="55" y="11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3" y="123"/>
                    <a:pt x="52" y="126"/>
                    <a:pt x="52" y="130"/>
                  </a:cubicBezTo>
                  <a:cubicBezTo>
                    <a:pt x="52" y="132"/>
                    <a:pt x="53" y="135"/>
                    <a:pt x="55" y="13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3" y="141"/>
                    <a:pt x="52" y="144"/>
                    <a:pt x="52" y="147"/>
                  </a:cubicBezTo>
                  <a:cubicBezTo>
                    <a:pt x="52" y="150"/>
                    <a:pt x="53" y="153"/>
                    <a:pt x="55" y="155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8" y="192"/>
                    <a:pt x="11" y="194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0" y="194"/>
                    <a:pt x="0" y="19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" y="206"/>
                    <a:pt x="1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7" y="206"/>
                    <a:pt x="24" y="206"/>
                    <a:pt x="29" y="198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9" y="163"/>
                    <a:pt x="71" y="159"/>
                    <a:pt x="71" y="156"/>
                  </a:cubicBezTo>
                  <a:cubicBezTo>
                    <a:pt x="71" y="153"/>
                    <a:pt x="69" y="150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2"/>
                    <a:pt x="70" y="140"/>
                    <a:pt x="70" y="138"/>
                  </a:cubicBezTo>
                  <a:cubicBezTo>
                    <a:pt x="70" y="136"/>
                    <a:pt x="70" y="134"/>
                    <a:pt x="69" y="133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5"/>
                    <a:pt x="71" y="123"/>
                    <a:pt x="71" y="121"/>
                  </a:cubicBezTo>
                  <a:cubicBezTo>
                    <a:pt x="71" y="118"/>
                    <a:pt x="69" y="115"/>
                    <a:pt x="6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7"/>
                    <a:pt x="71" y="105"/>
                    <a:pt x="71" y="103"/>
                  </a:cubicBezTo>
                  <a:cubicBezTo>
                    <a:pt x="71" y="100"/>
                    <a:pt x="69" y="97"/>
                    <a:pt x="67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5" y="42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2"/>
                    <a:pt x="90" y="10"/>
                    <a:pt x="96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5151950" y="4319283"/>
              <a:ext cx="862494" cy="1878318"/>
            </a:xfrm>
            <a:custGeom>
              <a:gdLst>
                <a:gd fmla="*/ 77 w 94" name="T0"/>
                <a:gd fmla="*/ 191 h 206" name="T1"/>
                <a:gd fmla="*/ 77 w 94" name="T2"/>
                <a:gd fmla="*/ 191 h 206" name="T3"/>
                <a:gd fmla="*/ 42 w 94" name="T4"/>
                <a:gd fmla="*/ 160 h 206" name="T5"/>
                <a:gd fmla="*/ 44 w 94" name="T6"/>
                <a:gd fmla="*/ 153 h 206" name="T7"/>
                <a:gd fmla="*/ 41 w 94" name="T8"/>
                <a:gd fmla="*/ 146 h 206" name="T9"/>
                <a:gd fmla="*/ 40 w 94" name="T10"/>
                <a:gd fmla="*/ 145 h 206" name="T11"/>
                <a:gd fmla="*/ 41 w 94" name="T12"/>
                <a:gd fmla="*/ 144 h 206" name="T13"/>
                <a:gd fmla="*/ 44 w 94" name="T14"/>
                <a:gd fmla="*/ 136 h 206" name="T15"/>
                <a:gd fmla="*/ 41 w 94" name="T16"/>
                <a:gd fmla="*/ 128 h 206" name="T17"/>
                <a:gd fmla="*/ 40 w 94" name="T18"/>
                <a:gd fmla="*/ 127 h 206" name="T19"/>
                <a:gd fmla="*/ 41 w 94" name="T20"/>
                <a:gd fmla="*/ 126 h 206" name="T21"/>
                <a:gd fmla="*/ 44 w 94" name="T22"/>
                <a:gd fmla="*/ 118 h 206" name="T23"/>
                <a:gd fmla="*/ 41 w 94" name="T24"/>
                <a:gd fmla="*/ 110 h 206" name="T25"/>
                <a:gd fmla="*/ 40 w 94" name="T26"/>
                <a:gd fmla="*/ 109 h 206" name="T27"/>
                <a:gd fmla="*/ 41 w 94" name="T28"/>
                <a:gd fmla="*/ 109 h 206" name="T29"/>
                <a:gd fmla="*/ 44 w 94" name="T30"/>
                <a:gd fmla="*/ 101 h 206" name="T31"/>
                <a:gd fmla="*/ 39 w 94" name="T32"/>
                <a:gd fmla="*/ 91 h 206" name="T33"/>
                <a:gd fmla="*/ 39 w 94" name="T34"/>
                <a:gd fmla="*/ 74 h 206" name="T35"/>
                <a:gd fmla="*/ 36 w 94" name="T36"/>
                <a:gd fmla="*/ 72 h 206" name="T37"/>
                <a:gd fmla="*/ 24 w 94" name="T38"/>
                <a:gd fmla="*/ 51 h 206" name="T39"/>
                <a:gd fmla="*/ 22 w 94" name="T40"/>
                <a:gd fmla="*/ 29 h 206" name="T41"/>
                <a:gd fmla="*/ 13 w 94" name="T42"/>
                <a:gd fmla="*/ 0 h 206" name="T43"/>
                <a:gd fmla="*/ 0 w 94" name="T44"/>
                <a:gd fmla="*/ 0 h 206" name="T45"/>
                <a:gd fmla="*/ 10 w 94" name="T46"/>
                <a:gd fmla="*/ 28 h 206" name="T47"/>
                <a:gd fmla="*/ 10 w 94" name="T48"/>
                <a:gd fmla="*/ 29 h 206" name="T49"/>
                <a:gd fmla="*/ 10 w 94" name="T50"/>
                <a:gd fmla="*/ 29 h 206" name="T51"/>
                <a:gd fmla="*/ 13 w 94" name="T52"/>
                <a:gd fmla="*/ 53 h 206" name="T53"/>
                <a:gd fmla="*/ 13 w 94" name="T54"/>
                <a:gd fmla="*/ 54 h 206" name="T55"/>
                <a:gd fmla="*/ 27 w 94" name="T56"/>
                <a:gd fmla="*/ 80 h 206" name="T57"/>
                <a:gd fmla="*/ 27 w 94" name="T58"/>
                <a:gd fmla="*/ 104 h 206" name="T59"/>
                <a:gd fmla="*/ 25 w 94" name="T60"/>
                <a:gd fmla="*/ 109 h 206" name="T61"/>
                <a:gd fmla="*/ 29 w 94" name="T62"/>
                <a:gd fmla="*/ 117 h 206" name="T63"/>
                <a:gd fmla="*/ 30 w 94" name="T64"/>
                <a:gd fmla="*/ 118 h 206" name="T65"/>
                <a:gd fmla="*/ 25 w 94" name="T66"/>
                <a:gd fmla="*/ 127 h 206" name="T67"/>
                <a:gd fmla="*/ 29 w 94" name="T68"/>
                <a:gd fmla="*/ 135 h 206" name="T69"/>
                <a:gd fmla="*/ 30 w 94" name="T70"/>
                <a:gd fmla="*/ 136 h 206" name="T71"/>
                <a:gd fmla="*/ 25 w 94" name="T72"/>
                <a:gd fmla="*/ 145 h 206" name="T73"/>
                <a:gd fmla="*/ 29 w 94" name="T74"/>
                <a:gd fmla="*/ 153 h 206" name="T75"/>
                <a:gd fmla="*/ 27 w 94" name="T76"/>
                <a:gd fmla="*/ 153 h 206" name="T77"/>
                <a:gd fmla="*/ 27 w 94" name="T78"/>
                <a:gd fmla="*/ 162 h 206" name="T79"/>
                <a:gd fmla="*/ 67 w 94" name="T80"/>
                <a:gd fmla="*/ 198 h 206" name="T81"/>
                <a:gd fmla="*/ 94 w 94" name="T82"/>
                <a:gd fmla="*/ 206 h 206" name="T83"/>
                <a:gd fmla="*/ 94 w 94" name="T84"/>
                <a:gd fmla="*/ 194 h 206" name="T85"/>
                <a:gd fmla="*/ 77 w 94" name="T86"/>
                <a:gd fmla="*/ 191 h 20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06" w="94">
                  <a:moveTo>
                    <a:pt x="77" y="191"/>
                  </a:moveTo>
                  <a:cubicBezTo>
                    <a:pt x="77" y="191"/>
                    <a:pt x="77" y="191"/>
                    <a:pt x="77" y="191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58"/>
                    <a:pt x="44" y="156"/>
                    <a:pt x="44" y="153"/>
                  </a:cubicBezTo>
                  <a:cubicBezTo>
                    <a:pt x="44" y="150"/>
                    <a:pt x="43" y="148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42"/>
                    <a:pt x="44" y="139"/>
                    <a:pt x="44" y="136"/>
                  </a:cubicBezTo>
                  <a:cubicBezTo>
                    <a:pt x="44" y="133"/>
                    <a:pt x="43" y="130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3" y="124"/>
                    <a:pt x="44" y="121"/>
                    <a:pt x="44" y="118"/>
                  </a:cubicBezTo>
                  <a:cubicBezTo>
                    <a:pt x="44" y="115"/>
                    <a:pt x="43" y="112"/>
                    <a:pt x="41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3" y="106"/>
                    <a:pt x="44" y="104"/>
                    <a:pt x="44" y="101"/>
                  </a:cubicBezTo>
                  <a:cubicBezTo>
                    <a:pt x="44" y="97"/>
                    <a:pt x="42" y="93"/>
                    <a:pt x="39" y="9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0" y="68"/>
                    <a:pt x="26" y="55"/>
                    <a:pt x="24" y="51"/>
                  </a:cubicBezTo>
                  <a:cubicBezTo>
                    <a:pt x="24" y="49"/>
                    <a:pt x="23" y="40"/>
                    <a:pt x="22" y="29"/>
                  </a:cubicBezTo>
                  <a:cubicBezTo>
                    <a:pt x="22" y="21"/>
                    <a:pt x="18" y="11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2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42"/>
                    <a:pt x="13" y="53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8" y="71"/>
                    <a:pt x="27" y="80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6"/>
                    <a:pt x="25" y="107"/>
                    <a:pt x="25" y="109"/>
                  </a:cubicBezTo>
                  <a:cubicBezTo>
                    <a:pt x="25" y="112"/>
                    <a:pt x="27" y="115"/>
                    <a:pt x="29" y="117"/>
                  </a:cubicBezTo>
                  <a:cubicBezTo>
                    <a:pt x="29" y="118"/>
                    <a:pt x="29" y="118"/>
                    <a:pt x="30" y="118"/>
                  </a:cubicBezTo>
                  <a:cubicBezTo>
                    <a:pt x="27" y="120"/>
                    <a:pt x="25" y="123"/>
                    <a:pt x="25" y="127"/>
                  </a:cubicBezTo>
                  <a:cubicBezTo>
                    <a:pt x="25" y="130"/>
                    <a:pt x="27" y="133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27" y="138"/>
                    <a:pt x="25" y="141"/>
                    <a:pt x="25" y="145"/>
                  </a:cubicBezTo>
                  <a:cubicBezTo>
                    <a:pt x="25" y="148"/>
                    <a:pt x="27" y="151"/>
                    <a:pt x="29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72" y="205"/>
                    <a:pt x="88" y="206"/>
                    <a:pt x="94" y="206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5" y="194"/>
                    <a:pt x="78" y="192"/>
                    <a:pt x="77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4676620" y="3061959"/>
              <a:ext cx="594163" cy="1257323"/>
            </a:xfrm>
            <a:custGeom>
              <a:gdLst>
                <a:gd fmla="*/ 53 w 65" name="T0"/>
                <a:gd fmla="*/ 115 h 138" name="T1"/>
                <a:gd fmla="*/ 51 w 65" name="T2"/>
                <a:gd fmla="*/ 111 h 138" name="T3"/>
                <a:gd fmla="*/ 30 w 65" name="T4"/>
                <a:gd fmla="*/ 70 h 138" name="T5"/>
                <a:gd fmla="*/ 30 w 65" name="T6"/>
                <a:gd fmla="*/ 70 h 138" name="T7"/>
                <a:gd fmla="*/ 12 w 65" name="T8"/>
                <a:gd fmla="*/ 2 h 138" name="T9"/>
                <a:gd fmla="*/ 12 w 65" name="T10"/>
                <a:gd fmla="*/ 0 h 138" name="T11"/>
                <a:gd fmla="*/ 0 w 65" name="T12"/>
                <a:gd fmla="*/ 0 h 138" name="T13"/>
                <a:gd fmla="*/ 0 w 65" name="T14"/>
                <a:gd fmla="*/ 2 h 138" name="T15"/>
                <a:gd fmla="*/ 19 w 65" name="T16"/>
                <a:gd fmla="*/ 76 h 138" name="T17"/>
                <a:gd fmla="*/ 40 w 65" name="T18"/>
                <a:gd fmla="*/ 117 h 138" name="T19"/>
                <a:gd fmla="*/ 42 w 65" name="T20"/>
                <a:gd fmla="*/ 121 h 138" name="T21"/>
                <a:gd fmla="*/ 52 w 65" name="T22"/>
                <a:gd fmla="*/ 138 h 138" name="T23"/>
                <a:gd fmla="*/ 65 w 65" name="T24"/>
                <a:gd fmla="*/ 138 h 138" name="T25"/>
                <a:gd fmla="*/ 53 w 65" name="T26"/>
                <a:gd fmla="*/ 115 h 1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8" w="65">
                  <a:moveTo>
                    <a:pt x="53" y="115"/>
                  </a:moveTo>
                  <a:cubicBezTo>
                    <a:pt x="52" y="113"/>
                    <a:pt x="51" y="112"/>
                    <a:pt x="51" y="111"/>
                  </a:cubicBezTo>
                  <a:cubicBezTo>
                    <a:pt x="47" y="105"/>
                    <a:pt x="36" y="8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8" y="49"/>
                    <a:pt x="12" y="26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7" y="54"/>
                    <a:pt x="19" y="76"/>
                  </a:cubicBezTo>
                  <a:cubicBezTo>
                    <a:pt x="26" y="89"/>
                    <a:pt x="37" y="111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4" y="124"/>
                    <a:pt x="48" y="131"/>
                    <a:pt x="52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1" y="130"/>
                    <a:pt x="57" y="122"/>
                    <a:pt x="5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25"/>
            <p:cNvSpPr/>
            <p:nvPr/>
          </p:nvSpPr>
          <p:spPr bwMode="auto">
            <a:xfrm>
              <a:off x="6014444" y="1743303"/>
              <a:ext cx="1353157" cy="1318656"/>
            </a:xfrm>
            <a:custGeom>
              <a:gdLst>
                <a:gd fmla="*/ 1 w 148" name="T0"/>
                <a:gd fmla="*/ 12 h 145" name="T1"/>
                <a:gd fmla="*/ 136 w 148" name="T2"/>
                <a:gd fmla="*/ 145 h 145" name="T3"/>
                <a:gd fmla="*/ 148 w 148" name="T4"/>
                <a:gd fmla="*/ 145 h 145" name="T5"/>
                <a:gd fmla="*/ 1 w 148" name="T6"/>
                <a:gd fmla="*/ 0 h 145" name="T7"/>
                <a:gd fmla="*/ 0 w 148" name="T8"/>
                <a:gd fmla="*/ 0 h 145" name="T9"/>
                <a:gd fmla="*/ 0 w 148" name="T10"/>
                <a:gd fmla="*/ 12 h 145" name="T11"/>
                <a:gd fmla="*/ 1 w 148" name="T12"/>
                <a:gd fmla="*/ 12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148">
                  <a:moveTo>
                    <a:pt x="1" y="12"/>
                  </a:moveTo>
                  <a:cubicBezTo>
                    <a:pt x="75" y="12"/>
                    <a:pt x="135" y="71"/>
                    <a:pt x="136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7" y="64"/>
                    <a:pt x="8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4676620" y="1743303"/>
              <a:ext cx="1337824" cy="1318656"/>
            </a:xfrm>
            <a:custGeom>
              <a:gdLst>
                <a:gd fmla="*/ 146 w 146" name="T0"/>
                <a:gd fmla="*/ 12 h 145" name="T1"/>
                <a:gd fmla="*/ 146 w 146" name="T2"/>
                <a:gd fmla="*/ 0 h 145" name="T3"/>
                <a:gd fmla="*/ 0 w 146" name="T4"/>
                <a:gd fmla="*/ 145 h 145" name="T5"/>
                <a:gd fmla="*/ 12 w 146" name="T6"/>
                <a:gd fmla="*/ 145 h 145" name="T7"/>
                <a:gd fmla="*/ 146 w 146" name="T8"/>
                <a:gd fmla="*/ 12 h 1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5" w="146">
                  <a:moveTo>
                    <a:pt x="146" y="12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6" y="0"/>
                    <a:pt x="1" y="65"/>
                    <a:pt x="0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71"/>
                    <a:pt x="73" y="12"/>
                    <a:pt x="14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057241" y="2955947"/>
            <a:ext cx="60925" cy="6092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600000" lon="600000" rev="0"/>
            </a:camera>
            <a:lightRig dir="t" rig="threePt"/>
          </a:scene3d>
          <a:sp3d z="49877">
            <a:bevelT h="49877" w="49877"/>
            <a:bevelB h="49877" w="49877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5123" y="4261283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1202" y="4163016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52515" y="2808057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38778" y="2737330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sp>
        <p:nvSpPr>
          <p:cNvPr id="28" name="KSO_Shape"/>
          <p:cNvSpPr>
            <a:spLocks noChangeAspect="1"/>
          </p:cNvSpPr>
          <p:nvPr/>
        </p:nvSpPr>
        <p:spPr>
          <a:xfrm>
            <a:off x="4582639" y="2990413"/>
            <a:ext cx="314975" cy="210511"/>
          </a:xfrm>
          <a:custGeom>
            <a:rect b="b" l="l" r="r" t="t"/>
            <a:pathLst>
              <a:path h="3320682" w="4974795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>
          <a:xfrm>
            <a:off x="5193657" y="4415612"/>
            <a:ext cx="278155" cy="266564"/>
          </a:xfrm>
          <a:custGeom>
            <a:rect b="b" l="l" r="r" t="t"/>
            <a:pathLst>
              <a:path h="1810503" w="1889279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0" name="KSO_Shape"/>
          <p:cNvSpPr>
            <a:spLocks noChangeAspect="1"/>
          </p:cNvSpPr>
          <p:nvPr/>
        </p:nvSpPr>
        <p:spPr>
          <a:xfrm flipH="1">
            <a:off x="7301012" y="2881281"/>
            <a:ext cx="279756" cy="257840"/>
          </a:xfrm>
          <a:custGeom>
            <a:rect b="b" l="l" r="r" t="t"/>
            <a:pathLst>
              <a:path h="2692126" w="292257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2" name="KSO_Shape"/>
          <p:cNvSpPr>
            <a:spLocks noChangeAspect="1"/>
          </p:cNvSpPr>
          <p:nvPr/>
        </p:nvSpPr>
        <p:spPr>
          <a:xfrm>
            <a:off x="6755570" y="4320526"/>
            <a:ext cx="366486" cy="260203"/>
          </a:xfrm>
          <a:custGeom>
            <a:gdLst>
              <a:gd fmla="*/ 236286 w 472572" name="connsiteX0"/>
              <a:gd fmla="*/ 238384 h 335351" name="connsiteY0"/>
              <a:gd fmla="*/ 297849 w 472572" name="connsiteX1"/>
              <a:gd fmla="*/ 277381 h 335351" name="connsiteY1"/>
              <a:gd fmla="*/ 236286 w 472572" name="connsiteX2"/>
              <a:gd fmla="*/ 335351 h 335351" name="connsiteY2"/>
              <a:gd fmla="*/ 174722 w 472572" name="connsiteX3"/>
              <a:gd fmla="*/ 277381 h 335351" name="connsiteY3"/>
              <a:gd fmla="*/ 236286 w 472572" name="connsiteX4"/>
              <a:gd fmla="*/ 238384 h 335351" name="connsiteY4"/>
              <a:gd fmla="*/ 236286 w 472572" name="connsiteX5"/>
              <a:gd fmla="*/ 153779 h 335351" name="connsiteY5"/>
              <a:gd fmla="*/ 360886 w 472572" name="connsiteX6"/>
              <a:gd fmla="*/ 218025 h 335351" name="connsiteY6"/>
              <a:gd fmla="*/ 331907 w 472572" name="connsiteX7"/>
              <a:gd fmla="*/ 245311 h 335351" name="connsiteY7"/>
              <a:gd fmla="*/ 236286 w 472572" name="connsiteX8"/>
              <a:gd fmla="*/ 193327 h 335351" name="connsiteY8"/>
              <a:gd fmla="*/ 140664 w 472572" name="connsiteX9"/>
              <a:gd fmla="*/ 245311 h 335351" name="connsiteY9"/>
              <a:gd fmla="*/ 111686 w 472572" name="connsiteX10"/>
              <a:gd fmla="*/ 218025 h 335351" name="connsiteY10"/>
              <a:gd fmla="*/ 236286 w 472572" name="connsiteX11"/>
              <a:gd fmla="*/ 153779 h 335351" name="connsiteY11"/>
              <a:gd fmla="*/ 236285 w 472572" name="connsiteX12"/>
              <a:gd fmla="*/ 72334 h 335351" name="connsiteY12"/>
              <a:gd fmla="*/ 420037 w 472572" name="connsiteX13"/>
              <a:gd fmla="*/ 162327 h 335351" name="connsiteY13"/>
              <a:gd fmla="*/ 389766 w 472572" name="connsiteX14"/>
              <a:gd fmla="*/ 190830 h 335351" name="connsiteY14"/>
              <a:gd fmla="*/ 236285 w 472572" name="connsiteX15"/>
              <a:gd fmla="*/ 114013 h 335351" name="connsiteY15"/>
              <a:gd fmla="*/ 82804 w 472572" name="connsiteX16"/>
              <a:gd fmla="*/ 190829 h 335351" name="connsiteY16"/>
              <a:gd fmla="*/ 52534 w 472572" name="connsiteX17"/>
              <a:gd fmla="*/ 162327 h 335351" name="connsiteY17"/>
              <a:gd fmla="*/ 236285 w 472572" name="connsiteX18"/>
              <a:gd fmla="*/ 72334 h 335351" name="connsiteY18"/>
              <a:gd fmla="*/ 236286 w 472572" name="connsiteX19"/>
              <a:gd fmla="*/ 0 h 335351" name="connsiteY19"/>
              <a:gd fmla="*/ 472572 w 472572" name="connsiteX20"/>
              <a:gd fmla="*/ 112859 h 335351" name="connsiteY20"/>
              <a:gd fmla="*/ 443240 w 472572" name="connsiteX21"/>
              <a:gd fmla="*/ 140479 h 335351" name="connsiteY21"/>
              <a:gd fmla="*/ 236286 w 472572" name="connsiteX22"/>
              <a:gd fmla="*/ 40387 h 335351" name="connsiteY22"/>
              <a:gd fmla="*/ 29332 w 472572" name="connsiteX23"/>
              <a:gd fmla="*/ 140479 h 335351" name="connsiteY23"/>
              <a:gd fmla="*/ 0 w 472572" name="connsiteX24"/>
              <a:gd fmla="*/ 112859 h 335351" name="connsiteY24"/>
              <a:gd fmla="*/ 236286 w 472572" name="connsiteX25"/>
              <a:gd fmla="*/ 0 h 335351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335351" w="472572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3" name="Freeform 817"/>
          <p:cNvSpPr>
            <a:spLocks noEditPoints="1"/>
          </p:cNvSpPr>
          <p:nvPr/>
        </p:nvSpPr>
        <p:spPr bwMode="auto">
          <a:xfrm>
            <a:off x="5235660" y="2578539"/>
            <a:ext cx="1720680" cy="1720680"/>
          </a:xfrm>
          <a:custGeom>
            <a:gdLst>
              <a:gd fmla="*/ 85 w 174" name="T0"/>
              <a:gd fmla="*/ 72 h 174" name="T1"/>
              <a:gd fmla="*/ 119 w 174" name="T2"/>
              <a:gd fmla="*/ 109 h 174" name="T3"/>
              <a:gd fmla="*/ 87 w 174" name="T4"/>
              <a:gd fmla="*/ 0 h 174" name="T5"/>
              <a:gd fmla="*/ 87 w 174" name="T6"/>
              <a:gd fmla="*/ 0 h 174" name="T7"/>
              <a:gd fmla="*/ 129 w 174" name="T8"/>
              <a:gd fmla="*/ 38 h 174" name="T9"/>
              <a:gd fmla="*/ 111 w 174" name="T10"/>
              <a:gd fmla="*/ 36 h 174" name="T11"/>
              <a:gd fmla="*/ 113 w 174" name="T12"/>
              <a:gd fmla="*/ 28 h 174" name="T13"/>
              <a:gd fmla="*/ 103 w 174" name="T14"/>
              <a:gd fmla="*/ 27 h 174" name="T15"/>
              <a:gd fmla="*/ 100 w 174" name="T16"/>
              <a:gd fmla="*/ 30 h 174" name="T17"/>
              <a:gd fmla="*/ 93 w 174" name="T18"/>
              <a:gd fmla="*/ 27 h 174" name="T19"/>
              <a:gd fmla="*/ 82 w 174" name="T20"/>
              <a:gd fmla="*/ 25 h 174" name="T21"/>
              <a:gd fmla="*/ 79 w 174" name="T22"/>
              <a:gd fmla="*/ 25 h 174" name="T23"/>
              <a:gd fmla="*/ 78 w 174" name="T24"/>
              <a:gd fmla="*/ 41 h 174" name="T25"/>
              <a:gd fmla="*/ 87 w 174" name="T26"/>
              <a:gd fmla="*/ 44 h 174" name="T27"/>
              <a:gd fmla="*/ 96 w 174" name="T28"/>
              <a:gd fmla="*/ 32 h 174" name="T29"/>
              <a:gd fmla="*/ 107 w 174" name="T30"/>
              <a:gd fmla="*/ 38 h 174" name="T31"/>
              <a:gd fmla="*/ 98 w 174" name="T32"/>
              <a:gd fmla="*/ 52 h 174" name="T33"/>
              <a:gd fmla="*/ 108 w 174" name="T34"/>
              <a:gd fmla="*/ 54 h 174" name="T35"/>
              <a:gd fmla="*/ 117 w 174" name="T36"/>
              <a:gd fmla="*/ 53 h 174" name="T37"/>
              <a:gd fmla="*/ 104 w 174" name="T38"/>
              <a:gd fmla="*/ 55 h 174" name="T39"/>
              <a:gd fmla="*/ 93 w 174" name="T40"/>
              <a:gd fmla="*/ 64 h 174" name="T41"/>
              <a:gd fmla="*/ 88 w 174" name="T42"/>
              <a:gd fmla="*/ 70 h 174" name="T43"/>
              <a:gd fmla="*/ 72 w 174" name="T44"/>
              <a:gd fmla="*/ 75 h 174" name="T45"/>
              <a:gd fmla="*/ 77 w 174" name="T46"/>
              <a:gd fmla="*/ 89 h 174" name="T47"/>
              <a:gd fmla="*/ 84 w 174" name="T48"/>
              <a:gd fmla="*/ 97 h 174" name="T49"/>
              <a:gd fmla="*/ 100 w 174" name="T50"/>
              <a:gd fmla="*/ 95 h 174" name="T51"/>
              <a:gd fmla="*/ 116 w 174" name="T52"/>
              <a:gd fmla="*/ 102 h 174" name="T53"/>
              <a:gd fmla="*/ 121 w 174" name="T54"/>
              <a:gd fmla="*/ 109 h 174" name="T55"/>
              <a:gd fmla="*/ 137 w 174" name="T56"/>
              <a:gd fmla="*/ 114 h 174" name="T57"/>
              <a:gd fmla="*/ 130 w 174" name="T58"/>
              <a:gd fmla="*/ 132 h 174" name="T59"/>
              <a:gd fmla="*/ 122 w 174" name="T60"/>
              <a:gd fmla="*/ 139 h 174" name="T61"/>
              <a:gd fmla="*/ 113 w 174" name="T62"/>
              <a:gd fmla="*/ 148 h 174" name="T63"/>
              <a:gd fmla="*/ 101 w 174" name="T64"/>
              <a:gd fmla="*/ 161 h 174" name="T65"/>
              <a:gd fmla="*/ 94 w 174" name="T66"/>
              <a:gd fmla="*/ 159 h 174" name="T67"/>
              <a:gd fmla="*/ 97 w 174" name="T68"/>
              <a:gd fmla="*/ 136 h 174" name="T69"/>
              <a:gd fmla="*/ 86 w 174" name="T70"/>
              <a:gd fmla="*/ 114 h 174" name="T71"/>
              <a:gd fmla="*/ 88 w 174" name="T72"/>
              <a:gd fmla="*/ 99 h 174" name="T73"/>
              <a:gd fmla="*/ 75 w 174" name="T74"/>
              <a:gd fmla="*/ 93 h 174" name="T75"/>
              <a:gd fmla="*/ 56 w 174" name="T76"/>
              <a:gd fmla="*/ 82 h 174" name="T77"/>
              <a:gd fmla="*/ 52 w 174" name="T78"/>
              <a:gd fmla="*/ 79 h 174" name="T79"/>
              <a:gd fmla="*/ 40 w 174" name="T80"/>
              <a:gd fmla="*/ 67 h 174" name="T81"/>
              <a:gd fmla="*/ 34 w 174" name="T82"/>
              <a:gd fmla="*/ 46 h 174" name="T83"/>
              <a:gd fmla="*/ 59 w 174" name="T84"/>
              <a:gd fmla="*/ 17 h 174" name="T85"/>
              <a:gd fmla="*/ 55 w 174" name="T86"/>
              <a:gd fmla="*/ 22 h 174" name="T87"/>
              <a:gd fmla="*/ 65 w 174" name="T88"/>
              <a:gd fmla="*/ 21 h 174" name="T89"/>
              <a:gd fmla="*/ 73 w 174" name="T90"/>
              <a:gd fmla="*/ 19 h 174" name="T91"/>
              <a:gd fmla="*/ 76 w 174" name="T92"/>
              <a:gd fmla="*/ 14 h 174" name="T93"/>
              <a:gd fmla="*/ 71 w 174" name="T94"/>
              <a:gd fmla="*/ 11 h 174" name="T95"/>
              <a:gd fmla="*/ 96 w 174" name="T96"/>
              <a:gd fmla="*/ 12 h 174" name="T97"/>
              <a:gd fmla="*/ 102 w 174" name="T98"/>
              <a:gd fmla="*/ 11 h 174" name="T99"/>
              <a:gd fmla="*/ 158 w 174" name="T100"/>
              <a:gd fmla="*/ 64 h 174" name="T101"/>
              <a:gd fmla="*/ 163 w 174" name="T102"/>
              <a:gd fmla="*/ 72 h 174" name="T103"/>
              <a:gd fmla="*/ 157 w 174" name="T104"/>
              <a:gd fmla="*/ 69 h 174" name="T105"/>
              <a:gd fmla="*/ 154 w 174" name="T106"/>
              <a:gd fmla="*/ 100 h 174" name="T107"/>
              <a:gd fmla="*/ 156 w 174" name="T108"/>
              <a:gd fmla="*/ 84 h 174" name="T109"/>
              <a:gd fmla="*/ 164 w 174" name="T110"/>
              <a:gd fmla="*/ 87 h 174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74" w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7449158" y="4299219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449158" y="4668551"/>
            <a:ext cx="3051344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7998428" y="2647540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998428" y="3016872"/>
            <a:ext cx="3051344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8" name="TextBox 76"/>
          <p:cNvSpPr txBox="1"/>
          <p:nvPr/>
        </p:nvSpPr>
        <p:spPr>
          <a:xfrm>
            <a:off x="3725403" y="4299219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72600" y="4668551"/>
            <a:ext cx="3051344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40" name="TextBox 76"/>
          <p:cNvSpPr txBox="1"/>
          <p:nvPr/>
        </p:nvSpPr>
        <p:spPr>
          <a:xfrm>
            <a:off x="3108443" y="2647540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155640" y="3016872"/>
            <a:ext cx="3051344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" y="0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242419" y="-1325272"/>
            <a:ext cx="7915432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 flipH="1">
            <a:off x="-334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071580" y="3127299"/>
            <a:ext cx="25831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PART 04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1071580" y="5051497"/>
            <a:ext cx="3867699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35" name="矩形 34"/>
          <p:cNvSpPr/>
          <p:nvPr/>
        </p:nvSpPr>
        <p:spPr>
          <a:xfrm>
            <a:off x="1071580" y="4591456"/>
            <a:ext cx="3713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0" y="4015913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2700000">
            <a:off x="1448525" y="2856618"/>
            <a:ext cx="4048065" cy="1833623"/>
          </a:xfrm>
          <a:prstGeom prst="ellipse">
            <a:avLst/>
          </a:prstGeom>
          <a:noFill/>
          <a:ln cap="rnd" w="28575">
            <a:solidFill>
              <a:srgbClr val="F454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8100000">
            <a:off x="1445205" y="2853298"/>
            <a:ext cx="4048065" cy="1833623"/>
          </a:xfrm>
          <a:prstGeom prst="ellipse">
            <a:avLst/>
          </a:prstGeom>
          <a:noFill/>
          <a:ln cap="rnd" w="28575">
            <a:solidFill>
              <a:srgbClr val="F454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43419" y="2255514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8377" y="2255514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 sz="24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8377" y="3921975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43419" y="3936326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 sz="24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3879" y="2586940"/>
            <a:ext cx="56368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S</a:t>
            </a:r>
          </a:p>
        </p:txBody>
      </p:sp>
      <p:sp>
        <p:nvSpPr>
          <p:cNvPr id="15" name="矩形 14"/>
          <p:cNvSpPr/>
          <p:nvPr/>
        </p:nvSpPr>
        <p:spPr>
          <a:xfrm>
            <a:off x="4024916" y="2609193"/>
            <a:ext cx="787546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W</a:t>
            </a:r>
          </a:p>
        </p:txBody>
      </p:sp>
      <p:sp>
        <p:nvSpPr>
          <p:cNvPr id="16" name="矩形 15"/>
          <p:cNvSpPr/>
          <p:nvPr/>
        </p:nvSpPr>
        <p:spPr>
          <a:xfrm>
            <a:off x="2296736" y="4280813"/>
            <a:ext cx="722381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O</a:t>
            </a:r>
          </a:p>
        </p:txBody>
      </p:sp>
      <p:sp>
        <p:nvSpPr>
          <p:cNvPr id="17" name="矩形 16"/>
          <p:cNvSpPr/>
          <p:nvPr/>
        </p:nvSpPr>
        <p:spPr>
          <a:xfrm>
            <a:off x="4066146" y="4280814"/>
            <a:ext cx="52084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T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6364908" y="1459741"/>
            <a:ext cx="1002241" cy="304800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05868" y="1803436"/>
            <a:ext cx="4591837" cy="309372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6364908" y="2658334"/>
            <a:ext cx="1002241" cy="304800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05868" y="3002029"/>
            <a:ext cx="4591837" cy="309372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6364908" y="3856927"/>
            <a:ext cx="1002241" cy="304800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205868" y="4200622"/>
            <a:ext cx="4591837" cy="309372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6364908" y="5055520"/>
            <a:ext cx="1002241" cy="304800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05868" y="5399215"/>
            <a:ext cx="4591837" cy="309372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96825" y="-1269080"/>
            <a:ext cx="4936119" cy="27766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 flipH="1">
            <a:off x="-333" y="1"/>
            <a:ext cx="3370857" cy="360357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 rot="16200000">
            <a:off x="6849343" y="1259855"/>
            <a:ext cx="7599643" cy="4274933"/>
          </a:xfrm>
          <a:prstGeom prst="rect">
            <a:avLst/>
          </a:prstGeom>
        </p:spPr>
      </p:pic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9259110" y="1663867"/>
            <a:ext cx="853440" cy="1369695"/>
          </a:xfrm>
          <a:prstGeom prst="rect">
            <a:avLst/>
          </a:prstGeom>
          <a:noFill/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mtClean="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  <a:sym charset="0" panose="020f0502020204030204" pitchFamily="34" typeface="Calibri"/>
              </a:rPr>
              <a:t>目 录</a:t>
            </a:r>
          </a:p>
        </p:txBody>
      </p:sp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1807234" y="2239426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chemeClr val="bg2">
                  <a:lumMod val="25000"/>
                </a:schemeClr>
              </a:solidFill>
              <a:latin charset="-122" panose="02010609000101010101" pitchFamily="49" typeface="汉仪南宫体简"/>
              <a:ea charset="-122" panose="02010609000101010101" pitchFamily="49" typeface="汉仪南宫体简"/>
            </a:endParaRP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1873305" y="2317601"/>
            <a:ext cx="5892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mtClean="0" sz="32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肆</a:t>
            </a:r>
          </a:p>
        </p:txBody>
      </p:sp>
      <p:sp>
        <p:nvSpPr>
          <p:cNvPr id="16" name="矩形 15"/>
          <p:cNvSpPr/>
          <p:nvPr/>
        </p:nvSpPr>
        <p:spPr>
          <a:xfrm>
            <a:off x="1700495" y="3045432"/>
            <a:ext cx="320040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1919512" y="3045432"/>
            <a:ext cx="609600" cy="2754306"/>
          </a:xfrm>
          <a:prstGeom prst="rect">
            <a:avLst/>
          </a:prstGeom>
          <a:noFill/>
          <a:effectLst/>
        </p:spPr>
        <p:txBody>
          <a:bodyPr rtlCol="0" vert="eaVert" wrap="square">
            <a:spAutoFit/>
          </a:bodyPr>
          <a:lstStyle/>
          <a:p>
            <a:r>
              <a:rPr altLang="en-US" lang="zh-CN" smtClean="0" sz="28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66404" y="1654283"/>
            <a:ext cx="457200" cy="142756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CONTENT</a:t>
            </a:r>
          </a:p>
        </p:txBody>
      </p:sp>
      <p:sp>
        <p:nvSpPr>
          <p:cNvPr id="19" name="椭圆 1"/>
          <p:cNvSpPr>
            <a:spLocks noChangeArrowheads="1"/>
          </p:cNvSpPr>
          <p:nvPr/>
        </p:nvSpPr>
        <p:spPr bwMode="auto">
          <a:xfrm>
            <a:off x="3822646" y="2239426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chemeClr val="bg2">
                  <a:lumMod val="25000"/>
                </a:schemeClr>
              </a:solidFill>
              <a:latin charset="-122" panose="02010609000101010101" pitchFamily="49" typeface="汉仪南宫体简"/>
              <a:ea charset="-122" panose="02010609000101010101" pitchFamily="49" typeface="汉仪南宫体简"/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3888717" y="2317601"/>
            <a:ext cx="5892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mtClean="0" sz="32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叁</a:t>
            </a:r>
          </a:p>
        </p:txBody>
      </p:sp>
      <p:sp>
        <p:nvSpPr>
          <p:cNvPr id="21" name="矩形 20"/>
          <p:cNvSpPr/>
          <p:nvPr/>
        </p:nvSpPr>
        <p:spPr>
          <a:xfrm>
            <a:off x="3715907" y="3045432"/>
            <a:ext cx="320040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3934924" y="3045432"/>
            <a:ext cx="609600" cy="2754306"/>
          </a:xfrm>
          <a:prstGeom prst="rect">
            <a:avLst/>
          </a:prstGeom>
          <a:noFill/>
          <a:effectLst/>
        </p:spPr>
        <p:txBody>
          <a:bodyPr rtlCol="0" vert="eaVert" wrap="square">
            <a:spAutoFit/>
          </a:bodyPr>
          <a:lstStyle/>
          <a:p>
            <a:r>
              <a:rPr altLang="en-US" lang="zh-CN" smtClean="0" sz="28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请在此添加标题</a:t>
            </a:r>
          </a:p>
        </p:txBody>
      </p:sp>
      <p:sp>
        <p:nvSpPr>
          <p:cNvPr id="23" name="椭圆 1"/>
          <p:cNvSpPr>
            <a:spLocks noChangeArrowheads="1"/>
          </p:cNvSpPr>
          <p:nvPr/>
        </p:nvSpPr>
        <p:spPr bwMode="auto">
          <a:xfrm>
            <a:off x="5838058" y="2239426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chemeClr val="bg2">
                  <a:lumMod val="25000"/>
                </a:schemeClr>
              </a:solidFill>
              <a:latin charset="-122" panose="02010609000101010101" pitchFamily="49" typeface="汉仪南宫体简"/>
              <a:ea charset="-122" panose="02010609000101010101" pitchFamily="49" typeface="汉仪南宫体简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5904128" y="2317601"/>
            <a:ext cx="5892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mtClean="0" sz="32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贰</a:t>
            </a:r>
          </a:p>
        </p:txBody>
      </p:sp>
      <p:sp>
        <p:nvSpPr>
          <p:cNvPr id="25" name="矩形 24"/>
          <p:cNvSpPr/>
          <p:nvPr/>
        </p:nvSpPr>
        <p:spPr>
          <a:xfrm>
            <a:off x="5731319" y="3045432"/>
            <a:ext cx="320040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5950336" y="3045432"/>
            <a:ext cx="609600" cy="2754306"/>
          </a:xfrm>
          <a:prstGeom prst="rect">
            <a:avLst/>
          </a:prstGeom>
          <a:noFill/>
          <a:effectLst/>
        </p:spPr>
        <p:txBody>
          <a:bodyPr rtlCol="0" vert="eaVert" wrap="square">
            <a:spAutoFit/>
          </a:bodyPr>
          <a:lstStyle/>
          <a:p>
            <a:r>
              <a:rPr altLang="en-US" lang="zh-CN" smtClean="0" sz="28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请在此添加标题</a:t>
            </a:r>
          </a:p>
        </p:txBody>
      </p:sp>
      <p:sp>
        <p:nvSpPr>
          <p:cNvPr id="27" name="椭圆 1"/>
          <p:cNvSpPr>
            <a:spLocks noChangeArrowheads="1"/>
          </p:cNvSpPr>
          <p:nvPr/>
        </p:nvSpPr>
        <p:spPr bwMode="auto">
          <a:xfrm>
            <a:off x="7853470" y="2239426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chemeClr val="bg2">
                  <a:lumMod val="25000"/>
                </a:schemeClr>
              </a:solidFill>
              <a:latin charset="-122" panose="02010609000101010101" pitchFamily="49" typeface="汉仪南宫体简"/>
              <a:ea charset="-122" panose="02010609000101010101" pitchFamily="49" typeface="汉仪南宫体简"/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7919541" y="2317601"/>
            <a:ext cx="5892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mtClean="0" sz="32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壹</a:t>
            </a:r>
          </a:p>
        </p:txBody>
      </p:sp>
      <p:sp>
        <p:nvSpPr>
          <p:cNvPr id="29" name="矩形 28"/>
          <p:cNvSpPr/>
          <p:nvPr/>
        </p:nvSpPr>
        <p:spPr>
          <a:xfrm>
            <a:off x="7746732" y="3045432"/>
            <a:ext cx="320040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7965747" y="3045432"/>
            <a:ext cx="609600" cy="2754306"/>
          </a:xfrm>
          <a:prstGeom prst="rect">
            <a:avLst/>
          </a:prstGeom>
          <a:noFill/>
          <a:effectLst/>
        </p:spPr>
        <p:txBody>
          <a:bodyPr rtlCol="0" vert="eaVert" wrap="square">
            <a:spAutoFit/>
          </a:bodyPr>
          <a:lstStyle/>
          <a:p>
            <a:r>
              <a:rPr altLang="en-US" lang="zh-CN" smtClean="0" sz="28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110649" y="4253271"/>
            <a:ext cx="152749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此处输入标题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13639" y="1426435"/>
            <a:ext cx="20916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47881" y="4253271"/>
            <a:ext cx="152749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此处输入标题</a:t>
            </a:r>
          </a:p>
        </p:txBody>
      </p:sp>
      <p:sp>
        <p:nvSpPr>
          <p:cNvPr id="11" name="文本框 10"/>
          <p:cNvSpPr txBox="1"/>
          <p:nvPr/>
        </p:nvSpPr>
        <p:spPr>
          <a:xfrm flipH="1">
            <a:off x="4399938" y="1938120"/>
            <a:ext cx="3319096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8472229" y="4574777"/>
            <a:ext cx="2804331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915438" y="4574777"/>
            <a:ext cx="2804331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 flipH="1" rot="18900000">
            <a:off x="1824202" y="3046943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2037289" y="3232533"/>
            <a:ext cx="538441" cy="540733"/>
          </a:xfrm>
          <a:custGeom>
            <a:gdLst>
              <a:gd fmla="*/ 2147483647 w 167" name="T0"/>
              <a:gd fmla="*/ 2147483647 h 170" name="T1"/>
              <a:gd fmla="*/ 2147483647 w 167" name="T2"/>
              <a:gd fmla="*/ 2147483647 h 170" name="T3"/>
              <a:gd fmla="*/ 2147483647 w 167" name="T4"/>
              <a:gd fmla="*/ 2147483647 h 170" name="T5"/>
              <a:gd fmla="*/ 2147483647 w 167" name="T6"/>
              <a:gd fmla="*/ 2147483647 h 170" name="T7"/>
              <a:gd fmla="*/ 2147483647 w 167" name="T8"/>
              <a:gd fmla="*/ 2147483647 h 170" name="T9"/>
              <a:gd fmla="*/ 2147483647 w 167" name="T10"/>
              <a:gd fmla="*/ 2147483647 h 170" name="T11"/>
              <a:gd fmla="*/ 2147483647 w 167" name="T12"/>
              <a:gd fmla="*/ 2147483647 h 170" name="T13"/>
              <a:gd fmla="*/ 2147483647 w 167" name="T14"/>
              <a:gd fmla="*/ 2147483647 h 170" name="T15"/>
              <a:gd fmla="*/ 2147483647 w 167" name="T16"/>
              <a:gd fmla="*/ 2147483647 h 170" name="T17"/>
              <a:gd fmla="*/ 2147483647 w 167" name="T18"/>
              <a:gd fmla="*/ 2147483647 h 170" name="T19"/>
              <a:gd fmla="*/ 2147483647 w 167" name="T20"/>
              <a:gd fmla="*/ 2147483647 h 170" name="T21"/>
              <a:gd fmla="*/ 2147483647 w 167" name="T22"/>
              <a:gd fmla="*/ 2147483647 h 170" name="T23"/>
              <a:gd fmla="*/ 2147483647 w 167" name="T24"/>
              <a:gd fmla="*/ 2147483647 h 170" name="T25"/>
              <a:gd fmla="*/ 2147483647 w 167" name="T26"/>
              <a:gd fmla="*/ 2147483647 h 170" name="T27"/>
              <a:gd fmla="*/ 2147483647 w 167" name="T28"/>
              <a:gd fmla="*/ 2147483647 h 170" name="T29"/>
              <a:gd fmla="*/ 2147483647 w 167" name="T30"/>
              <a:gd fmla="*/ 2147483647 h 170" name="T31"/>
              <a:gd fmla="*/ 2147483647 w 167" name="T32"/>
              <a:gd fmla="*/ 2147483647 h 170" name="T33"/>
              <a:gd fmla="*/ 2147483647 w 167" name="T34"/>
              <a:gd fmla="*/ 2147483647 h 170" name="T35"/>
              <a:gd fmla="*/ 2147483647 w 167" name="T36"/>
              <a:gd fmla="*/ 2147483647 h 170" name="T37"/>
              <a:gd fmla="*/ 2147483647 w 167" name="T38"/>
              <a:gd fmla="*/ 2147483647 h 170" name="T39"/>
              <a:gd fmla="*/ 2147483647 w 167" name="T40"/>
              <a:gd fmla="*/ 2147483647 h 170" name="T41"/>
              <a:gd fmla="*/ 2147483647 w 167" name="T42"/>
              <a:gd fmla="*/ 2147483647 h 170" name="T43"/>
              <a:gd fmla="*/ 2147483647 w 167" name="T44"/>
              <a:gd fmla="*/ 2147483647 h 170" name="T45"/>
              <a:gd fmla="*/ 2147483647 w 167" name="T46"/>
              <a:gd fmla="*/ 2147483647 h 170" name="T47"/>
              <a:gd fmla="*/ 2147483647 w 167" name="T48"/>
              <a:gd fmla="*/ 2147483647 h 170" name="T49"/>
              <a:gd fmla="*/ 2147483647 w 167" name="T50"/>
              <a:gd fmla="*/ 2147483647 h 170" name="T51"/>
              <a:gd fmla="*/ 2147483647 w 167" name="T52"/>
              <a:gd fmla="*/ 2147483647 h 170" name="T53"/>
              <a:gd fmla="*/ 2147483647 w 167" name="T54"/>
              <a:gd fmla="*/ 2147483647 h 170" name="T55"/>
              <a:gd fmla="*/ 2147483647 w 167" name="T56"/>
              <a:gd fmla="*/ 2147483647 h 170" name="T57"/>
              <a:gd fmla="*/ 2147483647 w 167" name="T58"/>
              <a:gd fmla="*/ 2147483647 h 170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w 167" name="T90"/>
              <a:gd fmla="*/ 0 h 170" name="T91"/>
              <a:gd fmla="*/ 167 w 167" name="T92"/>
              <a:gd fmla="*/ 170 h 170" name="T9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T93" l="T90" r="T92" t="T91"/>
            <a:pathLst>
              <a:path h="170" w="167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 flipH="1" rot="18900000">
            <a:off x="5119541" y="3562945"/>
            <a:ext cx="1879890" cy="1857348"/>
          </a:xfrm>
          <a:prstGeom prst="rect">
            <a:avLst/>
          </a:prstGeom>
          <a:blipFill dpi="0" rotWithShape="1">
            <a:blip r:embed="rId4"/>
            <a:stretch>
              <a:fillRect r="-20000"/>
            </a:stretch>
          </a:blip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 flipH="1" rot="18900000">
            <a:off x="9384065" y="3046943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9" name="Freeform 9"/>
          <p:cNvSpPr>
            <a:spLocks noChangeArrowheads="1" noEditPoints="1"/>
          </p:cNvSpPr>
          <p:nvPr/>
        </p:nvSpPr>
        <p:spPr bwMode="auto">
          <a:xfrm>
            <a:off x="9624647" y="3310435"/>
            <a:ext cx="513238" cy="407841"/>
          </a:xfrm>
          <a:custGeom>
            <a:gdLst>
              <a:gd fmla="*/ 2147483647 w 159" name="T0"/>
              <a:gd fmla="*/ 2147483647 h 128" name="T1"/>
              <a:gd fmla="*/ 2147483647 w 159" name="T2"/>
              <a:gd fmla="*/ 2147483647 h 128" name="T3"/>
              <a:gd fmla="*/ 2147483647 w 159" name="T4"/>
              <a:gd fmla="*/ 2147483647 h 128" name="T5"/>
              <a:gd fmla="*/ 2147483647 w 159" name="T6"/>
              <a:gd fmla="*/ 2147483647 h 128" name="T7"/>
              <a:gd fmla="*/ 2147483647 w 159" name="T8"/>
              <a:gd fmla="*/ 2147483647 h 128" name="T9"/>
              <a:gd fmla="*/ 2147483647 w 159" name="T10"/>
              <a:gd fmla="*/ 2147483647 h 128" name="T11"/>
              <a:gd fmla="*/ 2147483647 w 159" name="T12"/>
              <a:gd fmla="*/ 2147483647 h 128" name="T13"/>
              <a:gd fmla="*/ 2147483647 w 159" name="T14"/>
              <a:gd fmla="*/ 2147483647 h 128" name="T15"/>
              <a:gd fmla="*/ 2147483647 w 159" name="T16"/>
              <a:gd fmla="*/ 2147483647 h 128" name="T17"/>
              <a:gd fmla="*/ 2147483647 w 159" name="T18"/>
              <a:gd fmla="*/ 2147483647 h 128" name="T19"/>
              <a:gd fmla="*/ 2147483647 w 159" name="T20"/>
              <a:gd fmla="*/ 2147483647 h 128" name="T21"/>
              <a:gd fmla="*/ 2147483647 w 159" name="T22"/>
              <a:gd fmla="*/ 2147483647 h 128" name="T23"/>
              <a:gd fmla="*/ 2147483647 w 159" name="T24"/>
              <a:gd fmla="*/ 2147483647 h 128" name="T25"/>
              <a:gd fmla="*/ 2147483647 w 159" name="T26"/>
              <a:gd fmla="*/ 2147483647 h 128" name="T27"/>
              <a:gd fmla="*/ 2147483647 w 159" name="T28"/>
              <a:gd fmla="*/ 2147483647 h 128" name="T29"/>
              <a:gd fmla="*/ 2147483647 w 159" name="T30"/>
              <a:gd fmla="*/ 2147483647 h 128" name="T31"/>
              <a:gd fmla="*/ 2147483647 w 159" name="T32"/>
              <a:gd fmla="*/ 2147483647 h 128" name="T33"/>
              <a:gd fmla="*/ 2147483647 w 159" name="T34"/>
              <a:gd fmla="*/ 2147483647 h 128" name="T35"/>
              <a:gd fmla="*/ 2147483647 w 159" name="T36"/>
              <a:gd fmla="*/ 2147483647 h 128" name="T37"/>
              <a:gd fmla="*/ 2147483647 w 159" name="T38"/>
              <a:gd fmla="*/ 2147483647 h 128" name="T39"/>
              <a:gd fmla="*/ 2147483647 w 159" name="T40"/>
              <a:gd fmla="*/ 2147483647 h 128" name="T41"/>
              <a:gd fmla="*/ 2147483647 w 159" name="T42"/>
              <a:gd fmla="*/ 2147483647 h 128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w 159" name="T66"/>
              <a:gd fmla="*/ 0 h 128" name="T67"/>
              <a:gd fmla="*/ 159 w 159" name="T68"/>
              <a:gd fmla="*/ 128 h 128" name="T69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T69" l="T66" r="T68" t="T67"/>
            <a:pathLst>
              <a:path h="128" w="159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7" y="0"/>
            <a:ext cx="12190705" cy="6858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97161" y="-654623"/>
            <a:ext cx="6384250" cy="3591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5400000">
            <a:off x="-2181123" y="997108"/>
            <a:ext cx="6895861" cy="3879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87234" y="1270110"/>
            <a:ext cx="1097280" cy="33330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6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谢谢观看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070" l="22780" r="39588" t="7359"/>
          <a:stretch>
            <a:fillRect/>
          </a:stretch>
        </p:blipFill>
        <p:spPr>
          <a:xfrm>
            <a:off x="3072362" y="839972"/>
            <a:ext cx="842159" cy="110237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84180" y="3081186"/>
            <a:ext cx="593725" cy="1082268"/>
            <a:chOff x="5800725" y="4957912"/>
            <a:chExt cx="593725" cy="108226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800725" y="4987667"/>
              <a:ext cx="593725" cy="1052513"/>
            </a:xfrm>
            <a:custGeom>
              <a:gdLst>
                <a:gd fmla="*/ 150 w 155" name="T0"/>
                <a:gd fmla="*/ 83 h 278" name="T1"/>
                <a:gd fmla="*/ 150 w 155" name="T2"/>
                <a:gd fmla="*/ 71 h 278" name="T3"/>
                <a:gd fmla="*/ 147 w 155" name="T4"/>
                <a:gd fmla="*/ 60 h 278" name="T5"/>
                <a:gd fmla="*/ 145 w 155" name="T6"/>
                <a:gd fmla="*/ 48 h 278" name="T7"/>
                <a:gd fmla="*/ 147 w 155" name="T8"/>
                <a:gd fmla="*/ 43 h 278" name="T9"/>
                <a:gd fmla="*/ 142 w 155" name="T10"/>
                <a:gd fmla="*/ 32 h 278" name="T11"/>
                <a:gd fmla="*/ 132 w 155" name="T12"/>
                <a:gd fmla="*/ 24 h 278" name="T13"/>
                <a:gd fmla="*/ 124 w 155" name="T14"/>
                <a:gd fmla="*/ 19 h 278" name="T15"/>
                <a:gd fmla="*/ 117 w 155" name="T16"/>
                <a:gd fmla="*/ 14 h 278" name="T17"/>
                <a:gd fmla="*/ 112 w 155" name="T18"/>
                <a:gd fmla="*/ 14 h 278" name="T19"/>
                <a:gd fmla="*/ 103 w 155" name="T20"/>
                <a:gd fmla="*/ 8 h 278" name="T21"/>
                <a:gd fmla="*/ 89 w 155" name="T22"/>
                <a:gd fmla="*/ 3 h 278" name="T23"/>
                <a:gd fmla="*/ 86 w 155" name="T24"/>
                <a:gd fmla="*/ 5 h 278" name="T25"/>
                <a:gd fmla="*/ 75 w 155" name="T26"/>
                <a:gd fmla="*/ 5 h 278" name="T27"/>
                <a:gd fmla="*/ 46 w 155" name="T28"/>
                <a:gd fmla="*/ 4 h 278" name="T29"/>
                <a:gd fmla="*/ 40 w 155" name="T30"/>
                <a:gd fmla="*/ 7 h 278" name="T31"/>
                <a:gd fmla="*/ 33 w 155" name="T32"/>
                <a:gd fmla="*/ 19 h 278" name="T33"/>
                <a:gd fmla="*/ 24 w 155" name="T34"/>
                <a:gd fmla="*/ 27 h 278" name="T35"/>
                <a:gd fmla="*/ 10 w 155" name="T36"/>
                <a:gd fmla="*/ 41 h 278" name="T37"/>
                <a:gd fmla="*/ 9 w 155" name="T38"/>
                <a:gd fmla="*/ 52 h 278" name="T39"/>
                <a:gd fmla="*/ 0 w 155" name="T40"/>
                <a:gd fmla="*/ 59 h 278" name="T41"/>
                <a:gd fmla="*/ 1 w 155" name="T42"/>
                <a:gd fmla="*/ 71 h 278" name="T43"/>
                <a:gd fmla="*/ 2 w 155" name="T44"/>
                <a:gd fmla="*/ 78 h 278" name="T45"/>
                <a:gd fmla="*/ 2 w 155" name="T46"/>
                <a:gd fmla="*/ 95 h 278" name="T47"/>
                <a:gd fmla="*/ 4 w 155" name="T48"/>
                <a:gd fmla="*/ 101 h 278" name="T49"/>
                <a:gd fmla="*/ 2 w 155" name="T50"/>
                <a:gd fmla="*/ 107 h 278" name="T51"/>
                <a:gd fmla="*/ 1 w 155" name="T52"/>
                <a:gd fmla="*/ 126 h 278" name="T53"/>
                <a:gd fmla="*/ 3 w 155" name="T54"/>
                <a:gd fmla="*/ 139 h 278" name="T55"/>
                <a:gd fmla="*/ 3 w 155" name="T56"/>
                <a:gd fmla="*/ 150 h 278" name="T57"/>
                <a:gd fmla="*/ 2 w 155" name="T58"/>
                <a:gd fmla="*/ 159 h 278" name="T59"/>
                <a:gd fmla="*/ 8 w 155" name="T60"/>
                <a:gd fmla="*/ 172 h 278" name="T61"/>
                <a:gd fmla="*/ 17 w 155" name="T62"/>
                <a:gd fmla="*/ 181 h 278" name="T63"/>
                <a:gd fmla="*/ 15 w 155" name="T64"/>
                <a:gd fmla="*/ 189 h 278" name="T65"/>
                <a:gd fmla="*/ 15 w 155" name="T66"/>
                <a:gd fmla="*/ 203 h 278" name="T67"/>
                <a:gd fmla="*/ 18 w 155" name="T68"/>
                <a:gd fmla="*/ 219 h 278" name="T69"/>
                <a:gd fmla="*/ 25 w 155" name="T70"/>
                <a:gd fmla="*/ 236 h 278" name="T71"/>
                <a:gd fmla="*/ 30 w 155" name="T72"/>
                <a:gd fmla="*/ 249 h 278" name="T73"/>
                <a:gd fmla="*/ 34 w 155" name="T74"/>
                <a:gd fmla="*/ 256 h 278" name="T75"/>
                <a:gd fmla="*/ 46 w 155" name="T76"/>
                <a:gd fmla="*/ 263 h 278" name="T77"/>
                <a:gd fmla="*/ 47 w 155" name="T78"/>
                <a:gd fmla="*/ 272 h 278" name="T79"/>
                <a:gd fmla="*/ 60 w 155" name="T80"/>
                <a:gd fmla="*/ 275 h 278" name="T81"/>
                <a:gd fmla="*/ 70 w 155" name="T82"/>
                <a:gd fmla="*/ 271 h 278" name="T83"/>
                <a:gd fmla="*/ 78 w 155" name="T84"/>
                <a:gd fmla="*/ 257 h 278" name="T85"/>
                <a:gd fmla="*/ 88 w 155" name="T86"/>
                <a:gd fmla="*/ 256 h 278" name="T87"/>
                <a:gd fmla="*/ 102 w 155" name="T88"/>
                <a:gd fmla="*/ 245 h 278" name="T89"/>
                <a:gd fmla="*/ 111 w 155" name="T90"/>
                <a:gd fmla="*/ 234 h 278" name="T91"/>
                <a:gd fmla="*/ 116 w 155" name="T92"/>
                <a:gd fmla="*/ 217 h 278" name="T93"/>
                <a:gd fmla="*/ 123 w 155" name="T94"/>
                <a:gd fmla="*/ 201 h 278" name="T95"/>
                <a:gd fmla="*/ 124 w 155" name="T96"/>
                <a:gd fmla="*/ 193 h 278" name="T97"/>
                <a:gd fmla="*/ 132 w 155" name="T98"/>
                <a:gd fmla="*/ 189 h 278" name="T99"/>
                <a:gd fmla="*/ 141 w 155" name="T100"/>
                <a:gd fmla="*/ 181 h 278" name="T101"/>
                <a:gd fmla="*/ 147 w 155" name="T102"/>
                <a:gd fmla="*/ 171 h 278" name="T103"/>
                <a:gd fmla="*/ 152 w 155" name="T104"/>
                <a:gd fmla="*/ 164 h 278" name="T105"/>
                <a:gd fmla="*/ 153 w 155" name="T106"/>
                <a:gd fmla="*/ 144 h 278" name="T107"/>
                <a:gd fmla="*/ 147 w 155" name="T108"/>
                <a:gd fmla="*/ 118 h 278" name="T109"/>
                <a:gd fmla="*/ 153 w 155" name="T110"/>
                <a:gd fmla="*/ 103 h 278" name="T111"/>
                <a:gd fmla="*/ 59 w 155" name="T112"/>
                <a:gd fmla="*/ 5 h 278" name="T113"/>
                <a:gd fmla="*/ 13 w 155" name="T114"/>
                <a:gd fmla="*/ 46 h 27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78" w="155">
                  <a:moveTo>
                    <a:pt x="153" y="92"/>
                  </a:moveTo>
                  <a:cubicBezTo>
                    <a:pt x="154" y="89"/>
                    <a:pt x="155" y="87"/>
                    <a:pt x="153" y="86"/>
                  </a:cubicBezTo>
                  <a:cubicBezTo>
                    <a:pt x="153" y="87"/>
                    <a:pt x="153" y="87"/>
                    <a:pt x="152" y="87"/>
                  </a:cubicBezTo>
                  <a:cubicBezTo>
                    <a:pt x="151" y="87"/>
                    <a:pt x="150" y="86"/>
                    <a:pt x="149" y="85"/>
                  </a:cubicBezTo>
                  <a:cubicBezTo>
                    <a:pt x="149" y="84"/>
                    <a:pt x="149" y="83"/>
                    <a:pt x="150" y="83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3" y="83"/>
                    <a:pt x="151" y="78"/>
                    <a:pt x="153" y="76"/>
                  </a:cubicBezTo>
                  <a:cubicBezTo>
                    <a:pt x="153" y="76"/>
                    <a:pt x="153" y="75"/>
                    <a:pt x="153" y="74"/>
                  </a:cubicBezTo>
                  <a:cubicBezTo>
                    <a:pt x="152" y="74"/>
                    <a:pt x="152" y="74"/>
                    <a:pt x="151" y="74"/>
                  </a:cubicBezTo>
                  <a:cubicBezTo>
                    <a:pt x="152" y="73"/>
                    <a:pt x="150" y="73"/>
                    <a:pt x="150" y="71"/>
                  </a:cubicBezTo>
                  <a:cubicBezTo>
                    <a:pt x="152" y="70"/>
                    <a:pt x="155" y="67"/>
                    <a:pt x="154" y="64"/>
                  </a:cubicBezTo>
                  <a:cubicBezTo>
                    <a:pt x="152" y="64"/>
                    <a:pt x="151" y="65"/>
                    <a:pt x="149" y="66"/>
                  </a:cubicBezTo>
                  <a:cubicBezTo>
                    <a:pt x="149" y="65"/>
                    <a:pt x="150" y="64"/>
                    <a:pt x="150" y="64"/>
                  </a:cubicBezTo>
                  <a:cubicBezTo>
                    <a:pt x="149" y="63"/>
                    <a:pt x="147" y="63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7" y="59"/>
                    <a:pt x="149" y="58"/>
                    <a:pt x="146" y="56"/>
                  </a:cubicBezTo>
                  <a:cubicBezTo>
                    <a:pt x="147" y="56"/>
                    <a:pt x="147" y="55"/>
                    <a:pt x="148" y="56"/>
                  </a:cubicBezTo>
                  <a:cubicBezTo>
                    <a:pt x="147" y="54"/>
                    <a:pt x="150" y="53"/>
                    <a:pt x="148" y="53"/>
                  </a:cubicBezTo>
                  <a:cubicBezTo>
                    <a:pt x="148" y="52"/>
                    <a:pt x="149" y="52"/>
                    <a:pt x="148" y="51"/>
                  </a:cubicBezTo>
                  <a:cubicBezTo>
                    <a:pt x="147" y="51"/>
                    <a:pt x="146" y="49"/>
                    <a:pt x="145" y="48"/>
                  </a:cubicBezTo>
                  <a:cubicBezTo>
                    <a:pt x="146" y="48"/>
                    <a:pt x="145" y="46"/>
                    <a:pt x="145" y="45"/>
                  </a:cubicBezTo>
                  <a:cubicBezTo>
                    <a:pt x="146" y="45"/>
                    <a:pt x="147" y="45"/>
                    <a:pt x="147" y="44"/>
                  </a:cubicBezTo>
                  <a:cubicBezTo>
                    <a:pt x="146" y="43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7" y="43"/>
                    <a:pt x="147" y="43"/>
                  </a:cubicBezTo>
                  <a:cubicBezTo>
                    <a:pt x="146" y="43"/>
                    <a:pt x="147" y="42"/>
                    <a:pt x="147" y="41"/>
                  </a:cubicBezTo>
                  <a:cubicBezTo>
                    <a:pt x="146" y="41"/>
                    <a:pt x="145" y="42"/>
                    <a:pt x="145" y="41"/>
                  </a:cubicBezTo>
                  <a:cubicBezTo>
                    <a:pt x="145" y="39"/>
                    <a:pt x="146" y="37"/>
                    <a:pt x="145" y="35"/>
                  </a:cubicBezTo>
                  <a:cubicBezTo>
                    <a:pt x="144" y="35"/>
                    <a:pt x="143" y="37"/>
                    <a:pt x="143" y="36"/>
                  </a:cubicBezTo>
                  <a:cubicBezTo>
                    <a:pt x="143" y="35"/>
                    <a:pt x="142" y="33"/>
                    <a:pt x="142" y="32"/>
                  </a:cubicBezTo>
                  <a:cubicBezTo>
                    <a:pt x="141" y="35"/>
                    <a:pt x="137" y="30"/>
                    <a:pt x="139" y="29"/>
                  </a:cubicBezTo>
                  <a:cubicBezTo>
                    <a:pt x="137" y="27"/>
                    <a:pt x="136" y="25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6" y="24"/>
                    <a:pt x="137" y="23"/>
                    <a:pt x="136" y="23"/>
                  </a:cubicBezTo>
                  <a:cubicBezTo>
                    <a:pt x="135" y="24"/>
                    <a:pt x="133" y="23"/>
                    <a:pt x="132" y="24"/>
                  </a:cubicBezTo>
                  <a:cubicBezTo>
                    <a:pt x="132" y="24"/>
                    <a:pt x="133" y="24"/>
                    <a:pt x="134" y="23"/>
                  </a:cubicBezTo>
                  <a:cubicBezTo>
                    <a:pt x="132" y="22"/>
                    <a:pt x="132" y="23"/>
                    <a:pt x="131" y="24"/>
                  </a:cubicBezTo>
                  <a:cubicBezTo>
                    <a:pt x="129" y="21"/>
                    <a:pt x="129" y="18"/>
                    <a:pt x="127" y="16"/>
                  </a:cubicBezTo>
                  <a:cubicBezTo>
                    <a:pt x="127" y="17"/>
                    <a:pt x="127" y="19"/>
                    <a:pt x="126" y="19"/>
                  </a:cubicBezTo>
                  <a:cubicBezTo>
                    <a:pt x="126" y="17"/>
                    <a:pt x="125" y="19"/>
                    <a:pt x="124" y="19"/>
                  </a:cubicBezTo>
                  <a:cubicBezTo>
                    <a:pt x="124" y="18"/>
                    <a:pt x="123" y="17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22" y="15"/>
                    <a:pt x="123" y="15"/>
                    <a:pt x="121" y="15"/>
                  </a:cubicBezTo>
                  <a:cubicBezTo>
                    <a:pt x="120" y="15"/>
                    <a:pt x="120" y="14"/>
                    <a:pt x="120" y="13"/>
                  </a:cubicBezTo>
                  <a:cubicBezTo>
                    <a:pt x="118" y="13"/>
                    <a:pt x="118" y="15"/>
                    <a:pt x="117" y="14"/>
                  </a:cubicBezTo>
                  <a:cubicBezTo>
                    <a:pt x="117" y="14"/>
                    <a:pt x="117" y="14"/>
                    <a:pt x="117" y="13"/>
                  </a:cubicBezTo>
                  <a:cubicBezTo>
                    <a:pt x="117" y="13"/>
                    <a:pt x="119" y="12"/>
                    <a:pt x="119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4"/>
                    <a:pt x="115" y="13"/>
                    <a:pt x="113" y="11"/>
                  </a:cubicBezTo>
                  <a:cubicBezTo>
                    <a:pt x="113" y="12"/>
                    <a:pt x="113" y="14"/>
                    <a:pt x="112" y="14"/>
                  </a:cubicBezTo>
                  <a:cubicBezTo>
                    <a:pt x="111" y="13"/>
                    <a:pt x="113" y="11"/>
                    <a:pt x="112" y="11"/>
                  </a:cubicBezTo>
                  <a:cubicBezTo>
                    <a:pt x="111" y="11"/>
                    <a:pt x="111" y="12"/>
                    <a:pt x="110" y="12"/>
                  </a:cubicBezTo>
                  <a:cubicBezTo>
                    <a:pt x="109" y="10"/>
                    <a:pt x="107" y="9"/>
                    <a:pt x="106" y="9"/>
                  </a:cubicBezTo>
                  <a:cubicBezTo>
                    <a:pt x="106" y="8"/>
                    <a:pt x="107" y="8"/>
                    <a:pt x="106" y="7"/>
                  </a:cubicBezTo>
                  <a:cubicBezTo>
                    <a:pt x="105" y="6"/>
                    <a:pt x="104" y="8"/>
                    <a:pt x="103" y="8"/>
                  </a:cubicBezTo>
                  <a:cubicBezTo>
                    <a:pt x="101" y="7"/>
                    <a:pt x="101" y="6"/>
                    <a:pt x="98" y="5"/>
                  </a:cubicBezTo>
                  <a:cubicBezTo>
                    <a:pt x="98" y="6"/>
                    <a:pt x="95" y="6"/>
                    <a:pt x="95" y="6"/>
                  </a:cubicBezTo>
                  <a:cubicBezTo>
                    <a:pt x="95" y="6"/>
                    <a:pt x="95" y="5"/>
                    <a:pt x="96" y="5"/>
                  </a:cubicBezTo>
                  <a:cubicBezTo>
                    <a:pt x="93" y="6"/>
                    <a:pt x="92" y="5"/>
                    <a:pt x="89" y="6"/>
                  </a:cubicBezTo>
                  <a:cubicBezTo>
                    <a:pt x="89" y="5"/>
                    <a:pt x="89" y="4"/>
                    <a:pt x="89" y="3"/>
                  </a:cubicBezTo>
                  <a:cubicBezTo>
                    <a:pt x="89" y="2"/>
                    <a:pt x="88" y="4"/>
                    <a:pt x="87" y="4"/>
                  </a:cubicBezTo>
                  <a:cubicBezTo>
                    <a:pt x="87" y="2"/>
                    <a:pt x="88" y="2"/>
                    <a:pt x="87" y="1"/>
                  </a:cubicBezTo>
                  <a:cubicBezTo>
                    <a:pt x="86" y="1"/>
                    <a:pt x="86" y="3"/>
                    <a:pt x="86" y="4"/>
                  </a:cubicBezTo>
                  <a:cubicBezTo>
                    <a:pt x="86" y="4"/>
                    <a:pt x="87" y="4"/>
                    <a:pt x="87" y="4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5"/>
                    <a:pt x="84" y="5"/>
                    <a:pt x="84" y="4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78" y="5"/>
                    <a:pt x="78" y="6"/>
                    <a:pt x="77" y="7"/>
                  </a:cubicBezTo>
                  <a:cubicBezTo>
                    <a:pt x="76" y="7"/>
                    <a:pt x="76" y="6"/>
                    <a:pt x="75" y="5"/>
                  </a:cubicBezTo>
                  <a:cubicBezTo>
                    <a:pt x="73" y="6"/>
                    <a:pt x="73" y="4"/>
                    <a:pt x="71" y="4"/>
                  </a:cubicBezTo>
                  <a:cubicBezTo>
                    <a:pt x="67" y="4"/>
                    <a:pt x="63" y="8"/>
                    <a:pt x="63" y="3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59" y="2"/>
                    <a:pt x="58" y="4"/>
                    <a:pt x="57" y="4"/>
                  </a:cubicBezTo>
                  <a:cubicBezTo>
                    <a:pt x="53" y="1"/>
                    <a:pt x="50" y="6"/>
                    <a:pt x="46" y="4"/>
                  </a:cubicBezTo>
                  <a:cubicBezTo>
                    <a:pt x="46" y="3"/>
                    <a:pt x="47" y="4"/>
                    <a:pt x="47" y="3"/>
                  </a:cubicBezTo>
                  <a:cubicBezTo>
                    <a:pt x="45" y="3"/>
                    <a:pt x="44" y="1"/>
                    <a:pt x="42" y="2"/>
                  </a:cubicBezTo>
                  <a:cubicBezTo>
                    <a:pt x="42" y="3"/>
                    <a:pt x="41" y="4"/>
                    <a:pt x="40" y="5"/>
                  </a:cubicBezTo>
                  <a:cubicBezTo>
                    <a:pt x="41" y="6"/>
                    <a:pt x="40" y="4"/>
                    <a:pt x="41" y="5"/>
                  </a:cubicBezTo>
                  <a:cubicBezTo>
                    <a:pt x="40" y="5"/>
                    <a:pt x="41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8" y="12"/>
                    <a:pt x="39" y="16"/>
                    <a:pt x="37" y="20"/>
                  </a:cubicBezTo>
                  <a:cubicBezTo>
                    <a:pt x="35" y="20"/>
                    <a:pt x="35" y="20"/>
                    <a:pt x="33" y="19"/>
                  </a:cubicBezTo>
                  <a:cubicBezTo>
                    <a:pt x="32" y="20"/>
                    <a:pt x="31" y="23"/>
                    <a:pt x="28" y="22"/>
                  </a:cubicBezTo>
                  <a:cubicBezTo>
                    <a:pt x="29" y="24"/>
                    <a:pt x="28" y="24"/>
                    <a:pt x="27" y="24"/>
                  </a:cubicBezTo>
                  <a:cubicBezTo>
                    <a:pt x="26" y="24"/>
                    <a:pt x="26" y="22"/>
                    <a:pt x="25" y="22"/>
                  </a:cubicBezTo>
                  <a:cubicBezTo>
                    <a:pt x="25" y="24"/>
                    <a:pt x="24" y="25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19" y="30"/>
                    <a:pt x="19" y="30"/>
                  </a:cubicBezTo>
                  <a:cubicBezTo>
                    <a:pt x="19" y="31"/>
                    <a:pt x="18" y="33"/>
                    <a:pt x="18" y="34"/>
                  </a:cubicBezTo>
                  <a:cubicBezTo>
                    <a:pt x="17" y="35"/>
                    <a:pt x="14" y="36"/>
                    <a:pt x="13" y="37"/>
                  </a:cubicBezTo>
                  <a:cubicBezTo>
                    <a:pt x="12" y="38"/>
                    <a:pt x="8" y="36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0" y="49"/>
                    <a:pt x="9" y="51"/>
                    <a:pt x="9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6" y="53"/>
                    <a:pt x="10" y="55"/>
                    <a:pt x="10" y="57"/>
                  </a:cubicBezTo>
                  <a:cubicBezTo>
                    <a:pt x="8" y="57"/>
                    <a:pt x="6" y="57"/>
                    <a:pt x="3" y="58"/>
                  </a:cubicBezTo>
                  <a:cubicBezTo>
                    <a:pt x="2" y="58"/>
                    <a:pt x="4" y="60"/>
                    <a:pt x="2" y="60"/>
                  </a:cubicBezTo>
                  <a:cubicBezTo>
                    <a:pt x="2" y="60"/>
                    <a:pt x="1" y="60"/>
                    <a:pt x="0" y="59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62"/>
                    <a:pt x="3" y="65"/>
                    <a:pt x="2" y="70"/>
                  </a:cubicBezTo>
                  <a:cubicBezTo>
                    <a:pt x="2" y="70"/>
                    <a:pt x="3" y="70"/>
                    <a:pt x="3" y="71"/>
                  </a:cubicBezTo>
                  <a:cubicBezTo>
                    <a:pt x="2" y="71"/>
                    <a:pt x="1" y="71"/>
                    <a:pt x="1" y="71"/>
                  </a:cubicBezTo>
                  <a:cubicBezTo>
                    <a:pt x="2" y="71"/>
                    <a:pt x="1" y="72"/>
                    <a:pt x="1" y="73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2" y="74"/>
                    <a:pt x="1" y="74"/>
                    <a:pt x="1" y="75"/>
                  </a:cubicBezTo>
                  <a:cubicBezTo>
                    <a:pt x="1" y="76"/>
                    <a:pt x="3" y="76"/>
                    <a:pt x="2" y="77"/>
                  </a:cubicBezTo>
                  <a:cubicBezTo>
                    <a:pt x="2" y="77"/>
                    <a:pt x="3" y="78"/>
                    <a:pt x="2" y="78"/>
                  </a:cubicBezTo>
                  <a:cubicBezTo>
                    <a:pt x="1" y="77"/>
                    <a:pt x="3" y="77"/>
                    <a:pt x="1" y="77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1" y="80"/>
                    <a:pt x="0" y="79"/>
                    <a:pt x="0" y="80"/>
                  </a:cubicBezTo>
                  <a:cubicBezTo>
                    <a:pt x="1" y="84"/>
                    <a:pt x="3" y="89"/>
                    <a:pt x="0" y="93"/>
                  </a:cubicBezTo>
                  <a:cubicBezTo>
                    <a:pt x="1" y="93"/>
                    <a:pt x="2" y="93"/>
                    <a:pt x="2" y="95"/>
                  </a:cubicBezTo>
                  <a:cubicBezTo>
                    <a:pt x="1" y="96"/>
                    <a:pt x="0" y="95"/>
                    <a:pt x="0" y="96"/>
                  </a:cubicBezTo>
                  <a:cubicBezTo>
                    <a:pt x="2" y="96"/>
                    <a:pt x="0" y="97"/>
                    <a:pt x="1" y="97"/>
                  </a:cubicBezTo>
                  <a:cubicBezTo>
                    <a:pt x="2" y="97"/>
                    <a:pt x="2" y="97"/>
                    <a:pt x="3" y="97"/>
                  </a:cubicBezTo>
                  <a:cubicBezTo>
                    <a:pt x="2" y="99"/>
                    <a:pt x="3" y="99"/>
                    <a:pt x="4" y="100"/>
                  </a:cubicBezTo>
                  <a:cubicBezTo>
                    <a:pt x="4" y="100"/>
                    <a:pt x="4" y="100"/>
                    <a:pt x="4" y="101"/>
                  </a:cubicBezTo>
                  <a:cubicBezTo>
                    <a:pt x="3" y="101"/>
                    <a:pt x="2" y="102"/>
                    <a:pt x="2" y="102"/>
                  </a:cubicBezTo>
                  <a:cubicBezTo>
                    <a:pt x="2" y="103"/>
                    <a:pt x="3" y="103"/>
                    <a:pt x="4" y="104"/>
                  </a:cubicBezTo>
                  <a:cubicBezTo>
                    <a:pt x="5" y="105"/>
                    <a:pt x="2" y="104"/>
                    <a:pt x="3" y="106"/>
                  </a:cubicBezTo>
                  <a:cubicBezTo>
                    <a:pt x="3" y="106"/>
                    <a:pt x="4" y="105"/>
                    <a:pt x="4" y="106"/>
                  </a:cubicBezTo>
                  <a:cubicBezTo>
                    <a:pt x="3" y="106"/>
                    <a:pt x="3" y="107"/>
                    <a:pt x="2" y="107"/>
                  </a:cubicBezTo>
                  <a:cubicBezTo>
                    <a:pt x="3" y="112"/>
                    <a:pt x="1" y="117"/>
                    <a:pt x="0" y="120"/>
                  </a:cubicBezTo>
                  <a:cubicBezTo>
                    <a:pt x="1" y="121"/>
                    <a:pt x="2" y="120"/>
                    <a:pt x="3" y="121"/>
                  </a:cubicBezTo>
                  <a:cubicBezTo>
                    <a:pt x="3" y="123"/>
                    <a:pt x="2" y="122"/>
                    <a:pt x="2" y="123"/>
                  </a:cubicBezTo>
                  <a:cubicBezTo>
                    <a:pt x="0" y="123"/>
                    <a:pt x="2" y="122"/>
                    <a:pt x="0" y="122"/>
                  </a:cubicBezTo>
                  <a:cubicBezTo>
                    <a:pt x="0" y="123"/>
                    <a:pt x="2" y="124"/>
                    <a:pt x="1" y="126"/>
                  </a:cubicBezTo>
                  <a:cubicBezTo>
                    <a:pt x="2" y="126"/>
                    <a:pt x="2" y="125"/>
                    <a:pt x="3" y="125"/>
                  </a:cubicBezTo>
                  <a:cubicBezTo>
                    <a:pt x="3" y="126"/>
                    <a:pt x="3" y="128"/>
                    <a:pt x="2" y="129"/>
                  </a:cubicBezTo>
                  <a:cubicBezTo>
                    <a:pt x="3" y="130"/>
                    <a:pt x="1" y="132"/>
                    <a:pt x="3" y="135"/>
                  </a:cubicBezTo>
                  <a:cubicBezTo>
                    <a:pt x="2" y="136"/>
                    <a:pt x="2" y="135"/>
                    <a:pt x="1" y="135"/>
                  </a:cubicBezTo>
                  <a:cubicBezTo>
                    <a:pt x="2" y="137"/>
                    <a:pt x="2" y="137"/>
                    <a:pt x="3" y="139"/>
                  </a:cubicBezTo>
                  <a:cubicBezTo>
                    <a:pt x="0" y="139"/>
                    <a:pt x="2" y="138"/>
                    <a:pt x="0" y="139"/>
                  </a:cubicBezTo>
                  <a:cubicBezTo>
                    <a:pt x="0" y="139"/>
                    <a:pt x="2" y="142"/>
                    <a:pt x="3" y="143"/>
                  </a:cubicBezTo>
                  <a:cubicBezTo>
                    <a:pt x="2" y="145"/>
                    <a:pt x="6" y="148"/>
                    <a:pt x="3" y="148"/>
                  </a:cubicBezTo>
                  <a:cubicBezTo>
                    <a:pt x="4" y="149"/>
                    <a:pt x="5" y="149"/>
                    <a:pt x="4" y="151"/>
                  </a:cubicBezTo>
                  <a:cubicBezTo>
                    <a:pt x="3" y="151"/>
                    <a:pt x="3" y="150"/>
                    <a:pt x="3" y="150"/>
                  </a:cubicBezTo>
                  <a:cubicBezTo>
                    <a:pt x="3" y="152"/>
                    <a:pt x="0" y="153"/>
                    <a:pt x="3" y="154"/>
                  </a:cubicBezTo>
                  <a:cubicBezTo>
                    <a:pt x="4" y="153"/>
                    <a:pt x="1" y="152"/>
                    <a:pt x="3" y="151"/>
                  </a:cubicBezTo>
                  <a:cubicBezTo>
                    <a:pt x="4" y="152"/>
                    <a:pt x="3" y="154"/>
                    <a:pt x="4" y="155"/>
                  </a:cubicBezTo>
                  <a:cubicBezTo>
                    <a:pt x="3" y="155"/>
                    <a:pt x="2" y="156"/>
                    <a:pt x="1" y="157"/>
                  </a:cubicBezTo>
                  <a:cubicBezTo>
                    <a:pt x="3" y="156"/>
                    <a:pt x="3" y="160"/>
                    <a:pt x="2" y="159"/>
                  </a:cubicBezTo>
                  <a:cubicBezTo>
                    <a:pt x="2" y="160"/>
                    <a:pt x="3" y="160"/>
                    <a:pt x="4" y="161"/>
                  </a:cubicBezTo>
                  <a:cubicBezTo>
                    <a:pt x="2" y="161"/>
                    <a:pt x="3" y="165"/>
                    <a:pt x="4" y="165"/>
                  </a:cubicBezTo>
                  <a:cubicBezTo>
                    <a:pt x="3" y="167"/>
                    <a:pt x="1" y="165"/>
                    <a:pt x="1" y="167"/>
                  </a:cubicBezTo>
                  <a:cubicBezTo>
                    <a:pt x="4" y="167"/>
                    <a:pt x="6" y="170"/>
                    <a:pt x="4" y="172"/>
                  </a:cubicBezTo>
                  <a:cubicBezTo>
                    <a:pt x="6" y="172"/>
                    <a:pt x="7" y="172"/>
                    <a:pt x="8" y="172"/>
                  </a:cubicBezTo>
                  <a:cubicBezTo>
                    <a:pt x="9" y="173"/>
                    <a:pt x="9" y="175"/>
                    <a:pt x="10" y="176"/>
                  </a:cubicBezTo>
                  <a:cubicBezTo>
                    <a:pt x="12" y="175"/>
                    <a:pt x="15" y="174"/>
                    <a:pt x="16" y="175"/>
                  </a:cubicBezTo>
                  <a:cubicBezTo>
                    <a:pt x="16" y="177"/>
                    <a:pt x="14" y="176"/>
                    <a:pt x="14" y="177"/>
                  </a:cubicBezTo>
                  <a:cubicBezTo>
                    <a:pt x="15" y="177"/>
                    <a:pt x="16" y="178"/>
                    <a:pt x="15" y="179"/>
                  </a:cubicBezTo>
                  <a:cubicBezTo>
                    <a:pt x="16" y="179"/>
                    <a:pt x="17" y="180"/>
                    <a:pt x="17" y="181"/>
                  </a:cubicBezTo>
                  <a:cubicBezTo>
                    <a:pt x="17" y="182"/>
                    <a:pt x="15" y="181"/>
                    <a:pt x="16" y="182"/>
                  </a:cubicBezTo>
                  <a:cubicBezTo>
                    <a:pt x="17" y="182"/>
                    <a:pt x="15" y="184"/>
                    <a:pt x="17" y="184"/>
                  </a:cubicBezTo>
                  <a:cubicBezTo>
                    <a:pt x="17" y="184"/>
                    <a:pt x="17" y="186"/>
                    <a:pt x="16" y="186"/>
                  </a:cubicBezTo>
                  <a:cubicBezTo>
                    <a:pt x="16" y="188"/>
                    <a:pt x="17" y="187"/>
                    <a:pt x="17" y="188"/>
                  </a:cubicBezTo>
                  <a:cubicBezTo>
                    <a:pt x="16" y="187"/>
                    <a:pt x="15" y="188"/>
                    <a:pt x="15" y="189"/>
                  </a:cubicBezTo>
                  <a:cubicBezTo>
                    <a:pt x="15" y="190"/>
                    <a:pt x="17" y="189"/>
                    <a:pt x="17" y="190"/>
                  </a:cubicBezTo>
                  <a:cubicBezTo>
                    <a:pt x="16" y="192"/>
                    <a:pt x="17" y="194"/>
                    <a:pt x="16" y="196"/>
                  </a:cubicBezTo>
                  <a:cubicBezTo>
                    <a:pt x="16" y="196"/>
                    <a:pt x="17" y="196"/>
                    <a:pt x="17" y="197"/>
                  </a:cubicBezTo>
                  <a:cubicBezTo>
                    <a:pt x="16" y="197"/>
                    <a:pt x="15" y="198"/>
                    <a:pt x="14" y="199"/>
                  </a:cubicBezTo>
                  <a:cubicBezTo>
                    <a:pt x="15" y="201"/>
                    <a:pt x="15" y="202"/>
                    <a:pt x="15" y="203"/>
                  </a:cubicBezTo>
                  <a:cubicBezTo>
                    <a:pt x="17" y="203"/>
                    <a:pt x="18" y="205"/>
                    <a:pt x="19" y="205"/>
                  </a:cubicBezTo>
                  <a:cubicBezTo>
                    <a:pt x="19" y="205"/>
                    <a:pt x="19" y="206"/>
                    <a:pt x="19" y="206"/>
                  </a:cubicBezTo>
                  <a:cubicBezTo>
                    <a:pt x="20" y="206"/>
                    <a:pt x="20" y="207"/>
                    <a:pt x="21" y="209"/>
                  </a:cubicBezTo>
                  <a:cubicBezTo>
                    <a:pt x="20" y="209"/>
                    <a:pt x="19" y="209"/>
                    <a:pt x="18" y="210"/>
                  </a:cubicBezTo>
                  <a:cubicBezTo>
                    <a:pt x="19" y="213"/>
                    <a:pt x="17" y="216"/>
                    <a:pt x="18" y="219"/>
                  </a:cubicBezTo>
                  <a:cubicBezTo>
                    <a:pt x="17" y="220"/>
                    <a:pt x="17" y="221"/>
                    <a:pt x="16" y="221"/>
                  </a:cubicBezTo>
                  <a:cubicBezTo>
                    <a:pt x="16" y="222"/>
                    <a:pt x="16" y="222"/>
                    <a:pt x="16" y="223"/>
                  </a:cubicBezTo>
                  <a:cubicBezTo>
                    <a:pt x="19" y="224"/>
                    <a:pt x="27" y="232"/>
                    <a:pt x="23" y="235"/>
                  </a:cubicBezTo>
                  <a:cubicBezTo>
                    <a:pt x="22" y="235"/>
                    <a:pt x="23" y="233"/>
                    <a:pt x="22" y="234"/>
                  </a:cubicBezTo>
                  <a:cubicBezTo>
                    <a:pt x="21" y="236"/>
                    <a:pt x="23" y="236"/>
                    <a:pt x="25" y="236"/>
                  </a:cubicBezTo>
                  <a:cubicBezTo>
                    <a:pt x="24" y="237"/>
                    <a:pt x="25" y="237"/>
                    <a:pt x="25" y="238"/>
                  </a:cubicBezTo>
                  <a:cubicBezTo>
                    <a:pt x="26" y="238"/>
                    <a:pt x="26" y="240"/>
                    <a:pt x="26" y="24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41"/>
                    <a:pt x="26" y="244"/>
                    <a:pt x="27" y="245"/>
                  </a:cubicBezTo>
                  <a:cubicBezTo>
                    <a:pt x="29" y="246"/>
                    <a:pt x="23" y="247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9" y="252"/>
                    <a:pt x="32" y="252"/>
                    <a:pt x="34" y="253"/>
                  </a:cubicBezTo>
                  <a:cubicBezTo>
                    <a:pt x="34" y="256"/>
                    <a:pt x="31" y="256"/>
                    <a:pt x="31" y="257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8"/>
                    <a:pt x="33" y="256"/>
                    <a:pt x="34" y="256"/>
                  </a:cubicBezTo>
                  <a:cubicBezTo>
                    <a:pt x="35" y="256"/>
                    <a:pt x="35" y="257"/>
                    <a:pt x="36" y="257"/>
                  </a:cubicBezTo>
                  <a:cubicBezTo>
                    <a:pt x="36" y="256"/>
                    <a:pt x="37" y="256"/>
                    <a:pt x="37" y="255"/>
                  </a:cubicBezTo>
                  <a:cubicBezTo>
                    <a:pt x="39" y="257"/>
                    <a:pt x="42" y="259"/>
                    <a:pt x="44" y="261"/>
                  </a:cubicBezTo>
                  <a:cubicBezTo>
                    <a:pt x="45" y="261"/>
                    <a:pt x="46" y="260"/>
                    <a:pt x="47" y="261"/>
                  </a:cubicBezTo>
                  <a:cubicBezTo>
                    <a:pt x="47" y="262"/>
                    <a:pt x="46" y="262"/>
                    <a:pt x="46" y="263"/>
                  </a:cubicBezTo>
                  <a:cubicBezTo>
                    <a:pt x="47" y="264"/>
                    <a:pt x="48" y="265"/>
                    <a:pt x="48" y="267"/>
                  </a:cubicBezTo>
                  <a:cubicBezTo>
                    <a:pt x="49" y="268"/>
                    <a:pt x="51" y="267"/>
                    <a:pt x="51" y="269"/>
                  </a:cubicBezTo>
                  <a:cubicBezTo>
                    <a:pt x="50" y="269"/>
                    <a:pt x="50" y="271"/>
                    <a:pt x="49" y="271"/>
                  </a:cubicBezTo>
                  <a:cubicBezTo>
                    <a:pt x="48" y="270"/>
                    <a:pt x="50" y="270"/>
                    <a:pt x="49" y="269"/>
                  </a:cubicBezTo>
                  <a:cubicBezTo>
                    <a:pt x="48" y="270"/>
                    <a:pt x="48" y="271"/>
                    <a:pt x="47" y="272"/>
                  </a:cubicBezTo>
                  <a:cubicBezTo>
                    <a:pt x="51" y="272"/>
                    <a:pt x="54" y="271"/>
                    <a:pt x="56" y="273"/>
                  </a:cubicBezTo>
                  <a:cubicBezTo>
                    <a:pt x="56" y="274"/>
                    <a:pt x="56" y="274"/>
                    <a:pt x="56" y="275"/>
                  </a:cubicBezTo>
                  <a:cubicBezTo>
                    <a:pt x="57" y="275"/>
                    <a:pt x="57" y="274"/>
                    <a:pt x="58" y="275"/>
                  </a:cubicBezTo>
                  <a:cubicBezTo>
                    <a:pt x="57" y="275"/>
                    <a:pt x="57" y="275"/>
                    <a:pt x="57" y="276"/>
                  </a:cubicBezTo>
                  <a:cubicBezTo>
                    <a:pt x="59" y="277"/>
                    <a:pt x="59" y="275"/>
                    <a:pt x="60" y="275"/>
                  </a:cubicBezTo>
                  <a:cubicBezTo>
                    <a:pt x="61" y="278"/>
                    <a:pt x="64" y="275"/>
                    <a:pt x="66" y="277"/>
                  </a:cubicBezTo>
                  <a:cubicBezTo>
                    <a:pt x="67" y="276"/>
                    <a:pt x="65" y="276"/>
                    <a:pt x="66" y="275"/>
                  </a:cubicBezTo>
                  <a:cubicBezTo>
                    <a:pt x="67" y="275"/>
                    <a:pt x="67" y="276"/>
                    <a:pt x="68" y="276"/>
                  </a:cubicBezTo>
                  <a:cubicBezTo>
                    <a:pt x="69" y="275"/>
                    <a:pt x="70" y="272"/>
                    <a:pt x="72" y="273"/>
                  </a:cubicBezTo>
                  <a:cubicBezTo>
                    <a:pt x="73" y="272"/>
                    <a:pt x="72" y="271"/>
                    <a:pt x="70" y="271"/>
                  </a:cubicBezTo>
                  <a:cubicBezTo>
                    <a:pt x="70" y="271"/>
                    <a:pt x="70" y="272"/>
                    <a:pt x="69" y="271"/>
                  </a:cubicBezTo>
                  <a:cubicBezTo>
                    <a:pt x="70" y="271"/>
                    <a:pt x="70" y="270"/>
                    <a:pt x="70" y="268"/>
                  </a:cubicBezTo>
                  <a:cubicBezTo>
                    <a:pt x="70" y="268"/>
                    <a:pt x="71" y="268"/>
                    <a:pt x="71" y="267"/>
                  </a:cubicBezTo>
                  <a:cubicBezTo>
                    <a:pt x="70" y="266"/>
                    <a:pt x="71" y="266"/>
                    <a:pt x="71" y="264"/>
                  </a:cubicBezTo>
                  <a:cubicBezTo>
                    <a:pt x="75" y="264"/>
                    <a:pt x="76" y="259"/>
                    <a:pt x="78" y="257"/>
                  </a:cubicBezTo>
                  <a:cubicBezTo>
                    <a:pt x="80" y="257"/>
                    <a:pt x="81" y="257"/>
                    <a:pt x="82" y="256"/>
                  </a:cubicBezTo>
                  <a:cubicBezTo>
                    <a:pt x="81" y="257"/>
                    <a:pt x="82" y="255"/>
                    <a:pt x="82" y="255"/>
                  </a:cubicBezTo>
                  <a:cubicBezTo>
                    <a:pt x="82" y="256"/>
                    <a:pt x="84" y="257"/>
                    <a:pt x="86" y="257"/>
                  </a:cubicBezTo>
                  <a:cubicBezTo>
                    <a:pt x="87" y="256"/>
                    <a:pt x="85" y="254"/>
                    <a:pt x="86" y="254"/>
                  </a:cubicBezTo>
                  <a:cubicBezTo>
                    <a:pt x="88" y="254"/>
                    <a:pt x="87" y="256"/>
                    <a:pt x="88" y="256"/>
                  </a:cubicBezTo>
                  <a:cubicBezTo>
                    <a:pt x="93" y="256"/>
                    <a:pt x="97" y="254"/>
                    <a:pt x="96" y="250"/>
                  </a:cubicBezTo>
                  <a:cubicBezTo>
                    <a:pt x="96" y="249"/>
                    <a:pt x="96" y="251"/>
                    <a:pt x="95" y="251"/>
                  </a:cubicBezTo>
                  <a:cubicBezTo>
                    <a:pt x="94" y="250"/>
                    <a:pt x="95" y="249"/>
                    <a:pt x="94" y="248"/>
                  </a:cubicBezTo>
                  <a:cubicBezTo>
                    <a:pt x="96" y="247"/>
                    <a:pt x="98" y="247"/>
                    <a:pt x="100" y="246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3" y="246"/>
                    <a:pt x="105" y="246"/>
                    <a:pt x="107" y="247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3" y="240"/>
                    <a:pt x="112" y="239"/>
                  </a:cubicBezTo>
                  <a:cubicBezTo>
                    <a:pt x="112" y="238"/>
                    <a:pt x="111" y="234"/>
                    <a:pt x="111" y="234"/>
                  </a:cubicBezTo>
                  <a:cubicBezTo>
                    <a:pt x="111" y="234"/>
                    <a:pt x="112" y="232"/>
                    <a:pt x="113" y="231"/>
                  </a:cubicBezTo>
                  <a:cubicBezTo>
                    <a:pt x="114" y="230"/>
                    <a:pt x="115" y="229"/>
                    <a:pt x="115" y="228"/>
                  </a:cubicBezTo>
                  <a:cubicBezTo>
                    <a:pt x="115" y="226"/>
                    <a:pt x="115" y="225"/>
                    <a:pt x="115" y="224"/>
                  </a:cubicBezTo>
                  <a:cubicBezTo>
                    <a:pt x="115" y="223"/>
                    <a:pt x="115" y="222"/>
                    <a:pt x="115" y="222"/>
                  </a:cubicBezTo>
                  <a:cubicBezTo>
                    <a:pt x="115" y="221"/>
                    <a:pt x="115" y="219"/>
                    <a:pt x="116" y="217"/>
                  </a:cubicBezTo>
                  <a:cubicBezTo>
                    <a:pt x="117" y="216"/>
                    <a:pt x="118" y="213"/>
                    <a:pt x="118" y="212"/>
                  </a:cubicBezTo>
                  <a:cubicBezTo>
                    <a:pt x="119" y="211"/>
                    <a:pt x="120" y="209"/>
                    <a:pt x="119" y="208"/>
                  </a:cubicBezTo>
                  <a:cubicBezTo>
                    <a:pt x="119" y="207"/>
                    <a:pt x="118" y="207"/>
                    <a:pt x="117" y="206"/>
                  </a:cubicBezTo>
                  <a:cubicBezTo>
                    <a:pt x="117" y="205"/>
                    <a:pt x="117" y="204"/>
                    <a:pt x="117" y="204"/>
                  </a:cubicBezTo>
                  <a:cubicBezTo>
                    <a:pt x="119" y="203"/>
                    <a:pt x="120" y="201"/>
                    <a:pt x="123" y="201"/>
                  </a:cubicBezTo>
                  <a:cubicBezTo>
                    <a:pt x="123" y="199"/>
                    <a:pt x="122" y="197"/>
                    <a:pt x="121" y="197"/>
                  </a:cubicBezTo>
                  <a:cubicBezTo>
                    <a:pt x="123" y="196"/>
                    <a:pt x="120" y="193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2"/>
                    <a:pt x="123" y="192"/>
                    <a:pt x="123" y="193"/>
                  </a:cubicBezTo>
                  <a:cubicBezTo>
                    <a:pt x="123" y="193"/>
                    <a:pt x="124" y="193"/>
                    <a:pt x="124" y="193"/>
                  </a:cubicBezTo>
                  <a:cubicBezTo>
                    <a:pt x="124" y="193"/>
                    <a:pt x="124" y="192"/>
                    <a:pt x="124" y="192"/>
                  </a:cubicBezTo>
                  <a:cubicBezTo>
                    <a:pt x="125" y="192"/>
                    <a:pt x="125" y="192"/>
                    <a:pt x="126" y="192"/>
                  </a:cubicBezTo>
                  <a:cubicBezTo>
                    <a:pt x="126" y="192"/>
                    <a:pt x="126" y="191"/>
                    <a:pt x="127" y="191"/>
                  </a:cubicBezTo>
                  <a:cubicBezTo>
                    <a:pt x="128" y="193"/>
                    <a:pt x="132" y="191"/>
                    <a:pt x="133" y="190"/>
                  </a:cubicBezTo>
                  <a:cubicBezTo>
                    <a:pt x="132" y="190"/>
                    <a:pt x="132" y="190"/>
                    <a:pt x="132" y="189"/>
                  </a:cubicBezTo>
                  <a:cubicBezTo>
                    <a:pt x="134" y="189"/>
                    <a:pt x="134" y="189"/>
                    <a:pt x="135" y="188"/>
                  </a:cubicBezTo>
                  <a:cubicBezTo>
                    <a:pt x="134" y="187"/>
                    <a:pt x="132" y="187"/>
                    <a:pt x="133" y="185"/>
                  </a:cubicBezTo>
                  <a:cubicBezTo>
                    <a:pt x="135" y="185"/>
                    <a:pt x="137" y="185"/>
                    <a:pt x="138" y="183"/>
                  </a:cubicBezTo>
                  <a:cubicBezTo>
                    <a:pt x="138" y="184"/>
                    <a:pt x="139" y="184"/>
                    <a:pt x="140" y="184"/>
                  </a:cubicBezTo>
                  <a:cubicBezTo>
                    <a:pt x="139" y="182"/>
                    <a:pt x="141" y="182"/>
                    <a:pt x="141" y="181"/>
                  </a:cubicBezTo>
                  <a:cubicBezTo>
                    <a:pt x="142" y="181"/>
                    <a:pt x="143" y="181"/>
                    <a:pt x="144" y="182"/>
                  </a:cubicBezTo>
                  <a:cubicBezTo>
                    <a:pt x="145" y="180"/>
                    <a:pt x="147" y="181"/>
                    <a:pt x="148" y="179"/>
                  </a:cubicBezTo>
                  <a:cubicBezTo>
                    <a:pt x="146" y="179"/>
                    <a:pt x="150" y="178"/>
                    <a:pt x="149" y="177"/>
                  </a:cubicBezTo>
                  <a:cubicBezTo>
                    <a:pt x="146" y="178"/>
                    <a:pt x="145" y="175"/>
                    <a:pt x="145" y="172"/>
                  </a:cubicBezTo>
                  <a:cubicBezTo>
                    <a:pt x="145" y="172"/>
                    <a:pt x="146" y="171"/>
                    <a:pt x="147" y="171"/>
                  </a:cubicBezTo>
                  <a:cubicBezTo>
                    <a:pt x="147" y="170"/>
                    <a:pt x="146" y="170"/>
                    <a:pt x="146" y="169"/>
                  </a:cubicBezTo>
                  <a:cubicBezTo>
                    <a:pt x="148" y="168"/>
                    <a:pt x="150" y="168"/>
                    <a:pt x="149" y="166"/>
                  </a:cubicBezTo>
                  <a:cubicBezTo>
                    <a:pt x="148" y="166"/>
                    <a:pt x="149" y="168"/>
                    <a:pt x="148" y="168"/>
                  </a:cubicBezTo>
                  <a:cubicBezTo>
                    <a:pt x="148" y="167"/>
                    <a:pt x="147" y="165"/>
                    <a:pt x="147" y="165"/>
                  </a:cubicBezTo>
                  <a:cubicBezTo>
                    <a:pt x="149" y="164"/>
                    <a:pt x="150" y="165"/>
                    <a:pt x="152" y="164"/>
                  </a:cubicBezTo>
                  <a:cubicBezTo>
                    <a:pt x="151" y="162"/>
                    <a:pt x="152" y="161"/>
                    <a:pt x="153" y="160"/>
                  </a:cubicBezTo>
                  <a:cubicBezTo>
                    <a:pt x="151" y="157"/>
                    <a:pt x="152" y="154"/>
                    <a:pt x="154" y="152"/>
                  </a:cubicBezTo>
                  <a:cubicBezTo>
                    <a:pt x="153" y="150"/>
                    <a:pt x="152" y="147"/>
                    <a:pt x="150" y="146"/>
                  </a:cubicBezTo>
                  <a:cubicBezTo>
                    <a:pt x="151" y="145"/>
                    <a:pt x="150" y="142"/>
                    <a:pt x="152" y="142"/>
                  </a:cubicBezTo>
                  <a:cubicBezTo>
                    <a:pt x="151" y="143"/>
                    <a:pt x="152" y="144"/>
                    <a:pt x="153" y="144"/>
                  </a:cubicBezTo>
                  <a:cubicBezTo>
                    <a:pt x="153" y="143"/>
                    <a:pt x="153" y="143"/>
                    <a:pt x="154" y="143"/>
                  </a:cubicBezTo>
                  <a:cubicBezTo>
                    <a:pt x="151" y="139"/>
                    <a:pt x="149" y="136"/>
                    <a:pt x="151" y="131"/>
                  </a:cubicBezTo>
                  <a:cubicBezTo>
                    <a:pt x="148" y="130"/>
                    <a:pt x="153" y="125"/>
                    <a:pt x="149" y="124"/>
                  </a:cubicBezTo>
                  <a:cubicBezTo>
                    <a:pt x="149" y="125"/>
                    <a:pt x="149" y="126"/>
                    <a:pt x="148" y="125"/>
                  </a:cubicBezTo>
                  <a:cubicBezTo>
                    <a:pt x="148" y="123"/>
                    <a:pt x="147" y="121"/>
                    <a:pt x="147" y="118"/>
                  </a:cubicBezTo>
                  <a:cubicBezTo>
                    <a:pt x="149" y="118"/>
                    <a:pt x="147" y="117"/>
                    <a:pt x="148" y="115"/>
                  </a:cubicBezTo>
                  <a:cubicBezTo>
                    <a:pt x="150" y="114"/>
                    <a:pt x="150" y="112"/>
                    <a:pt x="152" y="112"/>
                  </a:cubicBezTo>
                  <a:cubicBezTo>
                    <a:pt x="152" y="109"/>
                    <a:pt x="154" y="108"/>
                    <a:pt x="152" y="107"/>
                  </a:cubicBezTo>
                  <a:cubicBezTo>
                    <a:pt x="152" y="108"/>
                    <a:pt x="151" y="108"/>
                    <a:pt x="151" y="108"/>
                  </a:cubicBezTo>
                  <a:cubicBezTo>
                    <a:pt x="152" y="106"/>
                    <a:pt x="152" y="104"/>
                    <a:pt x="153" y="103"/>
                  </a:cubicBezTo>
                  <a:cubicBezTo>
                    <a:pt x="153" y="102"/>
                    <a:pt x="152" y="100"/>
                    <a:pt x="153" y="99"/>
                  </a:cubicBezTo>
                  <a:cubicBezTo>
                    <a:pt x="152" y="99"/>
                    <a:pt x="151" y="98"/>
                    <a:pt x="150" y="98"/>
                  </a:cubicBezTo>
                  <a:cubicBezTo>
                    <a:pt x="152" y="96"/>
                    <a:pt x="150" y="92"/>
                    <a:pt x="153" y="92"/>
                  </a:cubicBezTo>
                  <a:close/>
                  <a:moveTo>
                    <a:pt x="58" y="4"/>
                  </a:moveTo>
                  <a:cubicBezTo>
                    <a:pt x="58" y="4"/>
                    <a:pt x="58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8" y="5"/>
                    <a:pt x="57" y="5"/>
                    <a:pt x="58" y="4"/>
                  </a:cubicBezTo>
                  <a:close/>
                  <a:moveTo>
                    <a:pt x="13" y="46"/>
                  </a:moveTo>
                  <a:cubicBezTo>
                    <a:pt x="11" y="46"/>
                    <a:pt x="12" y="46"/>
                    <a:pt x="12" y="45"/>
                  </a:cubicBezTo>
                  <a:cubicBezTo>
                    <a:pt x="12" y="46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F454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31596" y="4957912"/>
              <a:ext cx="487680" cy="10822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prstClr val="white"/>
                  </a:solidFill>
                  <a:latin charset="-122" panose="02010609000101010101" pitchFamily="49" typeface="汉仪南宫体简"/>
                  <a:ea charset="-122" panose="02010609000101010101" pitchFamily="49" typeface="汉仪南宫体简"/>
                </a:rPr>
                <a:t>优页PPT</a:t>
              </a:r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1"/>
          <p:cNvSpPr>
            <a:spLocks noEditPoints="1"/>
          </p:cNvSpPr>
          <p:nvPr/>
        </p:nvSpPr>
        <p:spPr bwMode="auto">
          <a:xfrm>
            <a:off x="1417638" y="5065411"/>
            <a:ext cx="417512" cy="417513"/>
          </a:xfrm>
          <a:custGeom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b="b" l="0" r="r" t="0"/>
            <a:pathLst>
              <a:path h="277" w="279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3" name="Group 83"/>
          <p:cNvGrpSpPr/>
          <p:nvPr/>
        </p:nvGrpSpPr>
        <p:grpSpPr>
          <a:xfrm>
            <a:off x="2616303" y="5060066"/>
            <a:ext cx="429624" cy="429624"/>
            <a:chOff x="1787872" y="3796481"/>
            <a:chExt cx="296916" cy="296916"/>
          </a:xfrm>
          <a:solidFill>
            <a:srgbClr val="F45474"/>
          </a:solidFill>
        </p:grpSpPr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b="b" l="0" r="r" t="0"/>
              <a:pathLst>
                <a:path h="287" w="286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b="b" l="0" r="r" t="0"/>
              <a:pathLst>
                <a:path h="110" w="109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3854561" y="5072084"/>
            <a:ext cx="429624" cy="405589"/>
            <a:chOff x="2578955" y="3804786"/>
            <a:chExt cx="296915" cy="280306"/>
          </a:xfrm>
          <a:solidFill>
            <a:srgbClr val="F45474"/>
          </a:solidFill>
        </p:grpSpPr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64" w="8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64" w="8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01" w="83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01" w="83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71" w="82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71" w="8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010150" y="5047949"/>
            <a:ext cx="546100" cy="454025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b="b" l="0" r="r" t="0"/>
            <a:pathLst>
              <a:path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6330950" y="5122561"/>
            <a:ext cx="430213" cy="369888"/>
          </a:xfrm>
          <a:custGeom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b="b" l="0" r="r" t="0"/>
            <a:pathLst>
              <a:path h="246" w="287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8" name="Freeform 30"/>
          <p:cNvSpPr/>
          <p:nvPr/>
        </p:nvSpPr>
        <p:spPr bwMode="auto">
          <a:xfrm>
            <a:off x="1427163" y="4087511"/>
            <a:ext cx="396875" cy="433388"/>
          </a:xfrm>
          <a:custGeom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b="b" l="0" r="r" t="0"/>
            <a:pathLst>
              <a:path h="288" w="263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9" name="Freeform 31"/>
          <p:cNvSpPr/>
          <p:nvPr/>
        </p:nvSpPr>
        <p:spPr bwMode="auto">
          <a:xfrm>
            <a:off x="3878263" y="4046236"/>
            <a:ext cx="382587" cy="381000"/>
          </a:xfrm>
          <a:custGeom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b="b" l="0" r="r" t="0"/>
            <a:pathLst>
              <a:path h="254" w="253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20" name="Freeform 32"/>
          <p:cNvSpPr>
            <a:spLocks noEditPoints="1"/>
          </p:cNvSpPr>
          <p:nvPr/>
        </p:nvSpPr>
        <p:spPr bwMode="auto">
          <a:xfrm>
            <a:off x="5010150" y="4054174"/>
            <a:ext cx="542925" cy="444500"/>
          </a:xfrm>
          <a:custGeom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b="b" l="0" r="r" t="0"/>
            <a:pathLst>
              <a:path h="297" w="361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21" name="Group 82"/>
          <p:cNvGrpSpPr/>
          <p:nvPr/>
        </p:nvGrpSpPr>
        <p:grpSpPr>
          <a:xfrm>
            <a:off x="6292020" y="4053351"/>
            <a:ext cx="507739" cy="474691"/>
            <a:chOff x="4067683" y="3042772"/>
            <a:chExt cx="350901" cy="328061"/>
          </a:xfrm>
          <a:solidFill>
            <a:srgbClr val="F45474"/>
          </a:solidFill>
        </p:grpSpPr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b="b" l="0" r="r" t="0"/>
              <a:pathLst>
                <a:path h="107" w="169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b="b" l="0" r="r" t="0"/>
              <a:pathLst>
                <a:path h="105" w="169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b="b" l="0" r="r" t="0"/>
              <a:pathLst>
                <a:path h="190" w="337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1441893" y="3033858"/>
            <a:ext cx="369536" cy="492715"/>
            <a:chOff x="1092301" y="2278682"/>
            <a:chExt cx="255389" cy="340519"/>
          </a:xfrm>
          <a:solidFill>
            <a:srgbClr val="F45474"/>
          </a:solidFill>
        </p:grpSpPr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b="b" l="0" r="r" t="0"/>
              <a:pathLst>
                <a:path h="328" w="246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b="b" l="0" r="r" t="0"/>
              <a:pathLst>
                <a:path h="40" w="246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b="b" l="0" r="r" t="0"/>
              <a:pathLst>
                <a:path h="31" w="87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b="b" l="0" r="r" t="0"/>
              <a:pathLst>
                <a:path h="74" w="129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b="b" l="0" r="r" t="0"/>
              <a:pathLst>
                <a:path h="225" w="231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b="b" l="0" r="r" t="0"/>
              <a:pathLst>
                <a:path h="144" w="40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b="b" l="0" r="r" t="0"/>
              <a:pathLst>
                <a:path h="144" w="42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80"/>
          <p:cNvGrpSpPr/>
          <p:nvPr/>
        </p:nvGrpSpPr>
        <p:grpSpPr>
          <a:xfrm>
            <a:off x="3836536" y="3112088"/>
            <a:ext cx="465675" cy="333485"/>
            <a:chOff x="2566497" y="2332666"/>
            <a:chExt cx="321832" cy="230473"/>
          </a:xfrm>
          <a:solidFill>
            <a:srgbClr val="F45474"/>
          </a:solidFill>
        </p:grpSpPr>
        <p:sp>
          <p:nvSpPr>
            <p:cNvPr id="35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b="b" l="0" r="r" t="0"/>
              <a:pathLst>
                <a:path h="223" w="174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b="b" l="0" r="r" t="0"/>
              <a:pathLst>
                <a:path h="110" w="56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b="b" l="0" r="r" t="0"/>
              <a:pathLst>
                <a:path h="216" w="90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52"/>
          <p:cNvSpPr>
            <a:spLocks noEditPoints="1"/>
          </p:cNvSpPr>
          <p:nvPr/>
        </p:nvSpPr>
        <p:spPr bwMode="auto">
          <a:xfrm>
            <a:off x="6345238" y="3003249"/>
            <a:ext cx="403225" cy="550862"/>
          </a:xfrm>
          <a:custGeom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b="b" l="0" r="r" t="0"/>
            <a:pathLst>
              <a:path h="364" w="269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5073650" y="3049286"/>
            <a:ext cx="417513" cy="458788"/>
          </a:xfrm>
          <a:custGeom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b="b" l="0" r="r" t="0"/>
            <a:pathLst>
              <a:path h="306" w="277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0" name="Freeform 59"/>
          <p:cNvSpPr>
            <a:spLocks noEditPoints="1"/>
          </p:cNvSpPr>
          <p:nvPr/>
        </p:nvSpPr>
        <p:spPr bwMode="auto">
          <a:xfrm>
            <a:off x="1411288" y="2061861"/>
            <a:ext cx="430212" cy="430213"/>
          </a:xfrm>
          <a:custGeom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b="b" l="0" r="r" t="0"/>
            <a:pathLst>
              <a:path h="286" w="287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1" name="Freeform 60"/>
          <p:cNvSpPr>
            <a:spLocks noEditPoints="1"/>
          </p:cNvSpPr>
          <p:nvPr/>
        </p:nvSpPr>
        <p:spPr bwMode="auto">
          <a:xfrm>
            <a:off x="3857625" y="2065036"/>
            <a:ext cx="427038" cy="428625"/>
          </a:xfrm>
          <a:custGeom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b="b" l="0" r="r" t="0"/>
            <a:pathLst>
              <a:path h="287" w="285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42" name="Group 78"/>
          <p:cNvGrpSpPr/>
          <p:nvPr/>
        </p:nvGrpSpPr>
        <p:grpSpPr>
          <a:xfrm>
            <a:off x="5183979" y="2043697"/>
            <a:ext cx="198288" cy="468685"/>
            <a:chOff x="3405334" y="1535355"/>
            <a:chExt cx="137038" cy="323909"/>
          </a:xfrm>
          <a:solidFill>
            <a:srgbClr val="F45474"/>
          </a:solidFill>
        </p:grpSpPr>
        <p:sp>
          <p:nvSpPr>
            <p:cNvPr id="43" name="Freeform 61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52" w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b="b" l="0" r="r" t="0"/>
              <a:pathLst>
                <a:path h="246" w="132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6303963" y="2071386"/>
            <a:ext cx="484187" cy="414338"/>
          </a:xfrm>
          <a:custGeom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b="b" l="0" r="r" t="0"/>
            <a:pathLst>
              <a:path h="275" w="323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6" name="Freeform 69"/>
          <p:cNvSpPr>
            <a:spLocks noEditPoints="1"/>
          </p:cNvSpPr>
          <p:nvPr/>
        </p:nvSpPr>
        <p:spPr bwMode="auto">
          <a:xfrm>
            <a:off x="1471613" y="1064911"/>
            <a:ext cx="309562" cy="452438"/>
          </a:xfrm>
          <a:custGeom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b="b" l="0" r="r" t="0"/>
            <a:pathLst>
              <a:path h="303" w="206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7" name="Freeform 70"/>
          <p:cNvSpPr>
            <a:spLocks noEditPoints="1"/>
          </p:cNvSpPr>
          <p:nvPr/>
        </p:nvSpPr>
        <p:spPr bwMode="auto">
          <a:xfrm>
            <a:off x="2603500" y="1064911"/>
            <a:ext cx="457200" cy="452438"/>
          </a:xfrm>
          <a:custGeom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b="b" l="0" r="r" t="0"/>
            <a:pathLst>
              <a:path h="303" w="302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48" name="Group 74"/>
          <p:cNvGrpSpPr/>
          <p:nvPr/>
        </p:nvGrpSpPr>
        <p:grpSpPr>
          <a:xfrm>
            <a:off x="5157057" y="1067148"/>
            <a:ext cx="249363" cy="450653"/>
            <a:chOff x="3386647" y="802411"/>
            <a:chExt cx="172336" cy="311450"/>
          </a:xfrm>
          <a:solidFill>
            <a:srgbClr val="F45474"/>
          </a:solidFill>
        </p:grpSpPr>
        <p:sp>
          <p:nvSpPr>
            <p:cNvPr id="49" name="Freeform 71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51" w="50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0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b="b" l="0" r="r" t="0"/>
              <a:pathLst>
                <a:path h="301" w="165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b="b" l="0" r="r" t="0"/>
              <a:pathLst>
                <a:path h="301" w="165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b="b" l="0" r="r" t="0"/>
              <a:pathLst>
                <a:path h="49" w="12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6309928" y="1061138"/>
            <a:ext cx="474691" cy="462672"/>
            <a:chOff x="4080141" y="798258"/>
            <a:chExt cx="328062" cy="319755"/>
          </a:xfrm>
          <a:solidFill>
            <a:srgbClr val="F45474"/>
          </a:solidFill>
        </p:grpSpPr>
        <p:sp>
          <p:nvSpPr>
            <p:cNvPr id="55" name="Freeform 76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b="b" l="0" r="r" t="0"/>
              <a:pathLst>
                <a:path h="284" w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b="b" l="0" r="r" t="0"/>
              <a:pathLst>
                <a:path h="142" w="141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Group 73"/>
          <p:cNvGrpSpPr/>
          <p:nvPr/>
        </p:nvGrpSpPr>
        <p:grpSpPr>
          <a:xfrm>
            <a:off x="3812500" y="1064261"/>
            <a:ext cx="513747" cy="453656"/>
            <a:chOff x="2549886" y="800334"/>
            <a:chExt cx="355053" cy="313526"/>
          </a:xfrm>
          <a:solidFill>
            <a:srgbClr val="F45474"/>
          </a:solidFill>
        </p:grpSpPr>
        <p:sp>
          <p:nvSpPr>
            <p:cNvPr id="58" name="Freeform 88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b="b" l="0" r="r" t="0"/>
              <a:pathLst>
                <a:path h="57" w="56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b="b" l="0" r="r" t="0"/>
              <a:pathLst>
                <a:path h="57" w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b="b" l="0" r="r" t="0"/>
              <a:pathLst>
                <a:path h="236" w="343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81"/>
          <p:cNvGrpSpPr/>
          <p:nvPr/>
        </p:nvGrpSpPr>
        <p:grpSpPr>
          <a:xfrm>
            <a:off x="7503651" y="3067022"/>
            <a:ext cx="465677" cy="423619"/>
            <a:chOff x="4821392" y="2301522"/>
            <a:chExt cx="321831" cy="292764"/>
          </a:xfrm>
          <a:solidFill>
            <a:srgbClr val="F45474"/>
          </a:solidFill>
        </p:grpSpPr>
        <p:sp>
          <p:nvSpPr>
            <p:cNvPr id="62" name="Freeform 91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b="b" l="0" r="r" t="0"/>
              <a:pathLst>
                <a:path h="120" w="14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3" name="Freeform 92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b="b" l="0" r="r" t="0"/>
              <a:pathLst>
                <a:path h="122" w="145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4" name="Freeform 93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b="b" l="0" r="r" t="0"/>
              <a:pathLst>
                <a:path h="123" w="141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5" name="Freeform 94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b="b" l="0" r="r" t="0"/>
              <a:pathLst>
                <a:path h="125" w="14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66" name="Freeform 95"/>
          <p:cNvSpPr>
            <a:spLocks noEditPoints="1"/>
          </p:cNvSpPr>
          <p:nvPr/>
        </p:nvSpPr>
        <p:spPr bwMode="auto">
          <a:xfrm>
            <a:off x="2555875" y="2084086"/>
            <a:ext cx="492125" cy="434975"/>
          </a:xfrm>
          <a:custGeom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b="b" l="0" r="r" t="0"/>
            <a:pathLst>
              <a:path h="290" w="328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67" name="Group 77"/>
          <p:cNvGrpSpPr/>
          <p:nvPr/>
        </p:nvGrpSpPr>
        <p:grpSpPr>
          <a:xfrm>
            <a:off x="8722321" y="2071211"/>
            <a:ext cx="525763" cy="402584"/>
            <a:chOff x="5552261" y="1554043"/>
            <a:chExt cx="363359" cy="278229"/>
          </a:xfrm>
          <a:solidFill>
            <a:srgbClr val="F45474"/>
          </a:solidFill>
        </p:grpSpPr>
        <p:sp>
          <p:nvSpPr>
            <p:cNvPr id="68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b="b" l="0" r="r" t="0"/>
              <a:pathLst>
                <a:path h="112" w="350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9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b="b" l="0" r="r" t="0"/>
              <a:pathLst>
                <a:path h="130" w="35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71" name="Freeform 99"/>
          <p:cNvSpPr>
            <a:spLocks noEditPoints="1"/>
          </p:cNvSpPr>
          <p:nvPr/>
        </p:nvSpPr>
        <p:spPr bwMode="auto">
          <a:xfrm>
            <a:off x="7591425" y="2045986"/>
            <a:ext cx="293688" cy="469900"/>
          </a:xfrm>
          <a:custGeom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b="b" l="0" r="r" t="0"/>
            <a:pathLst>
              <a:path h="311" w="196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2" name="Freeform 100"/>
          <p:cNvSpPr/>
          <p:nvPr/>
        </p:nvSpPr>
        <p:spPr bwMode="auto">
          <a:xfrm>
            <a:off x="7524750" y="4036711"/>
            <a:ext cx="427038" cy="481013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b="b" l="0" r="r" t="0"/>
            <a:pathLst>
              <a:path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73" name="Group 76"/>
          <p:cNvGrpSpPr/>
          <p:nvPr/>
        </p:nvGrpSpPr>
        <p:grpSpPr>
          <a:xfrm>
            <a:off x="8695280" y="1082875"/>
            <a:ext cx="579843" cy="402587"/>
            <a:chOff x="5533573" y="812792"/>
            <a:chExt cx="400733" cy="278229"/>
          </a:xfrm>
          <a:solidFill>
            <a:srgbClr val="F45474"/>
          </a:solidFill>
        </p:grpSpPr>
        <p:sp>
          <p:nvSpPr>
            <p:cNvPr id="74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b="b" l="0" r="r" t="0"/>
              <a:pathLst>
                <a:path h="123" w="90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75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b="b" l="0" r="r" t="0"/>
              <a:pathLst>
                <a:path h="145" w="178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76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b="b" l="0" r="r" t="0"/>
              <a:pathLst>
                <a:path h="266" w="301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77" name="Freeform 104"/>
          <p:cNvSpPr>
            <a:spLocks noEditPoints="1"/>
          </p:cNvSpPr>
          <p:nvPr/>
        </p:nvSpPr>
        <p:spPr bwMode="auto">
          <a:xfrm>
            <a:off x="8751888" y="3074686"/>
            <a:ext cx="466725" cy="452438"/>
          </a:xfrm>
          <a:custGeom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b="b" l="0" r="r" t="0"/>
            <a:pathLst>
              <a:path h="301" w="310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8" name="Freeform 105"/>
          <p:cNvSpPr/>
          <p:nvPr/>
        </p:nvSpPr>
        <p:spPr bwMode="auto">
          <a:xfrm>
            <a:off x="7539038" y="5078111"/>
            <a:ext cx="393700" cy="393700"/>
          </a:xfrm>
          <a:custGeom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b="b" l="0" r="r" t="0"/>
            <a:pathLst>
              <a:path h="263" w="262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9" name="Freeform 106"/>
          <p:cNvSpPr>
            <a:spLocks noEditPoints="1"/>
          </p:cNvSpPr>
          <p:nvPr/>
        </p:nvSpPr>
        <p:spPr bwMode="auto">
          <a:xfrm>
            <a:off x="2576513" y="4098624"/>
            <a:ext cx="517525" cy="384175"/>
          </a:xfrm>
          <a:custGeom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b="b" l="0" r="r" t="0"/>
            <a:pathLst>
              <a:path h="256" w="342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80" name="Freeform 107"/>
          <p:cNvSpPr>
            <a:spLocks noEditPoints="1"/>
          </p:cNvSpPr>
          <p:nvPr/>
        </p:nvSpPr>
        <p:spPr bwMode="auto">
          <a:xfrm>
            <a:off x="8728075" y="4054174"/>
            <a:ext cx="514350" cy="441325"/>
          </a:xfrm>
          <a:custGeom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b="b" l="0" r="r" t="0"/>
            <a:pathLst>
              <a:path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81" name="Group 85"/>
          <p:cNvGrpSpPr/>
          <p:nvPr/>
        </p:nvGrpSpPr>
        <p:grpSpPr>
          <a:xfrm>
            <a:off x="8755486" y="4970053"/>
            <a:ext cx="456661" cy="606883"/>
            <a:chOff x="5575100" y="3734191"/>
            <a:chExt cx="315602" cy="419419"/>
          </a:xfrm>
          <a:solidFill>
            <a:srgbClr val="F45474"/>
          </a:solidFill>
        </p:grpSpPr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b="b" l="0" r="r" t="0"/>
              <a:pathLst>
                <a:path h="405" w="303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3" name="Freeform 109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b="b" l="0" r="r" t="0"/>
              <a:pathLst>
                <a:path h="102" w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84" name="Freeform 110"/>
          <p:cNvSpPr>
            <a:spLocks noEditPoints="1"/>
          </p:cNvSpPr>
          <p:nvPr/>
        </p:nvSpPr>
        <p:spPr bwMode="auto">
          <a:xfrm>
            <a:off x="7481888" y="1042686"/>
            <a:ext cx="511175" cy="501650"/>
          </a:xfrm>
          <a:custGeom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b="b" l="0" r="r" t="0"/>
            <a:pathLst>
              <a:path h="334" w="340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85" name="Freeform 111"/>
          <p:cNvSpPr>
            <a:spLocks noEditPoints="1"/>
          </p:cNvSpPr>
          <p:nvPr/>
        </p:nvSpPr>
        <p:spPr bwMode="auto">
          <a:xfrm>
            <a:off x="2622550" y="3066749"/>
            <a:ext cx="420688" cy="423862"/>
          </a:xfrm>
          <a:custGeom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b="b" l="0" r="r" t="0"/>
            <a:pathLst>
              <a:path h="281" w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86" name="Group 115"/>
          <p:cNvGrpSpPr/>
          <p:nvPr/>
        </p:nvGrpSpPr>
        <p:grpSpPr>
          <a:xfrm>
            <a:off x="9973111" y="1976117"/>
            <a:ext cx="646533" cy="541333"/>
            <a:chOff x="2951142" y="2589225"/>
            <a:chExt cx="468313" cy="392113"/>
          </a:xfrm>
          <a:solidFill>
            <a:srgbClr val="F45474"/>
          </a:solidFill>
        </p:grpSpPr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b="b" l="0" r="r" t="0"/>
              <a:pathLst>
                <a:path h="358" w="359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8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b="b" l="0" r="r" t="0"/>
              <a:pathLst>
                <a:path h="231" w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b="b" l="0" r="r" t="0"/>
              <a:pathLst>
                <a:path h="240" w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Group 119"/>
          <p:cNvGrpSpPr/>
          <p:nvPr/>
        </p:nvGrpSpPr>
        <p:grpSpPr>
          <a:xfrm>
            <a:off x="10055853" y="3020009"/>
            <a:ext cx="525995" cy="504077"/>
            <a:chOff x="1168380" y="3486162"/>
            <a:chExt cx="381000" cy="365126"/>
          </a:xfrm>
          <a:solidFill>
            <a:srgbClr val="F45474"/>
          </a:solidFill>
        </p:grpSpPr>
        <p:sp>
          <p:nvSpPr>
            <p:cNvPr id="91" name="Freeform 16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b="b" l="0" r="r" t="0"/>
              <a:pathLst>
                <a:path h="263" w="184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b="b" l="0" r="r" t="0"/>
              <a:pathLst>
                <a:path h="336" w="480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b="b" l="0" r="r" t="0"/>
              <a:pathLst>
                <a:path h="263" w="185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123"/>
          <p:cNvGrpSpPr/>
          <p:nvPr/>
        </p:nvGrpSpPr>
        <p:grpSpPr>
          <a:xfrm>
            <a:off x="9978115" y="1183413"/>
            <a:ext cx="694744" cy="245461"/>
            <a:chOff x="1441430" y="4357700"/>
            <a:chExt cx="503238" cy="177800"/>
          </a:xfrm>
          <a:solidFill>
            <a:srgbClr val="F45474"/>
          </a:solidFill>
        </p:grpSpPr>
        <p:sp>
          <p:nvSpPr>
            <p:cNvPr id="95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b="b" l="0" r="r" t="0"/>
              <a:pathLst>
                <a:path h="221" w="29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b="b" l="0" r="r" t="0"/>
              <a:pathLst>
                <a:path h="221" w="29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b="b" l="0" r="r" t="0"/>
              <a:pathLst>
                <a:path h="45" w="246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oup 127"/>
          <p:cNvGrpSpPr/>
          <p:nvPr/>
        </p:nvGrpSpPr>
        <p:grpSpPr>
          <a:xfrm>
            <a:off x="9974247" y="4060489"/>
            <a:ext cx="657499" cy="433947"/>
            <a:chOff x="2141517" y="2373325"/>
            <a:chExt cx="476251" cy="314325"/>
          </a:xfrm>
          <a:solidFill>
            <a:srgbClr val="F45474"/>
          </a:solidFill>
        </p:grpSpPr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b="b" l="0" r="r" t="0"/>
              <a:pathLst>
                <a:path h="47" w="46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b="b" l="0" r="r" t="0"/>
              <a:pathLst>
                <a:path h="59" w="62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b="b" l="0" r="r" t="0"/>
              <a:pathLst>
                <a:path h="216" w="511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08" name="Group 137"/>
          <p:cNvGrpSpPr/>
          <p:nvPr/>
        </p:nvGrpSpPr>
        <p:grpSpPr>
          <a:xfrm>
            <a:off x="6123051" y="4021909"/>
            <a:ext cx="289296" cy="624619"/>
            <a:chOff x="3328967" y="3373450"/>
            <a:chExt cx="209550" cy="452438"/>
          </a:xfrm>
          <a:solidFill>
            <a:srgbClr val="F45474"/>
          </a:solidFill>
        </p:grpSpPr>
        <p:sp>
          <p:nvSpPr>
            <p:cNvPr id="109" name="Freeform 31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b="b" l="0" r="r" t="0"/>
              <a:pathLst>
                <a:path h="266" w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b="b" l="0" r="r" t="0"/>
              <a:pathLst>
                <a:path h="329" w="82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1" name="Freeform 33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49" w="150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2" name="Freeform 34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83" w="114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3" name="Freeform 35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81" w="114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14" name="Freeform 143"/>
          <p:cNvSpPr>
            <a:spLocks noEditPoints="1"/>
          </p:cNvSpPr>
          <p:nvPr/>
        </p:nvSpPr>
        <p:spPr bwMode="auto">
          <a:xfrm>
            <a:off x="10109200" y="4979686"/>
            <a:ext cx="493713" cy="506413"/>
          </a:xfrm>
          <a:custGeom>
            <a:gdLst>
              <a:gd fmla="*/ 203 w 360" name="T0"/>
              <a:gd fmla="*/ 271 h 368" name="T1"/>
              <a:gd fmla="*/ 261 w 360" name="T2"/>
              <a:gd fmla="*/ 202 h 368" name="T3"/>
              <a:gd fmla="*/ 360 w 360" name="T4"/>
              <a:gd fmla="*/ 51 h 368" name="T5"/>
              <a:gd fmla="*/ 346 w 360" name="T6"/>
              <a:gd fmla="*/ 37 h 368" name="T7"/>
              <a:gd fmla="*/ 277 w 360" name="T8"/>
              <a:gd fmla="*/ 37 h 368" name="T9"/>
              <a:gd fmla="*/ 180 w 360" name="T10"/>
              <a:gd fmla="*/ 0 h 368" name="T11"/>
              <a:gd fmla="*/ 83 w 360" name="T12"/>
              <a:gd fmla="*/ 37 h 368" name="T13"/>
              <a:gd fmla="*/ 14 w 360" name="T14"/>
              <a:gd fmla="*/ 37 h 368" name="T15"/>
              <a:gd fmla="*/ 0 w 360" name="T16"/>
              <a:gd fmla="*/ 51 h 368" name="T17"/>
              <a:gd fmla="*/ 98 w 360" name="T18"/>
              <a:gd fmla="*/ 202 h 368" name="T19"/>
              <a:gd fmla="*/ 156 w 360" name="T20"/>
              <a:gd fmla="*/ 271 h 368" name="T21"/>
              <a:gd fmla="*/ 156 w 360" name="T22"/>
              <a:gd fmla="*/ 297 h 368" name="T23"/>
              <a:gd fmla="*/ 91 w 360" name="T24"/>
              <a:gd fmla="*/ 332 h 368" name="T25"/>
              <a:gd fmla="*/ 180 w 360" name="T26"/>
              <a:gd fmla="*/ 368 h 368" name="T27"/>
              <a:gd fmla="*/ 269 w 360" name="T28"/>
              <a:gd fmla="*/ 332 h 368" name="T29"/>
              <a:gd fmla="*/ 203 w 360" name="T30"/>
              <a:gd fmla="*/ 297 h 368" name="T31"/>
              <a:gd fmla="*/ 203 w 360" name="T32"/>
              <a:gd fmla="*/ 271 h 368" name="T33"/>
              <a:gd fmla="*/ 259 w 360" name="T34"/>
              <a:gd fmla="*/ 170 h 368" name="T35"/>
              <a:gd fmla="*/ 281 w 360" name="T36"/>
              <a:gd fmla="*/ 65 h 368" name="T37"/>
              <a:gd fmla="*/ 331 w 360" name="T38"/>
              <a:gd fmla="*/ 65 h 368" name="T39"/>
              <a:gd fmla="*/ 259 w 360" name="T40"/>
              <a:gd fmla="*/ 170 h 368" name="T41"/>
              <a:gd fmla="*/ 180 w 360" name="T42"/>
              <a:gd fmla="*/ 24 h 368" name="T43"/>
              <a:gd fmla="*/ 256 w 360" name="T44"/>
              <a:gd fmla="*/ 55 h 368" name="T45"/>
              <a:gd fmla="*/ 180 w 360" name="T46"/>
              <a:gd fmla="*/ 86 h 368" name="T47"/>
              <a:gd fmla="*/ 104 w 360" name="T48"/>
              <a:gd fmla="*/ 55 h 368" name="T49"/>
              <a:gd fmla="*/ 180 w 360" name="T50"/>
              <a:gd fmla="*/ 24 h 368" name="T51"/>
              <a:gd fmla="*/ 29 w 360" name="T52"/>
              <a:gd fmla="*/ 65 h 368" name="T53"/>
              <a:gd fmla="*/ 79 w 360" name="T54"/>
              <a:gd fmla="*/ 65 h 368" name="T55"/>
              <a:gd fmla="*/ 101 w 360" name="T56"/>
              <a:gd fmla="*/ 170 h 368" name="T57"/>
              <a:gd fmla="*/ 29 w 360" name="T58"/>
              <a:gd fmla="*/ 65 h 36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bIns="60960" lIns="121920" rIns="121920" t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22275" y="1081851"/>
            <a:ext cx="11394642" cy="4308475"/>
            <a:chOff x="422275" y="1579563"/>
            <a:chExt cx="11394642" cy="4308475"/>
          </a:xfrm>
          <a:solidFill>
            <a:srgbClr val="F45474"/>
          </a:solidFill>
        </p:grpSpPr>
        <p:sp>
          <p:nvSpPr>
            <p:cNvPr id="3" name="AutoShape 4"/>
            <p:cNvSpPr/>
            <p:nvPr/>
          </p:nvSpPr>
          <p:spPr bwMode="auto">
            <a:xfrm>
              <a:off x="11291888" y="4522788"/>
              <a:ext cx="473075" cy="473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" name="AutoShape 5"/>
            <p:cNvSpPr/>
            <p:nvPr/>
          </p:nvSpPr>
          <p:spPr bwMode="auto">
            <a:xfrm>
              <a:off x="10636250" y="4675188"/>
              <a:ext cx="92075" cy="1238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10301288" y="4554538"/>
              <a:ext cx="487362" cy="396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" name="AutoShape 7"/>
            <p:cNvSpPr/>
            <p:nvPr/>
          </p:nvSpPr>
          <p:spPr bwMode="auto">
            <a:xfrm>
              <a:off x="9324975" y="4506913"/>
              <a:ext cx="487363" cy="488950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" name="AutoShape 8"/>
            <p:cNvSpPr/>
            <p:nvPr/>
          </p:nvSpPr>
          <p:spPr bwMode="auto">
            <a:xfrm>
              <a:off x="9537700" y="4722813"/>
              <a:ext cx="61913" cy="60325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" name="AutoShape 9"/>
            <p:cNvSpPr/>
            <p:nvPr/>
          </p:nvSpPr>
          <p:spPr bwMode="auto">
            <a:xfrm>
              <a:off x="9475788" y="4662488"/>
              <a:ext cx="184150" cy="18097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" name="AutoShape 10"/>
            <p:cNvSpPr/>
            <p:nvPr/>
          </p:nvSpPr>
          <p:spPr bwMode="auto">
            <a:xfrm>
              <a:off x="9599613" y="4783138"/>
              <a:ext cx="74612" cy="79375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9628188" y="4814888"/>
              <a:ext cx="109537" cy="111125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9613900" y="4799013"/>
              <a:ext cx="92075" cy="95250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" name="AutoShape 13"/>
            <p:cNvSpPr/>
            <p:nvPr/>
          </p:nvSpPr>
          <p:spPr bwMode="auto">
            <a:xfrm>
              <a:off x="9461500" y="4646613"/>
              <a:ext cx="76200" cy="76200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" name="AutoShape 14"/>
            <p:cNvSpPr/>
            <p:nvPr/>
          </p:nvSpPr>
          <p:spPr bwMode="auto">
            <a:xfrm>
              <a:off x="9399588" y="4586288"/>
              <a:ext cx="109537" cy="111125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" name="AutoShape 15"/>
            <p:cNvSpPr/>
            <p:nvPr/>
          </p:nvSpPr>
          <p:spPr bwMode="auto">
            <a:xfrm>
              <a:off x="9431338" y="4614863"/>
              <a:ext cx="92075" cy="95250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5" name="AutoShape 16"/>
            <p:cNvSpPr/>
            <p:nvPr/>
          </p:nvSpPr>
          <p:spPr bwMode="auto">
            <a:xfrm>
              <a:off x="8591550" y="4783138"/>
              <a:ext cx="61913" cy="603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6" name="AutoShape 17"/>
            <p:cNvSpPr/>
            <p:nvPr/>
          </p:nvSpPr>
          <p:spPr bwMode="auto">
            <a:xfrm>
              <a:off x="8347075" y="4522788"/>
              <a:ext cx="488950" cy="473075"/>
            </a:xfrm>
            <a:custGeom>
              <a:gdLst>
                <a:gd fmla="*/ 10473 w 20946" name="T0"/>
                <a:gd fmla="*/ 10800 h 21600" name="T1"/>
                <a:gd fmla="*/ 10473 w 20946" name="T2"/>
                <a:gd fmla="*/ 10800 h 21600" name="T3"/>
                <a:gd fmla="*/ 10473 w 20946" name="T4"/>
                <a:gd fmla="*/ 10800 h 21600" name="T5"/>
                <a:gd fmla="*/ 10473 w 20946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946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7" name="AutoShape 18"/>
            <p:cNvSpPr/>
            <p:nvPr/>
          </p:nvSpPr>
          <p:spPr bwMode="auto">
            <a:xfrm>
              <a:off x="7370763" y="4506913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8" name="AutoShape 19"/>
            <p:cNvSpPr/>
            <p:nvPr/>
          </p:nvSpPr>
          <p:spPr bwMode="auto">
            <a:xfrm>
              <a:off x="7478713" y="46910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9" name="AutoShape 20"/>
            <p:cNvSpPr/>
            <p:nvPr/>
          </p:nvSpPr>
          <p:spPr bwMode="auto">
            <a:xfrm>
              <a:off x="7478713" y="47672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0" name="AutoShape 21"/>
            <p:cNvSpPr/>
            <p:nvPr/>
          </p:nvSpPr>
          <p:spPr bwMode="auto">
            <a:xfrm>
              <a:off x="7478713" y="48434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1" name="AutoShape 22"/>
            <p:cNvSpPr/>
            <p:nvPr/>
          </p:nvSpPr>
          <p:spPr bwMode="auto">
            <a:xfrm>
              <a:off x="7585075" y="48434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23"/>
            <p:cNvSpPr/>
            <p:nvPr/>
          </p:nvSpPr>
          <p:spPr bwMode="auto">
            <a:xfrm>
              <a:off x="7585075" y="47672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3" name="AutoShape 24"/>
            <p:cNvSpPr/>
            <p:nvPr/>
          </p:nvSpPr>
          <p:spPr bwMode="auto">
            <a:xfrm>
              <a:off x="7585075" y="46910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4" name="AutoShape 25"/>
            <p:cNvSpPr/>
            <p:nvPr/>
          </p:nvSpPr>
          <p:spPr bwMode="auto">
            <a:xfrm>
              <a:off x="7691438" y="48434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26"/>
            <p:cNvSpPr/>
            <p:nvPr/>
          </p:nvSpPr>
          <p:spPr bwMode="auto">
            <a:xfrm>
              <a:off x="7691438" y="47672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6" name="AutoShape 27"/>
            <p:cNvSpPr/>
            <p:nvPr/>
          </p:nvSpPr>
          <p:spPr bwMode="auto">
            <a:xfrm>
              <a:off x="7691438" y="46910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7" name="AutoShape 28"/>
            <p:cNvSpPr/>
            <p:nvPr/>
          </p:nvSpPr>
          <p:spPr bwMode="auto">
            <a:xfrm>
              <a:off x="6394450" y="4506913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11276013" y="3548063"/>
              <a:ext cx="488950" cy="441325"/>
            </a:xfrm>
            <a:custGeom>
              <a:gdLst>
                <a:gd fmla="+- 0 10736 439" name="T0"/>
                <a:gd fmla="*/ T0 w 20595" name="T1"/>
                <a:gd fmla="+- 0 10869 621" name="T2"/>
                <a:gd fmla="*/ 10869 h 20497" name="T3"/>
                <a:gd fmla="+- 0 10736 439" name="T4"/>
                <a:gd fmla="*/ T4 w 20595" name="T5"/>
                <a:gd fmla="+- 0 10869 621" name="T6"/>
                <a:gd fmla="*/ 10869 h 20497" name="T7"/>
                <a:gd fmla="+- 0 10736 439" name="T8"/>
                <a:gd fmla="*/ T8 w 20595" name="T9"/>
                <a:gd fmla="+- 0 10869 621" name="T10"/>
                <a:gd fmla="*/ 10869 h 20497" name="T11"/>
                <a:gd fmla="+- 0 10736 439" name="T12"/>
                <a:gd fmla="*/ T12 w 20595" name="T13"/>
                <a:gd fmla="+- 0 10869 621" name="T14"/>
                <a:gd fmla="*/ 10869 h 2049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0497" w="20595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30"/>
            <p:cNvSpPr/>
            <p:nvPr/>
          </p:nvSpPr>
          <p:spPr bwMode="auto">
            <a:xfrm>
              <a:off x="10375900" y="3532188"/>
              <a:ext cx="336550" cy="488950"/>
            </a:xfrm>
            <a:custGeom>
              <a:gdLst>
                <a:gd fmla="*/ 10383 w 20767" name="T0"/>
                <a:gd fmla="*/ 10800 h 21600" name="T1"/>
                <a:gd fmla="*/ 10383 w 20767" name="T2"/>
                <a:gd fmla="*/ 10800 h 21600" name="T3"/>
                <a:gd fmla="*/ 10383 w 20767" name="T4"/>
                <a:gd fmla="*/ 10800 h 21600" name="T5"/>
                <a:gd fmla="*/ 10383 w 20767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767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0" name="AutoShape 31"/>
            <p:cNvSpPr/>
            <p:nvPr/>
          </p:nvSpPr>
          <p:spPr bwMode="auto">
            <a:xfrm>
              <a:off x="10437813" y="3744913"/>
              <a:ext cx="215900" cy="174625"/>
            </a:xfrm>
            <a:custGeom>
              <a:gdLst>
                <a:gd fmla="*/ 10641 w 21282" name="T0"/>
                <a:gd fmla="*/ 10800 h 21600" name="T1"/>
                <a:gd fmla="*/ 10641 w 21282" name="T2"/>
                <a:gd fmla="*/ 10800 h 21600" name="T3"/>
                <a:gd fmla="*/ 10641 w 21282" name="T4"/>
                <a:gd fmla="*/ 10800 h 21600" name="T5"/>
                <a:gd fmla="*/ 10641 w 21282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282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32"/>
            <p:cNvSpPr/>
            <p:nvPr/>
          </p:nvSpPr>
          <p:spPr bwMode="auto">
            <a:xfrm>
              <a:off x="9324975" y="3563938"/>
              <a:ext cx="487363" cy="425450"/>
            </a:xfrm>
            <a:custGeom>
              <a:gdLst>
                <a:gd fmla="+- 0 10800 108" name="T0"/>
                <a:gd fmla="*/ T0 w 21384" name="T1"/>
                <a:gd fmla="*/ 10800 h 21600" name="T2"/>
                <a:gd fmla="+- 0 10800 108" name="T3"/>
                <a:gd fmla="*/ T3 w 21384" name="T4"/>
                <a:gd fmla="*/ 10800 h 21600" name="T5"/>
                <a:gd fmla="+- 0 10800 108" name="T6"/>
                <a:gd fmla="*/ T6 w 21384" name="T7"/>
                <a:gd fmla="*/ 10800 h 21600" name="T8"/>
                <a:gd fmla="+- 0 10800 108" name="T9"/>
                <a:gd fmla="*/ T9 w 21384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84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33"/>
            <p:cNvSpPr/>
            <p:nvPr/>
          </p:nvSpPr>
          <p:spPr bwMode="auto">
            <a:xfrm>
              <a:off x="8347075" y="3716338"/>
              <a:ext cx="488950" cy="304800"/>
            </a:xfrm>
            <a:custGeom>
              <a:gdLst>
                <a:gd fmla="*/ 10752 w 21505" name="T0"/>
                <a:gd fmla="*/ 10800 h 21600" name="T1"/>
                <a:gd fmla="*/ 10752 w 21505" name="T2"/>
                <a:gd fmla="*/ 10800 h 21600" name="T3"/>
                <a:gd fmla="*/ 10752 w 21505" name="T4"/>
                <a:gd fmla="*/ 10800 h 21600" name="T5"/>
                <a:gd fmla="*/ 10752 w 21505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505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8469313" y="3592513"/>
              <a:ext cx="34925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8653463" y="3592513"/>
              <a:ext cx="33337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8575675" y="3532188"/>
              <a:ext cx="34925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6" name="AutoShape 37"/>
            <p:cNvSpPr/>
            <p:nvPr/>
          </p:nvSpPr>
          <p:spPr bwMode="auto">
            <a:xfrm>
              <a:off x="7370763" y="3576638"/>
              <a:ext cx="444500" cy="444500"/>
            </a:xfrm>
            <a:custGeom>
              <a:gdLst>
                <a:gd fmla="+- 0 10849 98" name="T0"/>
                <a:gd fmla="*/ T0 w 21502" name="T1"/>
                <a:gd fmla="*/ 10800 h 21600" name="T2"/>
                <a:gd fmla="+- 0 10849 98" name="T3"/>
                <a:gd fmla="*/ T3 w 21502" name="T4"/>
                <a:gd fmla="*/ 10800 h 21600" name="T5"/>
                <a:gd fmla="+- 0 10849 98" name="T6"/>
                <a:gd fmla="*/ T6 w 21502" name="T7"/>
                <a:gd fmla="*/ 10800 h 21600" name="T8"/>
                <a:gd fmla="+- 0 10849 98" name="T9"/>
                <a:gd fmla="*/ T9 w 2150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02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7" name="AutoShape 38"/>
            <p:cNvSpPr/>
            <p:nvPr/>
          </p:nvSpPr>
          <p:spPr bwMode="auto">
            <a:xfrm>
              <a:off x="7585075" y="3776663"/>
              <a:ext cx="76200" cy="76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8" name="AutoShape 39"/>
            <p:cNvSpPr/>
            <p:nvPr/>
          </p:nvSpPr>
          <p:spPr bwMode="auto">
            <a:xfrm>
              <a:off x="7783513" y="3532188"/>
              <a:ext cx="76200" cy="76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7493000" y="3760788"/>
              <a:ext cx="60325" cy="603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0" name="AutoShape 41"/>
            <p:cNvSpPr/>
            <p:nvPr/>
          </p:nvSpPr>
          <p:spPr bwMode="auto">
            <a:xfrm>
              <a:off x="7553325" y="3868738"/>
              <a:ext cx="31750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1" name="AutoShape 42"/>
            <p:cNvSpPr/>
            <p:nvPr/>
          </p:nvSpPr>
          <p:spPr bwMode="auto">
            <a:xfrm>
              <a:off x="7797800" y="3636963"/>
              <a:ext cx="30163" cy="31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2" name="AutoShape 43"/>
            <p:cNvSpPr/>
            <p:nvPr/>
          </p:nvSpPr>
          <p:spPr bwMode="auto">
            <a:xfrm>
              <a:off x="6394450" y="3563938"/>
              <a:ext cx="488950" cy="3492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3" name="AutoShape 44"/>
            <p:cNvSpPr/>
            <p:nvPr/>
          </p:nvSpPr>
          <p:spPr bwMode="auto">
            <a:xfrm>
              <a:off x="6837363" y="3716338"/>
              <a:ext cx="30162" cy="1651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4" name="AutoShape 45"/>
            <p:cNvSpPr/>
            <p:nvPr/>
          </p:nvSpPr>
          <p:spPr bwMode="auto">
            <a:xfrm>
              <a:off x="6821488" y="3897313"/>
              <a:ext cx="61912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5" name="AutoShape 46"/>
            <p:cNvSpPr/>
            <p:nvPr/>
          </p:nvSpPr>
          <p:spPr bwMode="auto">
            <a:xfrm>
              <a:off x="11276013" y="2554288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6" name="AutoShape 47"/>
            <p:cNvSpPr/>
            <p:nvPr/>
          </p:nvSpPr>
          <p:spPr bwMode="auto">
            <a:xfrm>
              <a:off x="10301288" y="2554288"/>
              <a:ext cx="487362" cy="488950"/>
            </a:xfrm>
            <a:custGeom>
              <a:gdLst>
                <a:gd fmla="+- 0 10853 107" name="T0"/>
                <a:gd fmla="*/ T0 w 21493" name="T1"/>
                <a:gd fmla="*/ 10800 h 21600" name="T2"/>
                <a:gd fmla="+- 0 10853 107" name="T3"/>
                <a:gd fmla="*/ T3 w 21493" name="T4"/>
                <a:gd fmla="*/ 10800 h 21600" name="T5"/>
                <a:gd fmla="+- 0 10853 107" name="T6"/>
                <a:gd fmla="*/ T6 w 21493" name="T7"/>
                <a:gd fmla="*/ 10800 h 21600" name="T8"/>
                <a:gd fmla="+- 0 10853 107" name="T9"/>
                <a:gd fmla="*/ T9 w 2149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493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7" name="AutoShape 48"/>
            <p:cNvSpPr/>
            <p:nvPr/>
          </p:nvSpPr>
          <p:spPr bwMode="auto">
            <a:xfrm>
              <a:off x="9355138" y="2554288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9690100" y="2935288"/>
              <a:ext cx="30163" cy="31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9690100" y="284638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9690100" y="2754313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1" name="AutoShape 52"/>
            <p:cNvSpPr/>
            <p:nvPr/>
          </p:nvSpPr>
          <p:spPr bwMode="auto">
            <a:xfrm>
              <a:off x="8347075" y="2554288"/>
              <a:ext cx="488950" cy="488950"/>
            </a:xfrm>
            <a:custGeom>
              <a:gdLst>
                <a:gd fmla="+- 0 10800 87" name="T0"/>
                <a:gd fmla="*/ T0 w 21426" name="T1"/>
                <a:gd fmla="+- 0 10799 73" name="T2"/>
                <a:gd fmla="*/ 10799 h 21453" name="T3"/>
                <a:gd fmla="+- 0 10800 87" name="T4"/>
                <a:gd fmla="*/ T4 w 21426" name="T5"/>
                <a:gd fmla="+- 0 10799 73" name="T6"/>
                <a:gd fmla="*/ 10799 h 21453" name="T7"/>
                <a:gd fmla="+- 0 10800 87" name="T8"/>
                <a:gd fmla="*/ T8 w 21426" name="T9"/>
                <a:gd fmla="+- 0 10799 73" name="T10"/>
                <a:gd fmla="*/ 10799 h 21453" name="T11"/>
                <a:gd fmla="+- 0 10800 87" name="T12"/>
                <a:gd fmla="*/ T12 w 21426" name="T13"/>
                <a:gd fmla="+- 0 10799 73" name="T14"/>
                <a:gd fmla="*/ 10799 h 2145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453" w="21426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2" name="AutoShape 53"/>
            <p:cNvSpPr/>
            <p:nvPr/>
          </p:nvSpPr>
          <p:spPr bwMode="auto">
            <a:xfrm>
              <a:off x="8531225" y="2722563"/>
              <a:ext cx="131763" cy="136525"/>
            </a:xfrm>
            <a:custGeom>
              <a:gdLst>
                <a:gd fmla="+- 0 10801 59" name="T0"/>
                <a:gd fmla="*/ T0 w 21484" name="T1"/>
                <a:gd fmla="+- 0 10799 41" name="T2"/>
                <a:gd fmla="*/ 10799 h 21516" name="T3"/>
                <a:gd fmla="+- 0 10801 59" name="T4"/>
                <a:gd fmla="*/ T4 w 21484" name="T5"/>
                <a:gd fmla="+- 0 10799 41" name="T6"/>
                <a:gd fmla="*/ 10799 h 21516" name="T7"/>
                <a:gd fmla="+- 0 10801 59" name="T8"/>
                <a:gd fmla="*/ T8 w 21484" name="T9"/>
                <a:gd fmla="+- 0 10799 41" name="T10"/>
                <a:gd fmla="*/ 10799 h 21516" name="T11"/>
                <a:gd fmla="+- 0 10801 59" name="T12"/>
                <a:gd fmla="*/ T12 w 21484" name="T13"/>
                <a:gd fmla="+- 0 10799 41" name="T14"/>
                <a:gd fmla="*/ 10799 h 2151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16" w="21484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3" name="AutoShape 54"/>
            <p:cNvSpPr/>
            <p:nvPr/>
          </p:nvSpPr>
          <p:spPr bwMode="auto">
            <a:xfrm>
              <a:off x="8515350" y="2890838"/>
              <a:ext cx="74613" cy="76200"/>
            </a:xfrm>
            <a:custGeom>
              <a:gdLst>
                <a:gd fmla="+- 0 10791 197" name="T0"/>
                <a:gd fmla="*/ T0 w 21188" name="T1"/>
                <a:gd fmla="+- 0 10794 193" name="T2"/>
                <a:gd fmla="*/ 10794 h 21203" name="T3"/>
                <a:gd fmla="+- 0 10791 197" name="T4"/>
                <a:gd fmla="*/ T4 w 21188" name="T5"/>
                <a:gd fmla="+- 0 10794 193" name="T6"/>
                <a:gd fmla="*/ 10794 h 21203" name="T7"/>
                <a:gd fmla="+- 0 10791 197" name="T8"/>
                <a:gd fmla="*/ T8 w 21188" name="T9"/>
                <a:gd fmla="+- 0 10794 193" name="T10"/>
                <a:gd fmla="*/ 10794 h 21203" name="T11"/>
                <a:gd fmla="+- 0 10791 197" name="T12"/>
                <a:gd fmla="*/ T12 w 21188" name="T13"/>
                <a:gd fmla="+- 0 10794 193" name="T14"/>
                <a:gd fmla="*/ 10794 h 2120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3" w="21188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4" name="AutoShape 55"/>
            <p:cNvSpPr/>
            <p:nvPr/>
          </p:nvSpPr>
          <p:spPr bwMode="auto">
            <a:xfrm>
              <a:off x="8591550" y="2630488"/>
              <a:ext cx="76200" cy="79375"/>
            </a:xfrm>
            <a:custGeom>
              <a:gdLst>
                <a:gd fmla="+- 0 10803 213" name="T0"/>
                <a:gd fmla="*/ T0 w 21180" name="T1"/>
                <a:gd fmla="+- 0 10801 203" name="T2"/>
                <a:gd fmla="*/ 10801 h 21196" name="T3"/>
                <a:gd fmla="+- 0 10803 213" name="T4"/>
                <a:gd fmla="*/ T4 w 21180" name="T5"/>
                <a:gd fmla="+- 0 10801 203" name="T6"/>
                <a:gd fmla="*/ 10801 h 21196" name="T7"/>
                <a:gd fmla="+- 0 10803 213" name="T8"/>
                <a:gd fmla="*/ T8 w 21180" name="T9"/>
                <a:gd fmla="+- 0 10801 203" name="T10"/>
                <a:gd fmla="*/ 10801 h 21196" name="T11"/>
                <a:gd fmla="+- 0 10803 213" name="T12"/>
                <a:gd fmla="*/ T12 w 21180" name="T13"/>
                <a:gd fmla="+- 0 10801 203" name="T14"/>
                <a:gd fmla="*/ 10801 h 2119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96" w="21180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5" name="AutoShape 56"/>
            <p:cNvSpPr/>
            <p:nvPr/>
          </p:nvSpPr>
          <p:spPr bwMode="auto">
            <a:xfrm>
              <a:off x="7370763" y="2554288"/>
              <a:ext cx="15398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6" name="AutoShape 57"/>
            <p:cNvSpPr/>
            <p:nvPr/>
          </p:nvSpPr>
          <p:spPr bwMode="auto">
            <a:xfrm>
              <a:off x="7707313" y="2554288"/>
              <a:ext cx="15240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7" name="AutoShape 58"/>
            <p:cNvSpPr/>
            <p:nvPr/>
          </p:nvSpPr>
          <p:spPr bwMode="auto">
            <a:xfrm>
              <a:off x="7539038" y="2554288"/>
              <a:ext cx="15240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6394450" y="2554288"/>
              <a:ext cx="488950" cy="488950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9" name="AutoShape 60"/>
            <p:cNvSpPr/>
            <p:nvPr/>
          </p:nvSpPr>
          <p:spPr bwMode="auto">
            <a:xfrm>
              <a:off x="11506200" y="171608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0" name="AutoShape 61"/>
            <p:cNvSpPr/>
            <p:nvPr/>
          </p:nvSpPr>
          <p:spPr bwMode="auto">
            <a:xfrm>
              <a:off x="11506200" y="190023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1" name="AutoShape 62"/>
            <p:cNvSpPr/>
            <p:nvPr/>
          </p:nvSpPr>
          <p:spPr bwMode="auto">
            <a:xfrm>
              <a:off x="11414125" y="1808163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2" name="AutoShape 63"/>
            <p:cNvSpPr/>
            <p:nvPr/>
          </p:nvSpPr>
          <p:spPr bwMode="auto">
            <a:xfrm>
              <a:off x="11596688" y="1808163"/>
              <a:ext cx="31750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3" name="AutoShape 64"/>
            <p:cNvSpPr/>
            <p:nvPr/>
          </p:nvSpPr>
          <p:spPr bwMode="auto">
            <a:xfrm>
              <a:off x="11444288" y="1868488"/>
              <a:ext cx="30162" cy="31750"/>
            </a:xfrm>
            <a:custGeom>
              <a:gdLst>
                <a:gd fmla="+- 0 10802 965" name="T0"/>
                <a:gd fmla="*/ T0 w 19675" name="T1"/>
                <a:gd fmla="+- 0 10800 961" name="T2"/>
                <a:gd fmla="*/ 10800 h 19678" name="T3"/>
                <a:gd fmla="+- 0 10802 965" name="T4"/>
                <a:gd fmla="*/ T4 w 19675" name="T5"/>
                <a:gd fmla="+- 0 10800 961" name="T6"/>
                <a:gd fmla="*/ 10800 h 19678" name="T7"/>
                <a:gd fmla="+- 0 10802 965" name="T8"/>
                <a:gd fmla="*/ T8 w 19675" name="T9"/>
                <a:gd fmla="+- 0 10800 961" name="T10"/>
                <a:gd fmla="*/ 10800 h 19678" name="T11"/>
                <a:gd fmla="+- 0 10802 965" name="T12"/>
                <a:gd fmla="*/ T12 w 19675" name="T13"/>
                <a:gd fmla="+- 0 10800 961" name="T14"/>
                <a:gd fmla="*/ 10800 h 1967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8" w="19675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11444288" y="1744663"/>
              <a:ext cx="30162" cy="31750"/>
            </a:xfrm>
            <a:custGeom>
              <a:gdLst>
                <a:gd fmla="+- 0 10801 962" name="T0"/>
                <a:gd fmla="*/ T0 w 19678" name="T1"/>
                <a:gd fmla="+- 0 10801 965" name="T2"/>
                <a:gd fmla="*/ 10801 h 19673" name="T3"/>
                <a:gd fmla="+- 0 10801 962" name="T4"/>
                <a:gd fmla="*/ T4 w 19678" name="T5"/>
                <a:gd fmla="+- 0 10801 965" name="T6"/>
                <a:gd fmla="*/ 10801 h 19673" name="T7"/>
                <a:gd fmla="+- 0 10801 962" name="T8"/>
                <a:gd fmla="*/ T8 w 19678" name="T9"/>
                <a:gd fmla="+- 0 10801 965" name="T10"/>
                <a:gd fmla="*/ 10801 h 19673" name="T11"/>
                <a:gd fmla="+- 0 10801 962" name="T12"/>
                <a:gd fmla="*/ T12 w 19678" name="T13"/>
                <a:gd fmla="+- 0 10801 965" name="T14"/>
                <a:gd fmla="*/ 10801 h 1967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3" w="19678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5" name="AutoShape 66"/>
            <p:cNvSpPr/>
            <p:nvPr/>
          </p:nvSpPr>
          <p:spPr bwMode="auto">
            <a:xfrm>
              <a:off x="11566525" y="1868488"/>
              <a:ext cx="30163" cy="31750"/>
            </a:xfrm>
            <a:custGeom>
              <a:gdLst>
                <a:gd fmla="+- 0 10800 961" name="T0"/>
                <a:gd fmla="*/ T0 w 19678" name="T1"/>
                <a:gd fmla="+- 0 10800 961" name="T2"/>
                <a:gd fmla="*/ 10800 h 19678" name="T3"/>
                <a:gd fmla="+- 0 10800 961" name="T4"/>
                <a:gd fmla="*/ T4 w 19678" name="T5"/>
                <a:gd fmla="+- 0 10800 961" name="T6"/>
                <a:gd fmla="*/ 10800 h 19678" name="T7"/>
                <a:gd fmla="+- 0 10800 961" name="T8"/>
                <a:gd fmla="*/ T8 w 19678" name="T9"/>
                <a:gd fmla="+- 0 10800 961" name="T10"/>
                <a:gd fmla="*/ 10800 h 19678" name="T11"/>
                <a:gd fmla="+- 0 10800 961" name="T12"/>
                <a:gd fmla="*/ T12 w 19678" name="T13"/>
                <a:gd fmla="+- 0 10800 961" name="T14"/>
                <a:gd fmla="*/ 10800 h 1967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8" w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6" name="AutoShape 67"/>
            <p:cNvSpPr/>
            <p:nvPr/>
          </p:nvSpPr>
          <p:spPr bwMode="auto">
            <a:xfrm>
              <a:off x="11368088" y="1579563"/>
              <a:ext cx="334962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7" name="AutoShape 68"/>
            <p:cNvSpPr/>
            <p:nvPr/>
          </p:nvSpPr>
          <p:spPr bwMode="auto">
            <a:xfrm>
              <a:off x="11506200" y="1744663"/>
              <a:ext cx="92075" cy="95250"/>
            </a:xfrm>
            <a:custGeom>
              <a:gdLst>
                <a:gd fmla="*/ 10740 w 21481" name="T0"/>
                <a:gd fmla="+- 0 10860 120" name="T1"/>
                <a:gd fmla="*/ 10860 h 21480" name="T2"/>
                <a:gd fmla="*/ 10740 w 21481" name="T3"/>
                <a:gd fmla="+- 0 10860 120" name="T4"/>
                <a:gd fmla="*/ 10860 h 21480" name="T5"/>
                <a:gd fmla="*/ 10740 w 21481" name="T6"/>
                <a:gd fmla="+- 0 10860 120" name="T7"/>
                <a:gd fmla="*/ 10860 h 21480" name="T8"/>
                <a:gd fmla="*/ 10740 w 21481" name="T9"/>
                <a:gd fmla="+- 0 10860 120" name="T10"/>
                <a:gd fmla="*/ 10860 h 21480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480" w="21481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8" name="AutoShape 69"/>
            <p:cNvSpPr/>
            <p:nvPr/>
          </p:nvSpPr>
          <p:spPr bwMode="auto">
            <a:xfrm>
              <a:off x="10301288" y="1579563"/>
              <a:ext cx="487362" cy="457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9" name="AutoShape 70"/>
            <p:cNvSpPr/>
            <p:nvPr/>
          </p:nvSpPr>
          <p:spPr bwMode="auto">
            <a:xfrm>
              <a:off x="10529888" y="1668463"/>
              <a:ext cx="9048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0" name="AutoShape 71"/>
            <p:cNvSpPr/>
            <p:nvPr/>
          </p:nvSpPr>
          <p:spPr bwMode="auto">
            <a:xfrm>
              <a:off x="10529888" y="1716088"/>
              <a:ext cx="9048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1" name="AutoShape 72"/>
            <p:cNvSpPr/>
            <p:nvPr/>
          </p:nvSpPr>
          <p:spPr bwMode="auto">
            <a:xfrm>
              <a:off x="10529888" y="1760538"/>
              <a:ext cx="19843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2" name="AutoShape 73"/>
            <p:cNvSpPr/>
            <p:nvPr/>
          </p:nvSpPr>
          <p:spPr bwMode="auto">
            <a:xfrm>
              <a:off x="10361613" y="1852613"/>
              <a:ext cx="36671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3" name="AutoShape 74"/>
            <p:cNvSpPr/>
            <p:nvPr/>
          </p:nvSpPr>
          <p:spPr bwMode="auto">
            <a:xfrm>
              <a:off x="10361613" y="1900238"/>
              <a:ext cx="3667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4" name="AutoShape 75"/>
            <p:cNvSpPr/>
            <p:nvPr/>
          </p:nvSpPr>
          <p:spPr bwMode="auto">
            <a:xfrm>
              <a:off x="10361613" y="1944688"/>
              <a:ext cx="36671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5" name="AutoShape 76"/>
            <p:cNvSpPr/>
            <p:nvPr/>
          </p:nvSpPr>
          <p:spPr bwMode="auto">
            <a:xfrm>
              <a:off x="10361613" y="1808163"/>
              <a:ext cx="3667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6" name="AutoShape 77"/>
            <p:cNvSpPr/>
            <p:nvPr/>
          </p:nvSpPr>
          <p:spPr bwMode="auto">
            <a:xfrm>
              <a:off x="10361613" y="1655763"/>
              <a:ext cx="138112" cy="1206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7" name="AutoShape 78"/>
            <p:cNvSpPr/>
            <p:nvPr/>
          </p:nvSpPr>
          <p:spPr bwMode="auto">
            <a:xfrm>
              <a:off x="9339263" y="1579563"/>
              <a:ext cx="45720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8" name="AutoShape 79"/>
            <p:cNvSpPr/>
            <p:nvPr/>
          </p:nvSpPr>
          <p:spPr bwMode="auto">
            <a:xfrm>
              <a:off x="9399588" y="1639888"/>
              <a:ext cx="336550" cy="3048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79" name="AutoShape 80"/>
            <p:cNvSpPr/>
            <p:nvPr/>
          </p:nvSpPr>
          <p:spPr bwMode="auto">
            <a:xfrm>
              <a:off x="9583738" y="1684338"/>
              <a:ext cx="90487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0" name="AutoShape 81"/>
            <p:cNvSpPr/>
            <p:nvPr/>
          </p:nvSpPr>
          <p:spPr bwMode="auto">
            <a:xfrm>
              <a:off x="8347075" y="1579563"/>
              <a:ext cx="48895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1" name="AutoShape 82"/>
            <p:cNvSpPr/>
            <p:nvPr/>
          </p:nvSpPr>
          <p:spPr bwMode="auto">
            <a:xfrm>
              <a:off x="8393113" y="1973263"/>
              <a:ext cx="46037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2" name="AutoShape 83"/>
            <p:cNvSpPr/>
            <p:nvPr/>
          </p:nvSpPr>
          <p:spPr bwMode="auto">
            <a:xfrm>
              <a:off x="7370763" y="1655763"/>
              <a:ext cx="488950" cy="3175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3" name="AutoShape 84"/>
            <p:cNvSpPr/>
            <p:nvPr/>
          </p:nvSpPr>
          <p:spPr bwMode="auto">
            <a:xfrm>
              <a:off x="6394450" y="1579563"/>
              <a:ext cx="48895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4" name="AutoShape 85"/>
            <p:cNvSpPr/>
            <p:nvPr/>
          </p:nvSpPr>
          <p:spPr bwMode="auto">
            <a:xfrm>
              <a:off x="6684963" y="17605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5" name="AutoShape 86"/>
            <p:cNvSpPr/>
            <p:nvPr/>
          </p:nvSpPr>
          <p:spPr bwMode="auto">
            <a:xfrm>
              <a:off x="6684963" y="17160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6" name="AutoShape 87"/>
            <p:cNvSpPr/>
            <p:nvPr/>
          </p:nvSpPr>
          <p:spPr bwMode="auto">
            <a:xfrm>
              <a:off x="6684963" y="1668463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7" name="AutoShape 88"/>
            <p:cNvSpPr/>
            <p:nvPr/>
          </p:nvSpPr>
          <p:spPr bwMode="auto">
            <a:xfrm>
              <a:off x="6516688" y="19891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8" name="AutoShape 89"/>
            <p:cNvSpPr/>
            <p:nvPr/>
          </p:nvSpPr>
          <p:spPr bwMode="auto">
            <a:xfrm>
              <a:off x="6516688" y="19446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89" name="AutoShape 90"/>
            <p:cNvSpPr/>
            <p:nvPr/>
          </p:nvSpPr>
          <p:spPr bwMode="auto">
            <a:xfrm>
              <a:off x="6516688" y="1900238"/>
              <a:ext cx="136525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0" name="AutoShape 91"/>
            <p:cNvSpPr/>
            <p:nvPr/>
          </p:nvSpPr>
          <p:spPr bwMode="auto">
            <a:xfrm>
              <a:off x="6684963" y="19891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1" name="AutoShape 92"/>
            <p:cNvSpPr/>
            <p:nvPr/>
          </p:nvSpPr>
          <p:spPr bwMode="auto">
            <a:xfrm>
              <a:off x="6684963" y="19446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2" name="AutoShape 93"/>
            <p:cNvSpPr/>
            <p:nvPr/>
          </p:nvSpPr>
          <p:spPr bwMode="auto">
            <a:xfrm>
              <a:off x="6684963" y="1900238"/>
              <a:ext cx="136525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3" name="AutoShape 94"/>
            <p:cNvSpPr/>
            <p:nvPr/>
          </p:nvSpPr>
          <p:spPr bwMode="auto">
            <a:xfrm>
              <a:off x="6516688" y="1808163"/>
              <a:ext cx="304800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4" name="AutoShape 95"/>
            <p:cNvSpPr/>
            <p:nvPr/>
          </p:nvSpPr>
          <p:spPr bwMode="auto">
            <a:xfrm>
              <a:off x="6516688" y="1852613"/>
              <a:ext cx="304800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5" name="AutoShape 96"/>
            <p:cNvSpPr/>
            <p:nvPr/>
          </p:nvSpPr>
          <p:spPr bwMode="auto">
            <a:xfrm>
              <a:off x="6516688" y="1639888"/>
              <a:ext cx="136525" cy="1365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97"/>
            <p:cNvSpPr/>
            <p:nvPr/>
          </p:nvSpPr>
          <p:spPr bwMode="auto">
            <a:xfrm>
              <a:off x="5430838" y="4513263"/>
              <a:ext cx="3349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98"/>
            <p:cNvSpPr/>
            <p:nvPr/>
          </p:nvSpPr>
          <p:spPr bwMode="auto">
            <a:xfrm>
              <a:off x="5567363" y="4560888"/>
              <a:ext cx="619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99"/>
            <p:cNvSpPr/>
            <p:nvPr/>
          </p:nvSpPr>
          <p:spPr bwMode="auto">
            <a:xfrm>
              <a:off x="5583238" y="4941888"/>
              <a:ext cx="3016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99" name="AutoShape 100"/>
            <p:cNvSpPr/>
            <p:nvPr/>
          </p:nvSpPr>
          <p:spPr bwMode="auto">
            <a:xfrm>
              <a:off x="4408488" y="4513263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0" name="AutoShape 101"/>
            <p:cNvSpPr/>
            <p:nvPr/>
          </p:nvSpPr>
          <p:spPr bwMode="auto">
            <a:xfrm>
              <a:off x="3402013" y="4545013"/>
              <a:ext cx="487362" cy="425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1" name="AutoShape 102"/>
            <p:cNvSpPr/>
            <p:nvPr/>
          </p:nvSpPr>
          <p:spPr bwMode="auto">
            <a:xfrm>
              <a:off x="3462338" y="4605338"/>
              <a:ext cx="373062" cy="273050"/>
            </a:xfrm>
            <a:custGeom>
              <a:gdLst>
                <a:gd fmla="+- 0 10799 40" name="T0"/>
                <a:gd fmla="*/ T0 w 21519" name="T1"/>
                <a:gd fmla="*/ 10800 h 21600" name="T2"/>
                <a:gd fmla="+- 0 10799 40" name="T3"/>
                <a:gd fmla="*/ T3 w 21519" name="T4"/>
                <a:gd fmla="*/ 10800 h 21600" name="T5"/>
                <a:gd fmla="+- 0 10799 40" name="T6"/>
                <a:gd fmla="*/ T6 w 21519" name="T7"/>
                <a:gd fmla="*/ 10800 h 21600" name="T8"/>
                <a:gd fmla="+- 0 10799 40" name="T9"/>
                <a:gd fmla="*/ T9 w 21519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19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2" name="AutoShape 103"/>
            <p:cNvSpPr/>
            <p:nvPr/>
          </p:nvSpPr>
          <p:spPr bwMode="auto">
            <a:xfrm>
              <a:off x="2501900" y="4621213"/>
              <a:ext cx="174625" cy="1143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3" name="AutoShape 104"/>
            <p:cNvSpPr/>
            <p:nvPr/>
          </p:nvSpPr>
          <p:spPr bwMode="auto">
            <a:xfrm>
              <a:off x="2424113" y="4545013"/>
              <a:ext cx="488950" cy="425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4" name="AutoShape 105"/>
            <p:cNvSpPr/>
            <p:nvPr/>
          </p:nvSpPr>
          <p:spPr bwMode="auto">
            <a:xfrm>
              <a:off x="1447800" y="4605338"/>
              <a:ext cx="487363" cy="3048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5" name="AutoShape 106"/>
            <p:cNvSpPr/>
            <p:nvPr/>
          </p:nvSpPr>
          <p:spPr bwMode="auto">
            <a:xfrm>
              <a:off x="1631950" y="4697413"/>
              <a:ext cx="68263" cy="666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6" name="AutoShape 107"/>
            <p:cNvSpPr/>
            <p:nvPr/>
          </p:nvSpPr>
          <p:spPr bwMode="auto">
            <a:xfrm>
              <a:off x="1585913" y="4649788"/>
              <a:ext cx="212725" cy="2159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7" name="AutoShape 108"/>
            <p:cNvSpPr/>
            <p:nvPr/>
          </p:nvSpPr>
          <p:spPr bwMode="auto">
            <a:xfrm>
              <a:off x="623888" y="4605338"/>
              <a:ext cx="184150" cy="1841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8" name="AutoShape 109"/>
            <p:cNvSpPr/>
            <p:nvPr/>
          </p:nvSpPr>
          <p:spPr bwMode="auto">
            <a:xfrm>
              <a:off x="533400" y="4513263"/>
              <a:ext cx="366713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09" name="AutoShape 110"/>
            <p:cNvSpPr/>
            <p:nvPr/>
          </p:nvSpPr>
          <p:spPr bwMode="auto">
            <a:xfrm>
              <a:off x="5414963" y="3627438"/>
              <a:ext cx="366712" cy="2444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0" name="AutoShape 111"/>
            <p:cNvSpPr/>
            <p:nvPr/>
          </p:nvSpPr>
          <p:spPr bwMode="auto">
            <a:xfrm>
              <a:off x="5354638" y="3567113"/>
              <a:ext cx="488950" cy="457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1" name="AutoShape 112"/>
            <p:cNvSpPr/>
            <p:nvPr/>
          </p:nvSpPr>
          <p:spPr bwMode="auto">
            <a:xfrm>
              <a:off x="4378325" y="3535363"/>
              <a:ext cx="487363" cy="488950"/>
            </a:xfrm>
            <a:custGeom>
              <a:gdLst>
                <a:gd fmla="*/ 10510 w 21020" name="T0"/>
                <a:gd fmla="*/ 10800 h 21600" name="T1"/>
                <a:gd fmla="*/ 10510 w 21020" name="T2"/>
                <a:gd fmla="*/ 10800 h 21600" name="T3"/>
                <a:gd fmla="*/ 10510 w 21020" name="T4"/>
                <a:gd fmla="*/ 10800 h 21600" name="T5"/>
                <a:gd fmla="*/ 10510 w 2102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2" name="AutoShape 113"/>
            <p:cNvSpPr/>
            <p:nvPr/>
          </p:nvSpPr>
          <p:spPr bwMode="auto">
            <a:xfrm>
              <a:off x="3478213" y="3535363"/>
              <a:ext cx="3349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3" name="AutoShape 114"/>
            <p:cNvSpPr/>
            <p:nvPr/>
          </p:nvSpPr>
          <p:spPr bwMode="auto">
            <a:xfrm>
              <a:off x="3552825" y="3614738"/>
              <a:ext cx="100013" cy="984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4" name="AutoShape 115"/>
            <p:cNvSpPr/>
            <p:nvPr/>
          </p:nvSpPr>
          <p:spPr bwMode="auto">
            <a:xfrm>
              <a:off x="2486025" y="3535363"/>
              <a:ext cx="365125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5" name="AutoShape 116"/>
            <p:cNvSpPr/>
            <p:nvPr/>
          </p:nvSpPr>
          <p:spPr bwMode="auto">
            <a:xfrm>
              <a:off x="2638425" y="3827463"/>
              <a:ext cx="60325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6" name="AutoShape 117"/>
            <p:cNvSpPr/>
            <p:nvPr/>
          </p:nvSpPr>
          <p:spPr bwMode="auto">
            <a:xfrm>
              <a:off x="1447800" y="3627438"/>
              <a:ext cx="488950" cy="368300"/>
            </a:xfrm>
            <a:custGeom>
              <a:gdLst>
                <a:gd fmla="+- 0 10799 1" name="T0"/>
                <a:gd fmla="*/ T0 w 21596" name="T1"/>
                <a:gd fmla="*/ 10800 h 21600" name="T2"/>
                <a:gd fmla="+- 0 10799 1" name="T3"/>
                <a:gd fmla="*/ T3 w 21596" name="T4"/>
                <a:gd fmla="*/ 10800 h 21600" name="T5"/>
                <a:gd fmla="+- 0 10799 1" name="T6"/>
                <a:gd fmla="*/ T6 w 21596" name="T7"/>
                <a:gd fmla="*/ 10800 h 21600" name="T8"/>
                <a:gd fmla="+- 0 10799 1" name="T9"/>
                <a:gd fmla="*/ T9 w 215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96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7" name="AutoShape 118"/>
            <p:cNvSpPr/>
            <p:nvPr/>
          </p:nvSpPr>
          <p:spPr bwMode="auto">
            <a:xfrm>
              <a:off x="473075" y="3598863"/>
              <a:ext cx="487363" cy="365125"/>
            </a:xfrm>
            <a:custGeom>
              <a:gdLst>
                <a:gd fmla="*/ 10732 w 21464" name="T0"/>
                <a:gd fmla="*/ 10800 h 21600" name="T1"/>
                <a:gd fmla="*/ 10732 w 21464" name="T2"/>
                <a:gd fmla="*/ 10800 h 21600" name="T3"/>
                <a:gd fmla="*/ 10732 w 21464" name="T4"/>
                <a:gd fmla="*/ 10800 h 21600" name="T5"/>
                <a:gd fmla="*/ 10732 w 21464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464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8" name="AutoShape 119"/>
            <p:cNvSpPr/>
            <p:nvPr/>
          </p:nvSpPr>
          <p:spPr bwMode="auto">
            <a:xfrm>
              <a:off x="776288" y="3735388"/>
              <a:ext cx="92075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19" name="AutoShape 120"/>
            <p:cNvSpPr/>
            <p:nvPr/>
          </p:nvSpPr>
          <p:spPr bwMode="auto">
            <a:xfrm>
              <a:off x="5476875" y="2713038"/>
              <a:ext cx="242888" cy="2444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0" name="AutoShape 121"/>
            <p:cNvSpPr/>
            <p:nvPr/>
          </p:nvSpPr>
          <p:spPr bwMode="auto">
            <a:xfrm>
              <a:off x="5537200" y="2773363"/>
              <a:ext cx="68263" cy="698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1" name="AutoShape 122"/>
            <p:cNvSpPr/>
            <p:nvPr/>
          </p:nvSpPr>
          <p:spPr bwMode="auto">
            <a:xfrm>
              <a:off x="5354638" y="2605088"/>
              <a:ext cx="488950" cy="412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2" name="AutoShape 123"/>
            <p:cNvSpPr/>
            <p:nvPr/>
          </p:nvSpPr>
          <p:spPr bwMode="auto">
            <a:xfrm>
              <a:off x="4378325" y="2560638"/>
              <a:ext cx="487363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3" name="AutoShape 124"/>
            <p:cNvSpPr/>
            <p:nvPr/>
          </p:nvSpPr>
          <p:spPr bwMode="auto">
            <a:xfrm>
              <a:off x="4514850" y="2697163"/>
              <a:ext cx="214313" cy="2127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4" name="AutoShape 125"/>
            <p:cNvSpPr/>
            <p:nvPr/>
          </p:nvSpPr>
          <p:spPr bwMode="auto">
            <a:xfrm>
              <a:off x="4560888" y="2741613"/>
              <a:ext cx="122237" cy="1238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5" name="AutoShape 126"/>
            <p:cNvSpPr/>
            <p:nvPr/>
          </p:nvSpPr>
          <p:spPr bwMode="auto">
            <a:xfrm>
              <a:off x="3402013" y="2560638"/>
              <a:ext cx="4873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6" name="AutoShape 127"/>
            <p:cNvSpPr/>
            <p:nvPr/>
          </p:nvSpPr>
          <p:spPr bwMode="auto">
            <a:xfrm>
              <a:off x="3598863" y="2636838"/>
              <a:ext cx="115887" cy="1143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7" name="AutoShape 128"/>
            <p:cNvSpPr/>
            <p:nvPr/>
          </p:nvSpPr>
          <p:spPr bwMode="auto">
            <a:xfrm>
              <a:off x="2424113" y="2560638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8" name="AutoShape 129"/>
            <p:cNvSpPr/>
            <p:nvPr/>
          </p:nvSpPr>
          <p:spPr bwMode="auto">
            <a:xfrm>
              <a:off x="2730500" y="2620963"/>
              <a:ext cx="120650" cy="120650"/>
            </a:xfrm>
            <a:custGeom>
              <a:gdLst>
                <a:gd fmla="*/ 10800 w 21600" name="T0"/>
                <a:gd fmla="+- 0 10800 134" name="T1"/>
                <a:gd fmla="*/ 10800 h 21333" name="T2"/>
                <a:gd fmla="*/ 10800 w 21600" name="T3"/>
                <a:gd fmla="+- 0 10800 134" name="T4"/>
                <a:gd fmla="*/ 10800 h 21333" name="T5"/>
                <a:gd fmla="*/ 10800 w 21600" name="T6"/>
                <a:gd fmla="+- 0 10800 134" name="T7"/>
                <a:gd fmla="*/ 10800 h 21333" name="T8"/>
                <a:gd fmla="*/ 10800 w 21600" name="T9"/>
                <a:gd fmla="+- 0 10800 134" name="T10"/>
                <a:gd fmla="*/ 10800 h 21333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333" w="2160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29" name="AutoShape 130"/>
            <p:cNvSpPr/>
            <p:nvPr/>
          </p:nvSpPr>
          <p:spPr bwMode="auto">
            <a:xfrm>
              <a:off x="1447800" y="2560638"/>
              <a:ext cx="488950" cy="488950"/>
            </a:xfrm>
            <a:custGeom>
              <a:gdLst>
                <a:gd fmla="+- 0 10799 113" name="T0"/>
                <a:gd fmla="*/ T0 w 21373" name="T1"/>
                <a:gd fmla="*/ 10800 h 21600" name="T2"/>
                <a:gd fmla="+- 0 10799 113" name="T3"/>
                <a:gd fmla="*/ T3 w 21373" name="T4"/>
                <a:gd fmla="*/ 10800 h 21600" name="T5"/>
                <a:gd fmla="+- 0 10799 113" name="T6"/>
                <a:gd fmla="*/ T6 w 21373" name="T7"/>
                <a:gd fmla="*/ 10800 h 21600" name="T8"/>
                <a:gd fmla="+- 0 10799 113" name="T9"/>
                <a:gd fmla="*/ T9 w 2137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73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0" name="AutoShape 131"/>
            <p:cNvSpPr/>
            <p:nvPr/>
          </p:nvSpPr>
          <p:spPr bwMode="auto">
            <a:xfrm>
              <a:off x="503238" y="2560638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1" name="AutoShape 132"/>
            <p:cNvSpPr/>
            <p:nvPr/>
          </p:nvSpPr>
          <p:spPr bwMode="auto">
            <a:xfrm>
              <a:off x="593725" y="2757488"/>
              <a:ext cx="61913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2" name="AutoShape 133"/>
            <p:cNvSpPr/>
            <p:nvPr/>
          </p:nvSpPr>
          <p:spPr bwMode="auto">
            <a:xfrm>
              <a:off x="685800" y="2757488"/>
              <a:ext cx="61913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3" name="AutoShape 134"/>
            <p:cNvSpPr/>
            <p:nvPr/>
          </p:nvSpPr>
          <p:spPr bwMode="auto">
            <a:xfrm>
              <a:off x="776288" y="2757488"/>
              <a:ext cx="61912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4" name="AutoShape 135"/>
            <p:cNvSpPr/>
            <p:nvPr/>
          </p:nvSpPr>
          <p:spPr bwMode="auto">
            <a:xfrm>
              <a:off x="5354638" y="1658938"/>
              <a:ext cx="488950" cy="3365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5" name="AutoShape 136"/>
            <p:cNvSpPr/>
            <p:nvPr/>
          </p:nvSpPr>
          <p:spPr bwMode="auto">
            <a:xfrm>
              <a:off x="4637088" y="1643063"/>
              <a:ext cx="160337" cy="1619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6" name="AutoShape 137"/>
            <p:cNvSpPr/>
            <p:nvPr/>
          </p:nvSpPr>
          <p:spPr bwMode="auto">
            <a:xfrm>
              <a:off x="4378325" y="1582738"/>
              <a:ext cx="487363" cy="488950"/>
            </a:xfrm>
            <a:custGeom>
              <a:gdLst>
                <a:gd fmla="+- 0 10819 195" name="T0"/>
                <a:gd fmla="*/ T0 w 21248" name="T1"/>
                <a:gd fmla="*/ 10800 h 21600" name="T2"/>
                <a:gd fmla="+- 0 10819 195" name="T3"/>
                <a:gd fmla="*/ T3 w 21248" name="T4"/>
                <a:gd fmla="*/ 10800 h 21600" name="T5"/>
                <a:gd fmla="+- 0 10819 195" name="T6"/>
                <a:gd fmla="*/ T6 w 21248" name="T7"/>
                <a:gd fmla="*/ 10800 h 21600" name="T8"/>
                <a:gd fmla="+- 0 10819 195" name="T9"/>
                <a:gd fmla="*/ T9 w 212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7" name="AutoShape 138"/>
            <p:cNvSpPr/>
            <p:nvPr/>
          </p:nvSpPr>
          <p:spPr bwMode="auto">
            <a:xfrm>
              <a:off x="4637088" y="1582738"/>
              <a:ext cx="228600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8" name="AutoShape 139"/>
            <p:cNvSpPr/>
            <p:nvPr/>
          </p:nvSpPr>
          <p:spPr bwMode="auto">
            <a:xfrm>
              <a:off x="3402013" y="1582738"/>
              <a:ext cx="487362" cy="473075"/>
            </a:xfrm>
            <a:custGeom>
              <a:gdLst>
                <a:gd fmla="+- 0 10800 104" name="T0"/>
                <a:gd fmla="*/ T0 w 21392" name="T1"/>
                <a:gd fmla="*/ 10800 h 21600" name="T2"/>
                <a:gd fmla="+- 0 10800 104" name="T3"/>
                <a:gd fmla="*/ T3 w 21392" name="T4"/>
                <a:gd fmla="*/ 10800 h 21600" name="T5"/>
                <a:gd fmla="+- 0 10800 104" name="T6"/>
                <a:gd fmla="*/ T6 w 21392" name="T7"/>
                <a:gd fmla="*/ 10800 h 21600" name="T8"/>
                <a:gd fmla="+- 0 10800 104" name="T9"/>
                <a:gd fmla="*/ T9 w 2139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92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39" name="AutoShape 140"/>
            <p:cNvSpPr/>
            <p:nvPr/>
          </p:nvSpPr>
          <p:spPr bwMode="auto">
            <a:xfrm>
              <a:off x="2486025" y="1706563"/>
              <a:ext cx="304800" cy="247650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0" name="AutoShape 141"/>
            <p:cNvSpPr/>
            <p:nvPr/>
          </p:nvSpPr>
          <p:spPr bwMode="auto">
            <a:xfrm>
              <a:off x="2424113" y="1643063"/>
              <a:ext cx="488950" cy="381000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1" name="AutoShape 142"/>
            <p:cNvSpPr/>
            <p:nvPr/>
          </p:nvSpPr>
          <p:spPr bwMode="auto">
            <a:xfrm>
              <a:off x="2806700" y="1722438"/>
              <a:ext cx="44450" cy="44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2" name="AutoShape 143"/>
            <p:cNvSpPr/>
            <p:nvPr/>
          </p:nvSpPr>
          <p:spPr bwMode="auto">
            <a:xfrm>
              <a:off x="2790825" y="1919288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3" name="AutoShape 144"/>
            <p:cNvSpPr/>
            <p:nvPr/>
          </p:nvSpPr>
          <p:spPr bwMode="auto">
            <a:xfrm>
              <a:off x="2806700" y="1871663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4" name="AutoShape 145"/>
            <p:cNvSpPr/>
            <p:nvPr/>
          </p:nvSpPr>
          <p:spPr bwMode="auto">
            <a:xfrm>
              <a:off x="2806700" y="1827213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5" name="AutoShape 146"/>
            <p:cNvSpPr/>
            <p:nvPr/>
          </p:nvSpPr>
          <p:spPr bwMode="auto">
            <a:xfrm>
              <a:off x="2547938" y="1766888"/>
              <a:ext cx="90487" cy="63500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6" name="AutoShape 147"/>
            <p:cNvSpPr/>
            <p:nvPr/>
          </p:nvSpPr>
          <p:spPr bwMode="auto">
            <a:xfrm>
              <a:off x="1447800" y="1614488"/>
              <a:ext cx="488950" cy="425450"/>
            </a:xfrm>
            <a:custGeom>
              <a:gdLst>
                <a:gd fmla="+- 0 10800 597" name="T0"/>
                <a:gd fmla="*/ T0 w 20407" name="T1"/>
                <a:gd fmla="+- 0 11028 672" name="T2"/>
                <a:gd fmla="*/ 11028 h 20712" name="T3"/>
                <a:gd fmla="+- 0 10800 597" name="T4"/>
                <a:gd fmla="*/ T4 w 20407" name="T5"/>
                <a:gd fmla="+- 0 11028 672" name="T6"/>
                <a:gd fmla="*/ 11028 h 20712" name="T7"/>
                <a:gd fmla="+- 0 10800 597" name="T8"/>
                <a:gd fmla="*/ T8 w 20407" name="T9"/>
                <a:gd fmla="+- 0 11028 672" name="T10"/>
                <a:gd fmla="*/ 11028 h 20712" name="T11"/>
                <a:gd fmla="+- 0 10800 597" name="T12"/>
                <a:gd fmla="*/ T12 w 20407" name="T13"/>
                <a:gd fmla="+- 0 11028 672" name="T14"/>
                <a:gd fmla="*/ 11028 h 20712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0712" w="20407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7" name="AutoShape 148"/>
            <p:cNvSpPr/>
            <p:nvPr/>
          </p:nvSpPr>
          <p:spPr bwMode="auto">
            <a:xfrm>
              <a:off x="1524000" y="1690688"/>
              <a:ext cx="73025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8" name="AutoShape 149"/>
            <p:cNvSpPr/>
            <p:nvPr/>
          </p:nvSpPr>
          <p:spPr bwMode="auto">
            <a:xfrm>
              <a:off x="473075" y="1643063"/>
              <a:ext cx="487363" cy="3524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22275" y="5408613"/>
              <a:ext cx="401638" cy="454025"/>
            </a:xfrm>
            <a:custGeom>
              <a:gdLst>
                <a:gd fmla="*/ 300 w 320" name="T0"/>
                <a:gd fmla="*/ 0 h 360" name="T1"/>
                <a:gd fmla="*/ 256 w 320" name="T2"/>
                <a:gd fmla="*/ 0 h 360" name="T3"/>
                <a:gd fmla="*/ 240 w 320" name="T4"/>
                <a:gd fmla="*/ 20 h 360" name="T5"/>
                <a:gd fmla="*/ 240 w 320" name="T6"/>
                <a:gd fmla="*/ 360 h 360" name="T7"/>
                <a:gd fmla="*/ 320 w 320" name="T8"/>
                <a:gd fmla="*/ 360 h 360" name="T9"/>
                <a:gd fmla="*/ 320 w 320" name="T10"/>
                <a:gd fmla="*/ 20 h 360" name="T11"/>
                <a:gd fmla="*/ 300 w 320" name="T12"/>
                <a:gd fmla="*/ 0 h 360" name="T13"/>
                <a:gd fmla="*/ 180 w 320" name="T14"/>
                <a:gd fmla="*/ 120 h 360" name="T15"/>
                <a:gd fmla="*/ 136 w 320" name="T16"/>
                <a:gd fmla="*/ 120 h 360" name="T17"/>
                <a:gd fmla="*/ 120 w 320" name="T18"/>
                <a:gd fmla="*/ 140 h 360" name="T19"/>
                <a:gd fmla="*/ 120 w 320" name="T20"/>
                <a:gd fmla="*/ 360 h 360" name="T21"/>
                <a:gd fmla="*/ 200 w 320" name="T22"/>
                <a:gd fmla="*/ 360 h 360" name="T23"/>
                <a:gd fmla="*/ 200 w 320" name="T24"/>
                <a:gd fmla="*/ 140 h 360" name="T25"/>
                <a:gd fmla="*/ 180 w 320" name="T26"/>
                <a:gd fmla="*/ 120 h 360" name="T27"/>
                <a:gd fmla="*/ 60 w 320" name="T28"/>
                <a:gd fmla="*/ 240 h 360" name="T29"/>
                <a:gd fmla="*/ 16 w 320" name="T30"/>
                <a:gd fmla="*/ 240 h 360" name="T31"/>
                <a:gd fmla="*/ 0 w 320" name="T32"/>
                <a:gd fmla="*/ 260 h 360" name="T33"/>
                <a:gd fmla="*/ 0 w 320" name="T34"/>
                <a:gd fmla="*/ 360 h 360" name="T35"/>
                <a:gd fmla="*/ 80 w 320" name="T36"/>
                <a:gd fmla="*/ 360 h 360" name="T37"/>
                <a:gd fmla="*/ 80 w 320" name="T38"/>
                <a:gd fmla="*/ 260 h 360" name="T39"/>
                <a:gd fmla="*/ 60 w 320" name="T40"/>
                <a:gd fmla="*/ 240 h 36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60" w="32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grpSp>
          <p:nvGrpSpPr>
            <p:cNvPr id="150" name="Group 299"/>
            <p:cNvGrpSpPr/>
            <p:nvPr/>
          </p:nvGrpSpPr>
          <p:grpSpPr>
            <a:xfrm>
              <a:off x="1619362" y="5410059"/>
              <a:ext cx="182485" cy="464152"/>
              <a:chOff x="6141009" y="3540977"/>
              <a:chExt cx="85046" cy="216315"/>
            </a:xfrm>
            <a:grpFill/>
          </p:grpSpPr>
          <p:sp>
            <p:nvSpPr>
              <p:cNvPr id="1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1" name="Group 302"/>
            <p:cNvGrpSpPr/>
            <p:nvPr/>
          </p:nvGrpSpPr>
          <p:grpSpPr>
            <a:xfrm>
              <a:off x="2637310" y="5410149"/>
              <a:ext cx="215525" cy="464813"/>
              <a:chOff x="6138760" y="4271257"/>
              <a:chExt cx="97227" cy="209688"/>
            </a:xfrm>
            <a:grpFill/>
          </p:grpSpPr>
          <p:sp>
            <p:nvSpPr>
              <p:cNvPr id="179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2" name="Freeform 19"/>
            <p:cNvSpPr>
              <a:spLocks noEditPoints="1"/>
            </p:cNvSpPr>
            <p:nvPr/>
          </p:nvSpPr>
          <p:spPr bwMode="auto">
            <a:xfrm>
              <a:off x="4383088" y="5434013"/>
              <a:ext cx="515937" cy="415925"/>
            </a:xfrm>
            <a:custGeom>
              <a:gdLst>
                <a:gd fmla="*/ 393 w 400" name="T0"/>
                <a:gd fmla="*/ 61 h 322" name="T1"/>
                <a:gd fmla="*/ 300 w 400" name="T2"/>
                <a:gd fmla="*/ 3 h 322" name="T3"/>
                <a:gd fmla="*/ 286 w 400" name="T4"/>
                <a:gd fmla="*/ 3 h 322" name="T5"/>
                <a:gd fmla="*/ 200 w 400" name="T6"/>
                <a:gd fmla="*/ 57 h 322" name="T7"/>
                <a:gd fmla="*/ 113 w 400" name="T8"/>
                <a:gd fmla="*/ 3 h 322" name="T9"/>
                <a:gd fmla="*/ 100 w 400" name="T10"/>
                <a:gd fmla="*/ 3 h 322" name="T11"/>
                <a:gd fmla="*/ 6 w 400" name="T12"/>
                <a:gd fmla="*/ 61 h 322" name="T13"/>
                <a:gd fmla="*/ 0 w 400" name="T14"/>
                <a:gd fmla="*/ 73 h 322" name="T15"/>
                <a:gd fmla="*/ 0 w 400" name="T16"/>
                <a:gd fmla="*/ 307 h 322" name="T17"/>
                <a:gd fmla="*/ 6 w 400" name="T18"/>
                <a:gd fmla="*/ 319 h 322" name="T19"/>
                <a:gd fmla="*/ 20 w 400" name="T20"/>
                <a:gd fmla="*/ 319 h 322" name="T21"/>
                <a:gd fmla="*/ 106 w 400" name="T22"/>
                <a:gd fmla="*/ 265 h 322" name="T23"/>
                <a:gd fmla="*/ 193 w 400" name="T24"/>
                <a:gd fmla="*/ 319 h 322" name="T25"/>
                <a:gd fmla="*/ 207 w 400" name="T26"/>
                <a:gd fmla="*/ 319 h 322" name="T27"/>
                <a:gd fmla="*/ 293 w 400" name="T28"/>
                <a:gd fmla="*/ 265 h 322" name="T29"/>
                <a:gd fmla="*/ 380 w 400" name="T30"/>
                <a:gd fmla="*/ 319 h 322" name="T31"/>
                <a:gd fmla="*/ 387 w 400" name="T32"/>
                <a:gd fmla="*/ 321 h 322" name="T33"/>
                <a:gd fmla="*/ 393 w 400" name="T34"/>
                <a:gd fmla="*/ 319 h 322" name="T35"/>
                <a:gd fmla="*/ 400 w 400" name="T36"/>
                <a:gd fmla="*/ 307 h 322" name="T37"/>
                <a:gd fmla="*/ 400 w 400" name="T38"/>
                <a:gd fmla="*/ 73 h 322" name="T39"/>
                <a:gd fmla="*/ 393 w 400" name="T40"/>
                <a:gd fmla="*/ 61 h 322" name="T41"/>
                <a:gd fmla="*/ 93 w 400" name="T42"/>
                <a:gd fmla="*/ 241 h 322" name="T43"/>
                <a:gd fmla="*/ 26 w 400" name="T44"/>
                <a:gd fmla="*/ 283 h 322" name="T45"/>
                <a:gd fmla="*/ 26 w 400" name="T46"/>
                <a:gd fmla="*/ 81 h 322" name="T47"/>
                <a:gd fmla="*/ 93 w 400" name="T48"/>
                <a:gd fmla="*/ 39 h 322" name="T49"/>
                <a:gd fmla="*/ 93 w 400" name="T50"/>
                <a:gd fmla="*/ 241 h 322" name="T51"/>
                <a:gd fmla="*/ 187 w 400" name="T52"/>
                <a:gd fmla="*/ 283 h 322" name="T53"/>
                <a:gd fmla="*/ 119 w 400" name="T54"/>
                <a:gd fmla="*/ 241 h 322" name="T55"/>
                <a:gd fmla="*/ 119 w 400" name="T56"/>
                <a:gd fmla="*/ 39 h 322" name="T57"/>
                <a:gd fmla="*/ 187 w 400" name="T58"/>
                <a:gd fmla="*/ 81 h 322" name="T59"/>
                <a:gd fmla="*/ 187 w 400" name="T60"/>
                <a:gd fmla="*/ 283 h 322" name="T61"/>
                <a:gd fmla="*/ 280 w 400" name="T62"/>
                <a:gd fmla="*/ 241 h 322" name="T63"/>
                <a:gd fmla="*/ 213 w 400" name="T64"/>
                <a:gd fmla="*/ 283 h 322" name="T65"/>
                <a:gd fmla="*/ 213 w 400" name="T66"/>
                <a:gd fmla="*/ 81 h 322" name="T67"/>
                <a:gd fmla="*/ 280 w 400" name="T68"/>
                <a:gd fmla="*/ 39 h 322" name="T69"/>
                <a:gd fmla="*/ 280 w 400" name="T70"/>
                <a:gd fmla="*/ 241 h 322" name="T71"/>
                <a:gd fmla="*/ 374 w 400" name="T72"/>
                <a:gd fmla="*/ 283 h 322" name="T73"/>
                <a:gd fmla="*/ 306 w 400" name="T74"/>
                <a:gd fmla="*/ 241 h 322" name="T75"/>
                <a:gd fmla="*/ 306 w 400" name="T76"/>
                <a:gd fmla="*/ 39 h 322" name="T77"/>
                <a:gd fmla="*/ 374 w 400" name="T78"/>
                <a:gd fmla="*/ 81 h 322" name="T79"/>
                <a:gd fmla="*/ 374 w 400" name="T80"/>
                <a:gd fmla="*/ 283 h 32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2" w="400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3" name="Freeform 15"/>
            <p:cNvSpPr>
              <a:spLocks noEditPoints="1"/>
            </p:cNvSpPr>
            <p:nvPr/>
          </p:nvSpPr>
          <p:spPr bwMode="auto">
            <a:xfrm>
              <a:off x="3438525" y="5389563"/>
              <a:ext cx="452438" cy="450850"/>
            </a:xfrm>
            <a:custGeom>
              <a:gdLst>
                <a:gd fmla="*/ 183 w 371" name="T0"/>
                <a:gd fmla="*/ 1 h 370" name="T1"/>
                <a:gd fmla="*/ 2 w 371" name="T2"/>
                <a:gd fmla="*/ 187 h 370" name="T3"/>
                <a:gd fmla="*/ 188 w 371" name="T4"/>
                <a:gd fmla="*/ 369 h 370" name="T5"/>
                <a:gd fmla="*/ 370 w 371" name="T6"/>
                <a:gd fmla="*/ 182 h 370" name="T7"/>
                <a:gd fmla="*/ 183 w 371" name="T8"/>
                <a:gd fmla="*/ 1 h 370" name="T9"/>
                <a:gd fmla="*/ 184 w 371" name="T10"/>
                <a:gd fmla="*/ 25 h 370" name="T11"/>
                <a:gd fmla="*/ 260 w 371" name="T12"/>
                <a:gd fmla="*/ 43 h 370" name="T13"/>
                <a:gd fmla="*/ 235 w 371" name="T14"/>
                <a:gd fmla="*/ 84 h 370" name="T15"/>
                <a:gd fmla="*/ 186 w 371" name="T16"/>
                <a:gd fmla="*/ 73 h 370" name="T17"/>
                <a:gd fmla="*/ 137 w 371" name="T18"/>
                <a:gd fmla="*/ 84 h 370" name="T19"/>
                <a:gd fmla="*/ 112 w 371" name="T20"/>
                <a:gd fmla="*/ 43 h 370" name="T21"/>
                <a:gd fmla="*/ 184 w 371" name="T22"/>
                <a:gd fmla="*/ 25 h 370" name="T23"/>
                <a:gd fmla="*/ 85 w 371" name="T24"/>
                <a:gd fmla="*/ 234 h 370" name="T25"/>
                <a:gd fmla="*/ 44 w 371" name="T26"/>
                <a:gd fmla="*/ 259 h 370" name="T27"/>
                <a:gd fmla="*/ 26 w 371" name="T28"/>
                <a:gd fmla="*/ 187 h 370" name="T29"/>
                <a:gd fmla="*/ 44 w 371" name="T30"/>
                <a:gd fmla="*/ 111 h 370" name="T31"/>
                <a:gd fmla="*/ 85 w 371" name="T32"/>
                <a:gd fmla="*/ 136 h 370" name="T33"/>
                <a:gd fmla="*/ 74 w 371" name="T34"/>
                <a:gd fmla="*/ 185 h 370" name="T35"/>
                <a:gd fmla="*/ 85 w 371" name="T36"/>
                <a:gd fmla="*/ 234 h 370" name="T37"/>
                <a:gd fmla="*/ 188 w 371" name="T38"/>
                <a:gd fmla="*/ 345 h 370" name="T39"/>
                <a:gd fmla="*/ 112 w 371" name="T40"/>
                <a:gd fmla="*/ 327 h 370" name="T41"/>
                <a:gd fmla="*/ 137 w 371" name="T42"/>
                <a:gd fmla="*/ 286 h 370" name="T43"/>
                <a:gd fmla="*/ 186 w 371" name="T44"/>
                <a:gd fmla="*/ 297 h 370" name="T45"/>
                <a:gd fmla="*/ 235 w 371" name="T46"/>
                <a:gd fmla="*/ 286 h 370" name="T47"/>
                <a:gd fmla="*/ 260 w 371" name="T48"/>
                <a:gd fmla="*/ 327 h 370" name="T49"/>
                <a:gd fmla="*/ 188 w 371" name="T50"/>
                <a:gd fmla="*/ 345 h 370" name="T51"/>
                <a:gd fmla="*/ 186 w 371" name="T52"/>
                <a:gd fmla="*/ 273 h 370" name="T53"/>
                <a:gd fmla="*/ 98 w 371" name="T54"/>
                <a:gd fmla="*/ 185 h 370" name="T55"/>
                <a:gd fmla="*/ 186 w 371" name="T56"/>
                <a:gd fmla="*/ 97 h 370" name="T57"/>
                <a:gd fmla="*/ 274 w 371" name="T58"/>
                <a:gd fmla="*/ 185 h 370" name="T59"/>
                <a:gd fmla="*/ 186 w 371" name="T60"/>
                <a:gd fmla="*/ 273 h 370" name="T61"/>
                <a:gd fmla="*/ 286 w 371" name="T62"/>
                <a:gd fmla="*/ 234 h 370" name="T63"/>
                <a:gd fmla="*/ 298 w 371" name="T64"/>
                <a:gd fmla="*/ 185 h 370" name="T65"/>
                <a:gd fmla="*/ 286 w 371" name="T66"/>
                <a:gd fmla="*/ 136 h 370" name="T67"/>
                <a:gd fmla="*/ 328 w 371" name="T68"/>
                <a:gd fmla="*/ 111 h 370" name="T69"/>
                <a:gd fmla="*/ 346 w 371" name="T70"/>
                <a:gd fmla="*/ 183 h 370" name="T71"/>
                <a:gd fmla="*/ 328 w 371" name="T72"/>
                <a:gd fmla="*/ 259 h 370" name="T73"/>
                <a:gd fmla="*/ 286 w 371" name="T74"/>
                <a:gd fmla="*/ 234 h 37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70" w="371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4" name="Freeform 11"/>
            <p:cNvSpPr>
              <a:spLocks noEditPoints="1"/>
            </p:cNvSpPr>
            <p:nvPr/>
          </p:nvSpPr>
          <p:spPr bwMode="auto">
            <a:xfrm>
              <a:off x="5422900" y="5370513"/>
              <a:ext cx="474663" cy="476250"/>
            </a:xfrm>
            <a:custGeom>
              <a:gdLst>
                <a:gd fmla="*/ 381 w 402" name="T0"/>
                <a:gd fmla="*/ 10 h 404" name="T1"/>
                <a:gd fmla="*/ 365 w 402" name="T2"/>
                <a:gd fmla="*/ 3 h 404" name="T3"/>
                <a:gd fmla="*/ 358 w 402" name="T4"/>
                <a:gd fmla="*/ 18 h 404" name="T5"/>
                <a:gd fmla="*/ 312 w 402" name="T6"/>
                <a:gd fmla="*/ 133 h 404" name="T7"/>
                <a:gd fmla="*/ 301 w 402" name="T8"/>
                <a:gd fmla="*/ 116 h 404" name="T9"/>
                <a:gd fmla="*/ 282 w 402" name="T10"/>
                <a:gd fmla="*/ 106 h 404" name="T11"/>
                <a:gd fmla="*/ 219 w 402" name="T12"/>
                <a:gd fmla="*/ 107 h 404" name="T13"/>
                <a:gd fmla="*/ 197 w 402" name="T14"/>
                <a:gd fmla="*/ 113 h 404" name="T15"/>
                <a:gd fmla="*/ 11 w 402" name="T16"/>
                <a:gd fmla="*/ 245 h 404" name="T17"/>
                <a:gd fmla="*/ 6 w 402" name="T18"/>
                <a:gd fmla="*/ 273 h 404" name="T19"/>
                <a:gd fmla="*/ 91 w 402" name="T20"/>
                <a:gd fmla="*/ 395 h 404" name="T21"/>
                <a:gd fmla="*/ 116 w 402" name="T22"/>
                <a:gd fmla="*/ 397 h 404" name="T23"/>
                <a:gd fmla="*/ 302 w 402" name="T24"/>
                <a:gd fmla="*/ 265 h 404" name="T25"/>
                <a:gd fmla="*/ 316 w 402" name="T26"/>
                <a:gd fmla="*/ 247 h 404" name="T27"/>
                <a:gd fmla="*/ 336 w 402" name="T28"/>
                <a:gd fmla="*/ 184 h 404" name="T29"/>
                <a:gd fmla="*/ 333 w 402" name="T30"/>
                <a:gd fmla="*/ 163 h 404" name="T31"/>
                <a:gd fmla="*/ 326 w 402" name="T32"/>
                <a:gd fmla="*/ 153 h 404" name="T33"/>
                <a:gd fmla="*/ 381 w 402" name="T34"/>
                <a:gd fmla="*/ 10 h 404" name="T35"/>
                <a:gd fmla="*/ 294 w 402" name="T36"/>
                <a:gd fmla="*/ 197 h 404" name="T37"/>
                <a:gd fmla="*/ 250 w 402" name="T38"/>
                <a:gd fmla="*/ 189 h 404" name="T39"/>
                <a:gd fmla="*/ 258 w 402" name="T40"/>
                <a:gd fmla="*/ 144 h 404" name="T41"/>
                <a:gd fmla="*/ 295 w 402" name="T42"/>
                <a:gd fmla="*/ 145 h 404" name="T43"/>
                <a:gd fmla="*/ 285 w 402" name="T44"/>
                <a:gd fmla="*/ 150 h 404" name="T45"/>
                <a:gd fmla="*/ 279 w 402" name="T46"/>
                <a:gd fmla="*/ 166 h 404" name="T47"/>
                <a:gd fmla="*/ 290 w 402" name="T48"/>
                <a:gd fmla="*/ 173 h 404" name="T49"/>
                <a:gd fmla="*/ 295 w 402" name="T50"/>
                <a:gd fmla="*/ 172 h 404" name="T51"/>
                <a:gd fmla="*/ 307 w 402" name="T52"/>
                <a:gd fmla="*/ 165 h 404" name="T53"/>
                <a:gd fmla="*/ 294 w 402" name="T54"/>
                <a:gd fmla="*/ 197 h 4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3" w="402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5" name="Freeform 21"/>
            <p:cNvSpPr>
              <a:spLocks noEditPoints="1"/>
            </p:cNvSpPr>
            <p:nvPr/>
          </p:nvSpPr>
          <p:spPr bwMode="auto">
            <a:xfrm>
              <a:off x="6491288" y="5370513"/>
              <a:ext cx="517525" cy="517525"/>
            </a:xfrm>
            <a:custGeom>
              <a:gdLst>
                <a:gd fmla="*/ 390 w 403" name="T0"/>
                <a:gd fmla="*/ 150 h 404" name="T1"/>
                <a:gd fmla="*/ 241 w 403" name="T2"/>
                <a:gd fmla="*/ 110 h 404" name="T3"/>
                <a:gd fmla="*/ 215 w 403" name="T4"/>
                <a:gd fmla="*/ 13 h 404" name="T5"/>
                <a:gd fmla="*/ 195 w 403" name="T6"/>
                <a:gd fmla="*/ 2 h 404" name="T7"/>
                <a:gd fmla="*/ 14 w 403" name="T8"/>
                <a:gd fmla="*/ 51 h 404" name="T9"/>
                <a:gd fmla="*/ 2 w 403" name="T10"/>
                <a:gd fmla="*/ 70 h 404" name="T11"/>
                <a:gd fmla="*/ 67 w 403" name="T12"/>
                <a:gd fmla="*/ 311 h 404" name="T13"/>
                <a:gd fmla="*/ 86 w 403" name="T14"/>
                <a:gd fmla="*/ 322 h 404" name="T15"/>
                <a:gd fmla="*/ 159 w 403" name="T16"/>
                <a:gd fmla="*/ 302 h 404" name="T17"/>
                <a:gd fmla="*/ 149 w 403" name="T18"/>
                <a:gd fmla="*/ 339 h 404" name="T19"/>
                <a:gd fmla="*/ 160 w 403" name="T20"/>
                <a:gd fmla="*/ 358 h 404" name="T21"/>
                <a:gd fmla="*/ 322 w 403" name="T22"/>
                <a:gd fmla="*/ 401 h 404" name="T23"/>
                <a:gd fmla="*/ 342 w 403" name="T24"/>
                <a:gd fmla="*/ 391 h 404" name="T25"/>
                <a:gd fmla="*/ 401 w 403" name="T26"/>
                <a:gd fmla="*/ 169 h 404" name="T27"/>
                <a:gd fmla="*/ 390 w 403" name="T28"/>
                <a:gd fmla="*/ 150 h 404" name="T29"/>
                <a:gd fmla="*/ 34 w 403" name="T30"/>
                <a:gd fmla="*/ 75 h 404" name="T31"/>
                <a:gd fmla="*/ 191 w 403" name="T32"/>
                <a:gd fmla="*/ 33 h 404" name="T33"/>
                <a:gd fmla="*/ 249 w 403" name="T34"/>
                <a:gd fmla="*/ 249 h 404" name="T35"/>
                <a:gd fmla="*/ 92 w 403" name="T36"/>
                <a:gd fmla="*/ 291 h 404" name="T37"/>
                <a:gd fmla="*/ 34 w 403" name="T38"/>
                <a:gd fmla="*/ 75 h 404" name="T39"/>
                <a:gd fmla="*/ 315 w 403" name="T40"/>
                <a:gd fmla="*/ 371 h 404" name="T41"/>
                <a:gd fmla="*/ 179 w 403" name="T42"/>
                <a:gd fmla="*/ 334 h 404" name="T43"/>
                <a:gd fmla="*/ 190 w 403" name="T44"/>
                <a:gd fmla="*/ 294 h 404" name="T45"/>
                <a:gd fmla="*/ 268 w 403" name="T46"/>
                <a:gd fmla="*/ 273 h 404" name="T47"/>
                <a:gd fmla="*/ 279 w 403" name="T48"/>
                <a:gd fmla="*/ 254 h 404" name="T49"/>
                <a:gd fmla="*/ 249 w 403" name="T50"/>
                <a:gd fmla="*/ 142 h 404" name="T51"/>
                <a:gd fmla="*/ 368 w 403" name="T52"/>
                <a:gd fmla="*/ 174 h 404" name="T53"/>
                <a:gd fmla="*/ 315 w 403" name="T54"/>
                <a:gd fmla="*/ 371 h 4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3" w="402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6" name="Freeform 26"/>
            <p:cNvSpPr/>
            <p:nvPr/>
          </p:nvSpPr>
          <p:spPr bwMode="auto">
            <a:xfrm>
              <a:off x="7400925" y="5408613"/>
              <a:ext cx="425450" cy="441325"/>
            </a:xfrm>
            <a:custGeom>
              <a:gdLst>
                <a:gd fmla="*/ 103 w 274" name="T0"/>
                <a:gd fmla="*/ 284 h 284" name="T1"/>
                <a:gd fmla="*/ 80 w 274" name="T2"/>
                <a:gd fmla="*/ 273 h 284" name="T3"/>
                <a:gd fmla="*/ 9 w 274" name="T4"/>
                <a:gd fmla="*/ 178 h 284" name="T5"/>
                <a:gd fmla="*/ 14 w 274" name="T6"/>
                <a:gd fmla="*/ 139 h 284" name="T7"/>
                <a:gd fmla="*/ 53 w 274" name="T8"/>
                <a:gd fmla="*/ 145 h 284" name="T9"/>
                <a:gd fmla="*/ 100 w 274" name="T10"/>
                <a:gd fmla="*/ 207 h 284" name="T11"/>
                <a:gd fmla="*/ 219 w 274" name="T12"/>
                <a:gd fmla="*/ 17 h 284" name="T13"/>
                <a:gd fmla="*/ 257 w 274" name="T14"/>
                <a:gd fmla="*/ 8 h 284" name="T15"/>
                <a:gd fmla="*/ 266 w 274" name="T16"/>
                <a:gd fmla="*/ 47 h 284" name="T17"/>
                <a:gd fmla="*/ 126 w 274" name="T18"/>
                <a:gd fmla="*/ 271 h 284" name="T19"/>
                <a:gd fmla="*/ 104 w 274" name="T20"/>
                <a:gd fmla="*/ 284 h 284" name="T21"/>
                <a:gd fmla="*/ 103 w 274" name="T22"/>
                <a:gd fmla="*/ 284 h 28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4" w="27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grpSp>
          <p:nvGrpSpPr>
            <p:cNvPr id="157" name="Group 159"/>
            <p:cNvGrpSpPr/>
            <p:nvPr/>
          </p:nvGrpSpPr>
          <p:grpSpPr>
            <a:xfrm>
              <a:off x="8324962" y="5409406"/>
              <a:ext cx="584219" cy="460272"/>
              <a:chOff x="1058564" y="1781841"/>
              <a:chExt cx="649993" cy="512092"/>
            </a:xfrm>
            <a:grpFill/>
          </p:grpSpPr>
          <p:sp>
            <p:nvSpPr>
              <p:cNvPr id="177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gdLst>
                  <a:gd fmla="*/ 191 w 240" name="T0"/>
                  <a:gd fmla="*/ 0 h 247" name="T1"/>
                  <a:gd fmla="*/ 49 w 240" name="T2"/>
                  <a:gd fmla="*/ 0 h 247" name="T3"/>
                  <a:gd fmla="*/ 0 w 240" name="T4"/>
                  <a:gd fmla="*/ 49 h 247" name="T5"/>
                  <a:gd fmla="*/ 0 w 240" name="T6"/>
                  <a:gd fmla="*/ 129 h 247" name="T7"/>
                  <a:gd fmla="*/ 49 w 240" name="T8"/>
                  <a:gd fmla="*/ 178 h 247" name="T9"/>
                  <a:gd fmla="*/ 57 w 240" name="T10"/>
                  <a:gd fmla="*/ 178 h 247" name="T11"/>
                  <a:gd fmla="*/ 32 w 240" name="T12"/>
                  <a:gd fmla="*/ 245 h 247" name="T13"/>
                  <a:gd fmla="*/ 121 w 240" name="T14"/>
                  <a:gd fmla="*/ 178 h 247" name="T15"/>
                  <a:gd fmla="*/ 191 w 240" name="T16"/>
                  <a:gd fmla="*/ 178 h 247" name="T17"/>
                  <a:gd fmla="*/ 240 w 240" name="T18"/>
                  <a:gd fmla="*/ 129 h 247" name="T19"/>
                  <a:gd fmla="*/ 240 w 240" name="T20"/>
                  <a:gd fmla="*/ 49 h 247" name="T21"/>
                  <a:gd fmla="*/ 191 w 240" name="T22"/>
                  <a:gd fmla="*/ 0 h 24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46" w="240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gdLst>
                  <a:gd fmla="*/ 133 w 173" name="T0"/>
                  <a:gd fmla="*/ 0 h 202" name="T1"/>
                  <a:gd fmla="*/ 18 w 173" name="T2"/>
                  <a:gd fmla="*/ 0 h 202" name="T3"/>
                  <a:gd fmla="*/ 0 w 173" name="T4"/>
                  <a:gd fmla="*/ 5 h 202" name="T5"/>
                  <a:gd fmla="*/ 33 w 173" name="T6"/>
                  <a:gd fmla="*/ 5 h 202" name="T7"/>
                  <a:gd fmla="*/ 89 w 173" name="T8"/>
                  <a:gd fmla="*/ 61 h 202" name="T9"/>
                  <a:gd fmla="*/ 89 w 173" name="T10"/>
                  <a:gd fmla="*/ 151 h 202" name="T11"/>
                  <a:gd fmla="*/ 89 w 173" name="T12"/>
                  <a:gd fmla="*/ 156 h 202" name="T13"/>
                  <a:gd fmla="*/ 148 w 173" name="T14"/>
                  <a:gd fmla="*/ 201 h 202" name="T15"/>
                  <a:gd fmla="*/ 127 w 173" name="T16"/>
                  <a:gd fmla="*/ 145 h 202" name="T17"/>
                  <a:gd fmla="*/ 133 w 173" name="T18"/>
                  <a:gd fmla="*/ 145 h 202" name="T19"/>
                  <a:gd fmla="*/ 173 w 173" name="T20"/>
                  <a:gd fmla="*/ 105 h 202" name="T21"/>
                  <a:gd fmla="*/ 173 w 173" name="T22"/>
                  <a:gd fmla="*/ 41 h 202" name="T23"/>
                  <a:gd fmla="*/ 133 w 173" name="T24"/>
                  <a:gd fmla="*/ 0 h 20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1" w="173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8" name="Group 162"/>
            <p:cNvGrpSpPr/>
            <p:nvPr/>
          </p:nvGrpSpPr>
          <p:grpSpPr>
            <a:xfrm>
              <a:off x="9341951" y="5409406"/>
              <a:ext cx="467115" cy="355675"/>
              <a:chOff x="2070649" y="1631036"/>
              <a:chExt cx="723379" cy="550800"/>
            </a:xfrm>
            <a:grpFill/>
          </p:grpSpPr>
          <p:sp>
            <p:nvSpPr>
              <p:cNvPr id="173" name="Oval 35"/>
              <p:cNvSpPr>
                <a:spLocks noChangeArrowheads="1"/>
              </p:cNvSpPr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36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gdLst>
                  <a:gd fmla="*/ 105 w 213" name="T0"/>
                  <a:gd fmla="*/ 31 h 89" name="T1"/>
                  <a:gd fmla="*/ 191 w 213" name="T2"/>
                  <a:gd fmla="*/ 89 h 89" name="T3"/>
                  <a:gd fmla="*/ 213 w 213" name="T4"/>
                  <a:gd fmla="*/ 64 h 89" name="T5"/>
                  <a:gd fmla="*/ 105 w 213" name="T6"/>
                  <a:gd fmla="*/ 0 h 89" name="T7"/>
                  <a:gd fmla="*/ 0 w 213" name="T8"/>
                  <a:gd fmla="*/ 58 h 89" name="T9"/>
                  <a:gd fmla="*/ 21 w 213" name="T10"/>
                  <a:gd fmla="*/ 82 h 89" name="T11"/>
                  <a:gd fmla="*/ 105 w 213" name="T12"/>
                  <a:gd fmla="*/ 31 h 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9" w="213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37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gdLst>
                  <a:gd fmla="*/ 142 w 288" name="T0"/>
                  <a:gd fmla="*/ 34 h 103" name="T1"/>
                  <a:gd fmla="*/ 264 w 288" name="T2"/>
                  <a:gd fmla="*/ 103 h 103" name="T3"/>
                  <a:gd fmla="*/ 288 w 288" name="T4"/>
                  <a:gd fmla="*/ 76 h 103" name="T5"/>
                  <a:gd fmla="*/ 142 w 288" name="T6"/>
                  <a:gd fmla="*/ 0 h 103" name="T7"/>
                  <a:gd fmla="*/ 0 w 288" name="T8"/>
                  <a:gd fmla="*/ 71 h 103" name="T9"/>
                  <a:gd fmla="*/ 23 w 288" name="T10"/>
                  <a:gd fmla="*/ 97 h 103" name="T11"/>
                  <a:gd fmla="*/ 142 w 288" name="T12"/>
                  <a:gd fmla="*/ 34 h 10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3" w="288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38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gdLst>
                  <a:gd fmla="*/ 188 w 380" name="T0"/>
                  <a:gd fmla="*/ 36 h 120" name="T1"/>
                  <a:gd fmla="*/ 355 w 380" name="T2"/>
                  <a:gd fmla="*/ 120 h 120" name="T3"/>
                  <a:gd fmla="*/ 380 w 380" name="T4"/>
                  <a:gd fmla="*/ 93 h 120" name="T5"/>
                  <a:gd fmla="*/ 188 w 380" name="T6"/>
                  <a:gd fmla="*/ 0 h 120" name="T7"/>
                  <a:gd fmla="*/ 0 w 380" name="T8"/>
                  <a:gd fmla="*/ 88 h 120" name="T9"/>
                  <a:gd fmla="*/ 25 w 380" name="T10"/>
                  <a:gd fmla="*/ 115 h 120" name="T11"/>
                  <a:gd fmla="*/ 188 w 380" name="T12"/>
                  <a:gd fmla="*/ 36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38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9" name="Group 167"/>
            <p:cNvGrpSpPr/>
            <p:nvPr/>
          </p:nvGrpSpPr>
          <p:grpSpPr>
            <a:xfrm>
              <a:off x="10356962" y="5409406"/>
              <a:ext cx="466891" cy="361155"/>
              <a:chOff x="3727889" y="-113301"/>
              <a:chExt cx="548381" cy="424189"/>
            </a:xfrm>
            <a:grpFill/>
          </p:grpSpPr>
          <p:sp>
            <p:nvSpPr>
              <p:cNvPr id="165" name="Oval 43"/>
              <p:cNvSpPr>
                <a:spLocks noChangeArrowheads="1"/>
              </p:cNvSpPr>
              <p:nvPr/>
            </p:nvSpPr>
            <p:spPr bwMode="auto">
              <a:xfrm>
                <a:off x="3954500" y="47987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44"/>
              <p:cNvSpPr/>
              <p:nvPr/>
            </p:nvSpPr>
            <p:spPr bwMode="auto">
              <a:xfrm>
                <a:off x="4042402" y="-20560"/>
                <a:ext cx="98386" cy="238707"/>
              </a:xfrm>
              <a:custGeom>
                <a:gdLst>
                  <a:gd fmla="*/ 34 w 52" name="T0"/>
                  <a:gd fmla="*/ 61 h 125" name="T1"/>
                  <a:gd fmla="*/ 0 w 52" name="T2"/>
                  <a:gd fmla="*/ 112 h 125" name="T3"/>
                  <a:gd fmla="*/ 15 w 52" name="T4"/>
                  <a:gd fmla="*/ 125 h 125" name="T5"/>
                  <a:gd fmla="*/ 52 w 52" name="T6"/>
                  <a:gd fmla="*/ 61 h 125" name="T7"/>
                  <a:gd fmla="*/ 18 w 52" name="T8"/>
                  <a:gd fmla="*/ 0 h 125" name="T9"/>
                  <a:gd fmla="*/ 4 w 52" name="T10"/>
                  <a:gd fmla="*/ 12 h 125" name="T11"/>
                  <a:gd fmla="*/ 34 w 52" name="T12"/>
                  <a:gd fmla="*/ 61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52">
                    <a:moveTo>
                      <a:pt x="34" y="61"/>
                    </a:moveTo>
                    <a:cubicBezTo>
                      <a:pt x="34" y="84"/>
                      <a:pt x="20" y="104"/>
                      <a:pt x="0" y="112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37" y="113"/>
                      <a:pt x="52" y="89"/>
                      <a:pt x="52" y="61"/>
                    </a:cubicBezTo>
                    <a:cubicBezTo>
                      <a:pt x="52" y="35"/>
                      <a:pt x="39" y="13"/>
                      <a:pt x="18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2" y="21"/>
                      <a:pt x="34" y="40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45"/>
              <p:cNvSpPr/>
              <p:nvPr/>
            </p:nvSpPr>
            <p:spPr bwMode="auto">
              <a:xfrm>
                <a:off x="4093208" y="-62495"/>
                <a:ext cx="114515" cy="322577"/>
              </a:xfrm>
              <a:custGeom>
                <a:gdLst>
                  <a:gd fmla="*/ 40 w 60" name="T0"/>
                  <a:gd fmla="*/ 83 h 169" name="T1"/>
                  <a:gd fmla="*/ 0 w 60" name="T2"/>
                  <a:gd fmla="*/ 155 h 169" name="T3"/>
                  <a:gd fmla="*/ 15 w 60" name="T4"/>
                  <a:gd fmla="*/ 169 h 169" name="T5"/>
                  <a:gd fmla="*/ 60 w 60" name="T6"/>
                  <a:gd fmla="*/ 83 h 169" name="T7"/>
                  <a:gd fmla="*/ 19 w 60" name="T8"/>
                  <a:gd fmla="*/ 0 h 169" name="T9"/>
                  <a:gd fmla="*/ 3 w 60" name="T10"/>
                  <a:gd fmla="*/ 14 h 169" name="T11"/>
                  <a:gd fmla="*/ 40 w 60" name="T12"/>
                  <a:gd fmla="*/ 83 h 1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9" w="60">
                    <a:moveTo>
                      <a:pt x="40" y="83"/>
                    </a:moveTo>
                    <a:cubicBezTo>
                      <a:pt x="40" y="114"/>
                      <a:pt x="24" y="140"/>
                      <a:pt x="0" y="155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42" y="150"/>
                      <a:pt x="60" y="119"/>
                      <a:pt x="60" y="83"/>
                    </a:cubicBezTo>
                    <a:cubicBezTo>
                      <a:pt x="60" y="49"/>
                      <a:pt x="44" y="19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5" y="29"/>
                      <a:pt x="40" y="54"/>
                      <a:pt x="4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46"/>
              <p:cNvSpPr/>
              <p:nvPr/>
            </p:nvSpPr>
            <p:spPr bwMode="auto">
              <a:xfrm>
                <a:off x="4143207" y="-113301"/>
                <a:ext cx="133063" cy="424189"/>
              </a:xfrm>
              <a:custGeom>
                <a:gdLst>
                  <a:gd fmla="*/ 49 w 70" name="T0"/>
                  <a:gd fmla="*/ 110 h 223" name="T1"/>
                  <a:gd fmla="*/ 0 w 70" name="T2"/>
                  <a:gd fmla="*/ 209 h 223" name="T3"/>
                  <a:gd fmla="*/ 16 w 70" name="T4"/>
                  <a:gd fmla="*/ 223 h 223" name="T5"/>
                  <a:gd fmla="*/ 70 w 70" name="T6"/>
                  <a:gd fmla="*/ 110 h 223" name="T7"/>
                  <a:gd fmla="*/ 19 w 70" name="T8"/>
                  <a:gd fmla="*/ 0 h 223" name="T9"/>
                  <a:gd fmla="*/ 3 w 70" name="T10"/>
                  <a:gd fmla="*/ 14 h 223" name="T11"/>
                  <a:gd fmla="*/ 49 w 70" name="T12"/>
                  <a:gd fmla="*/ 110 h 2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3" w="70">
                    <a:moveTo>
                      <a:pt x="49" y="110"/>
                    </a:moveTo>
                    <a:cubicBezTo>
                      <a:pt x="49" y="151"/>
                      <a:pt x="30" y="186"/>
                      <a:pt x="0" y="209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49" y="197"/>
                      <a:pt x="70" y="156"/>
                      <a:pt x="70" y="110"/>
                    </a:cubicBezTo>
                    <a:cubicBezTo>
                      <a:pt x="70" y="66"/>
                      <a:pt x="50" y="26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1" y="37"/>
                      <a:pt x="49" y="71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Oval 47"/>
              <p:cNvSpPr>
                <a:spLocks noChangeArrowheads="1"/>
              </p:cNvSpPr>
              <p:nvPr/>
            </p:nvSpPr>
            <p:spPr bwMode="auto">
              <a:xfrm>
                <a:off x="3952887" y="52019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8"/>
              <p:cNvSpPr/>
              <p:nvPr/>
            </p:nvSpPr>
            <p:spPr bwMode="auto">
              <a:xfrm>
                <a:off x="3863371" y="-20560"/>
                <a:ext cx="98386" cy="238707"/>
              </a:xfrm>
              <a:custGeom>
                <a:gdLst>
                  <a:gd fmla="*/ 18 w 52" name="T0"/>
                  <a:gd fmla="*/ 64 h 125" name="T1"/>
                  <a:gd fmla="*/ 52 w 52" name="T2"/>
                  <a:gd fmla="*/ 13 h 125" name="T3"/>
                  <a:gd fmla="*/ 38 w 52" name="T4"/>
                  <a:gd fmla="*/ 0 h 125" name="T5"/>
                  <a:gd fmla="*/ 0 w 52" name="T6"/>
                  <a:gd fmla="*/ 64 h 125" name="T7"/>
                  <a:gd fmla="*/ 34 w 52" name="T8"/>
                  <a:gd fmla="*/ 125 h 125" name="T9"/>
                  <a:gd fmla="*/ 48 w 52" name="T10"/>
                  <a:gd fmla="*/ 113 h 125" name="T11"/>
                  <a:gd fmla="*/ 18 w 52" name="T12"/>
                  <a:gd fmla="*/ 64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52">
                    <a:moveTo>
                      <a:pt x="18" y="64"/>
                    </a:moveTo>
                    <a:cubicBezTo>
                      <a:pt x="18" y="41"/>
                      <a:pt x="32" y="21"/>
                      <a:pt x="52" y="1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5" y="12"/>
                      <a:pt x="0" y="36"/>
                      <a:pt x="0" y="64"/>
                    </a:cubicBezTo>
                    <a:cubicBezTo>
                      <a:pt x="0" y="90"/>
                      <a:pt x="14" y="113"/>
                      <a:pt x="34" y="125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30" y="104"/>
                      <a:pt x="18" y="85"/>
                      <a:pt x="1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9"/>
              <p:cNvSpPr/>
              <p:nvPr/>
            </p:nvSpPr>
            <p:spPr bwMode="auto">
              <a:xfrm>
                <a:off x="3796437" y="-62495"/>
                <a:ext cx="116128" cy="322577"/>
              </a:xfrm>
              <a:custGeom>
                <a:gdLst>
                  <a:gd fmla="*/ 20 w 61" name="T0"/>
                  <a:gd fmla="*/ 86 h 169" name="T1"/>
                  <a:gd fmla="*/ 61 w 61" name="T2"/>
                  <a:gd fmla="*/ 14 h 169" name="T3"/>
                  <a:gd fmla="*/ 45 w 61" name="T4"/>
                  <a:gd fmla="*/ 0 h 169" name="T5"/>
                  <a:gd fmla="*/ 0 w 61" name="T6"/>
                  <a:gd fmla="*/ 86 h 169" name="T7"/>
                  <a:gd fmla="*/ 42 w 61" name="T8"/>
                  <a:gd fmla="*/ 169 h 169" name="T9"/>
                  <a:gd fmla="*/ 57 w 61" name="T10"/>
                  <a:gd fmla="*/ 155 h 169" name="T11"/>
                  <a:gd fmla="*/ 20 w 61" name="T12"/>
                  <a:gd fmla="*/ 86 h 1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9" w="61">
                    <a:moveTo>
                      <a:pt x="20" y="86"/>
                    </a:moveTo>
                    <a:cubicBezTo>
                      <a:pt x="20" y="55"/>
                      <a:pt x="36" y="29"/>
                      <a:pt x="61" y="1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8" y="19"/>
                      <a:pt x="0" y="50"/>
                      <a:pt x="0" y="86"/>
                    </a:cubicBezTo>
                    <a:cubicBezTo>
                      <a:pt x="0" y="120"/>
                      <a:pt x="16" y="150"/>
                      <a:pt x="42" y="169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35" y="140"/>
                      <a:pt x="20" y="115"/>
                      <a:pt x="2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0"/>
              <p:cNvSpPr/>
              <p:nvPr/>
            </p:nvSpPr>
            <p:spPr bwMode="auto">
              <a:xfrm>
                <a:off x="3727889" y="-113301"/>
                <a:ext cx="133063" cy="424189"/>
              </a:xfrm>
              <a:custGeom>
                <a:gdLst>
                  <a:gd fmla="*/ 21 w 70" name="T0"/>
                  <a:gd fmla="*/ 113 h 223" name="T1"/>
                  <a:gd fmla="*/ 70 w 70" name="T2"/>
                  <a:gd fmla="*/ 14 h 223" name="T3"/>
                  <a:gd fmla="*/ 54 w 70" name="T4"/>
                  <a:gd fmla="*/ 0 h 223" name="T5"/>
                  <a:gd fmla="*/ 0 w 70" name="T6"/>
                  <a:gd fmla="*/ 113 h 223" name="T7"/>
                  <a:gd fmla="*/ 51 w 70" name="T8"/>
                  <a:gd fmla="*/ 223 h 223" name="T9"/>
                  <a:gd fmla="*/ 67 w 70" name="T10"/>
                  <a:gd fmla="*/ 209 h 223" name="T11"/>
                  <a:gd fmla="*/ 21 w 70" name="T12"/>
                  <a:gd fmla="*/ 113 h 2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3" w="70">
                    <a:moveTo>
                      <a:pt x="21" y="113"/>
                    </a:moveTo>
                    <a:cubicBezTo>
                      <a:pt x="21" y="73"/>
                      <a:pt x="40" y="37"/>
                      <a:pt x="70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1" y="26"/>
                      <a:pt x="0" y="67"/>
                      <a:pt x="0" y="113"/>
                    </a:cubicBezTo>
                    <a:cubicBezTo>
                      <a:pt x="0" y="157"/>
                      <a:pt x="20" y="197"/>
                      <a:pt x="51" y="223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39" y="186"/>
                      <a:pt x="21" y="152"/>
                      <a:pt x="2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0" name="Group 2"/>
            <p:cNvGrpSpPr/>
            <p:nvPr/>
          </p:nvGrpSpPr>
          <p:grpSpPr>
            <a:xfrm>
              <a:off x="11271362" y="5409406"/>
              <a:ext cx="545555" cy="452989"/>
              <a:chOff x="3965790" y="1735873"/>
              <a:chExt cx="537091" cy="445963"/>
            </a:xfrm>
            <a:grpFill/>
          </p:grpSpPr>
          <p:sp>
            <p:nvSpPr>
              <p:cNvPr id="161" name="Freeform 69"/>
              <p:cNvSpPr/>
              <p:nvPr/>
            </p:nvSpPr>
            <p:spPr bwMode="auto">
              <a:xfrm>
                <a:off x="3965790" y="1905226"/>
                <a:ext cx="366125" cy="276610"/>
              </a:xfrm>
              <a:custGeom>
                <a:gdLst>
                  <a:gd fmla="*/ 76 w 454" name="T0"/>
                  <a:gd fmla="*/ 0 h 343" name="T1"/>
                  <a:gd fmla="*/ 0 w 454" name="T2"/>
                  <a:gd fmla="*/ 343 h 343" name="T3"/>
                  <a:gd fmla="*/ 454 w 454" name="T4"/>
                  <a:gd fmla="*/ 343 h 343" name="T5"/>
                  <a:gd fmla="*/ 373 w 454" name="T6"/>
                  <a:gd fmla="*/ 0 h 343" name="T7"/>
                  <a:gd fmla="*/ 76 w 454" name="T8"/>
                  <a:gd fmla="*/ 0 h 3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3" w="453">
                    <a:moveTo>
                      <a:pt x="76" y="0"/>
                    </a:moveTo>
                    <a:lnTo>
                      <a:pt x="0" y="343"/>
                    </a:lnTo>
                    <a:lnTo>
                      <a:pt x="454" y="343"/>
                    </a:lnTo>
                    <a:lnTo>
                      <a:pt x="373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70"/>
              <p:cNvSpPr/>
              <p:nvPr/>
            </p:nvSpPr>
            <p:spPr bwMode="auto">
              <a:xfrm>
                <a:off x="4223045" y="1869743"/>
                <a:ext cx="279836" cy="247578"/>
              </a:xfrm>
              <a:custGeom>
                <a:gdLst>
                  <a:gd fmla="*/ 137 w 347" name="T0"/>
                  <a:gd fmla="*/ 307 h 307" name="T1"/>
                  <a:gd fmla="*/ 347 w 347" name="T2"/>
                  <a:gd fmla="*/ 307 h 307" name="T3"/>
                  <a:gd fmla="*/ 274 w 347" name="T4"/>
                  <a:gd fmla="*/ 0 h 307" name="T5"/>
                  <a:gd fmla="*/ 5 w 347" name="T6"/>
                  <a:gd fmla="*/ 0 h 307" name="T7"/>
                  <a:gd fmla="*/ 0 w 347" name="T8"/>
                  <a:gd fmla="*/ 26 h 307" name="T9"/>
                  <a:gd fmla="*/ 71 w 347" name="T10"/>
                  <a:gd fmla="*/ 26 h 307" name="T11"/>
                  <a:gd fmla="*/ 137 w 347" name="T12"/>
                  <a:gd fmla="*/ 307 h 3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7" w="347">
                    <a:moveTo>
                      <a:pt x="137" y="307"/>
                    </a:moveTo>
                    <a:lnTo>
                      <a:pt x="347" y="307"/>
                    </a:lnTo>
                    <a:lnTo>
                      <a:pt x="274" y="0"/>
                    </a:lnTo>
                    <a:lnTo>
                      <a:pt x="5" y="0"/>
                    </a:lnTo>
                    <a:lnTo>
                      <a:pt x="0" y="26"/>
                    </a:lnTo>
                    <a:lnTo>
                      <a:pt x="71" y="26"/>
                    </a:lnTo>
                    <a:lnTo>
                      <a:pt x="137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71"/>
              <p:cNvSpPr/>
              <p:nvPr/>
            </p:nvSpPr>
            <p:spPr bwMode="auto">
              <a:xfrm>
                <a:off x="4055305" y="1777808"/>
                <a:ext cx="173385" cy="142740"/>
              </a:xfrm>
              <a:custGeom>
                <a:gdLst>
                  <a:gd fmla="*/ 91 w 91" name="T0"/>
                  <a:gd fmla="*/ 75 h 75" name="T1"/>
                  <a:gd fmla="*/ 81 w 91" name="T2"/>
                  <a:gd fmla="*/ 75 h 75" name="T3"/>
                  <a:gd fmla="*/ 81 w 91" name="T4"/>
                  <a:gd fmla="*/ 33 h 75" name="T5"/>
                  <a:gd fmla="*/ 46 w 91" name="T6"/>
                  <a:gd fmla="*/ 7 h 75" name="T7"/>
                  <a:gd fmla="*/ 11 w 91" name="T8"/>
                  <a:gd fmla="*/ 33 h 75" name="T9"/>
                  <a:gd fmla="*/ 11 w 91" name="T10"/>
                  <a:gd fmla="*/ 75 h 75" name="T11"/>
                  <a:gd fmla="*/ 0 w 91" name="T12"/>
                  <a:gd fmla="*/ 75 h 75" name="T13"/>
                  <a:gd fmla="*/ 0 w 91" name="T14"/>
                  <a:gd fmla="*/ 33 h 75" name="T15"/>
                  <a:gd fmla="*/ 46 w 91" name="T16"/>
                  <a:gd fmla="*/ 0 h 75" name="T17"/>
                  <a:gd fmla="*/ 91 w 91" name="T18"/>
                  <a:gd fmla="*/ 33 h 75" name="T19"/>
                  <a:gd fmla="*/ 91 w 91" name="T20"/>
                  <a:gd fmla="*/ 75 h 7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5" w="91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7"/>
                      <a:pt x="46" y="7"/>
                    </a:cubicBezTo>
                    <a:cubicBezTo>
                      <a:pt x="26" y="7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72"/>
              <p:cNvSpPr/>
              <p:nvPr/>
            </p:nvSpPr>
            <p:spPr bwMode="auto">
              <a:xfrm>
                <a:off x="4236754" y="1735873"/>
                <a:ext cx="172579" cy="142740"/>
              </a:xfrm>
              <a:custGeom>
                <a:gdLst>
                  <a:gd fmla="*/ 91 w 91" name="T0"/>
                  <a:gd fmla="*/ 75 h 75" name="T1"/>
                  <a:gd fmla="*/ 81 w 91" name="T2"/>
                  <a:gd fmla="*/ 75 h 75" name="T3"/>
                  <a:gd fmla="*/ 81 w 91" name="T4"/>
                  <a:gd fmla="*/ 33 h 75" name="T5"/>
                  <a:gd fmla="*/ 46 w 91" name="T6"/>
                  <a:gd fmla="*/ 8 h 75" name="T7"/>
                  <a:gd fmla="*/ 11 w 91" name="T8"/>
                  <a:gd fmla="*/ 33 h 75" name="T9"/>
                  <a:gd fmla="*/ 11 w 91" name="T10"/>
                  <a:gd fmla="*/ 75 h 75" name="T11"/>
                  <a:gd fmla="*/ 0 w 91" name="T12"/>
                  <a:gd fmla="*/ 75 h 75" name="T13"/>
                  <a:gd fmla="*/ 0 w 91" name="T14"/>
                  <a:gd fmla="*/ 33 h 75" name="T15"/>
                  <a:gd fmla="*/ 46 w 91" name="T16"/>
                  <a:gd fmla="*/ 0 h 75" name="T17"/>
                  <a:gd fmla="*/ 91 w 91" name="T18"/>
                  <a:gd fmla="*/ 33 h 75" name="T19"/>
                  <a:gd fmla="*/ 91 w 91" name="T20"/>
                  <a:gd fmla="*/ 75 h 7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5" w="91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8"/>
                      <a:pt x="46" y="8"/>
                    </a:cubicBezTo>
                    <a:cubicBezTo>
                      <a:pt x="27" y="8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719296" y="1591279"/>
            <a:ext cx="6951182" cy="3675441"/>
            <a:chOff x="1203012" y="1030703"/>
            <a:chExt cx="6951182" cy="3675441"/>
          </a:xfrm>
          <a:solidFill>
            <a:srgbClr val="F45474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323551" y="3360399"/>
              <a:ext cx="480625" cy="488795"/>
            </a:xfrm>
            <a:custGeom>
              <a:gdLst>
                <a:gd fmla="*/ 222 w 589" name="T0"/>
                <a:gd fmla="*/ 0 h 596" name="T1"/>
                <a:gd fmla="*/ 222 w 589" name="T2"/>
                <a:gd fmla="*/ 22 h 596" name="T3"/>
                <a:gd fmla="*/ 222 w 589" name="T4"/>
                <a:gd fmla="*/ 87 h 596" name="T5"/>
                <a:gd fmla="*/ 222 w 589" name="T6"/>
                <a:gd fmla="*/ 378 h 596" name="T7"/>
                <a:gd fmla="*/ 124 w 589" name="T8"/>
                <a:gd fmla="*/ 347 h 596" name="T9"/>
                <a:gd fmla="*/ 0 w 589" name="T10"/>
                <a:gd fmla="*/ 425 h 596" name="T11"/>
                <a:gd fmla="*/ 124 w 589" name="T12"/>
                <a:gd fmla="*/ 504 h 596" name="T13"/>
                <a:gd fmla="*/ 247 w 589" name="T14"/>
                <a:gd fmla="*/ 434 h 596" name="T15"/>
                <a:gd fmla="*/ 247 w 589" name="T16"/>
                <a:gd fmla="*/ 434 h 596" name="T17"/>
                <a:gd fmla="*/ 247 w 589" name="T18"/>
                <a:gd fmla="*/ 92 h 596" name="T19"/>
                <a:gd fmla="*/ 564 w 589" name="T20"/>
                <a:gd fmla="*/ 150 h 596" name="T21"/>
                <a:gd fmla="*/ 564 w 589" name="T22"/>
                <a:gd fmla="*/ 470 h 596" name="T23"/>
                <a:gd fmla="*/ 466 w 589" name="T24"/>
                <a:gd fmla="*/ 439 h 596" name="T25"/>
                <a:gd fmla="*/ 342 w 589" name="T26"/>
                <a:gd fmla="*/ 518 h 596" name="T27"/>
                <a:gd fmla="*/ 466 w 589" name="T28"/>
                <a:gd fmla="*/ 596 h 596" name="T29"/>
                <a:gd fmla="*/ 589 w 589" name="T30"/>
                <a:gd fmla="*/ 518 h 596" name="T31"/>
                <a:gd fmla="*/ 589 w 589" name="T32"/>
                <a:gd fmla="*/ 518 h 596" name="T33"/>
                <a:gd fmla="*/ 589 w 589" name="T34"/>
                <a:gd fmla="*/ 155 h 596" name="T35"/>
                <a:gd fmla="*/ 589 w 589" name="T36"/>
                <a:gd fmla="*/ 107 h 596" name="T37"/>
                <a:gd fmla="*/ 589 w 589" name="T38"/>
                <a:gd fmla="*/ 68 h 596" name="T39"/>
                <a:gd fmla="*/ 222 w 589" name="T40"/>
                <a:gd fmla="*/ 0 h 5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6" w="589">
                  <a:moveTo>
                    <a:pt x="222" y="0"/>
                  </a:moveTo>
                  <a:lnTo>
                    <a:pt x="222" y="22"/>
                  </a:lnTo>
                  <a:lnTo>
                    <a:pt x="222" y="87"/>
                  </a:lnTo>
                  <a:lnTo>
                    <a:pt x="222" y="378"/>
                  </a:lnTo>
                  <a:cubicBezTo>
                    <a:pt x="199" y="359"/>
                    <a:pt x="164" y="347"/>
                    <a:pt x="124" y="347"/>
                  </a:cubicBezTo>
                  <a:cubicBezTo>
                    <a:pt x="55" y="347"/>
                    <a:pt x="0" y="382"/>
                    <a:pt x="0" y="425"/>
                  </a:cubicBezTo>
                  <a:cubicBezTo>
                    <a:pt x="0" y="469"/>
                    <a:pt x="55" y="504"/>
                    <a:pt x="124" y="504"/>
                  </a:cubicBezTo>
                  <a:cubicBezTo>
                    <a:pt x="188" y="504"/>
                    <a:pt x="240" y="473"/>
                    <a:pt x="247" y="434"/>
                  </a:cubicBezTo>
                  <a:lnTo>
                    <a:pt x="247" y="434"/>
                  </a:lnTo>
                  <a:lnTo>
                    <a:pt x="247" y="92"/>
                  </a:lnTo>
                  <a:lnTo>
                    <a:pt x="564" y="150"/>
                  </a:lnTo>
                  <a:lnTo>
                    <a:pt x="564" y="470"/>
                  </a:lnTo>
                  <a:cubicBezTo>
                    <a:pt x="541" y="451"/>
                    <a:pt x="506" y="439"/>
                    <a:pt x="466" y="439"/>
                  </a:cubicBezTo>
                  <a:cubicBezTo>
                    <a:pt x="397" y="439"/>
                    <a:pt x="342" y="474"/>
                    <a:pt x="342" y="518"/>
                  </a:cubicBezTo>
                  <a:cubicBezTo>
                    <a:pt x="342" y="561"/>
                    <a:pt x="397" y="596"/>
                    <a:pt x="466" y="596"/>
                  </a:cubicBezTo>
                  <a:cubicBezTo>
                    <a:pt x="534" y="596"/>
                    <a:pt x="589" y="561"/>
                    <a:pt x="589" y="518"/>
                  </a:cubicBezTo>
                  <a:lnTo>
                    <a:pt x="589" y="518"/>
                  </a:lnTo>
                  <a:lnTo>
                    <a:pt x="589" y="155"/>
                  </a:lnTo>
                  <a:lnTo>
                    <a:pt x="589" y="107"/>
                  </a:lnTo>
                  <a:lnTo>
                    <a:pt x="589" y="68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4349517" y="3344568"/>
              <a:ext cx="510294" cy="510563"/>
            </a:xfrm>
            <a:custGeom>
              <a:gdLst>
                <a:gd fmla="*/ 554 w 624" name="T0"/>
                <a:gd fmla="*/ 326 h 625" name="T1"/>
                <a:gd fmla="*/ 554 w 624" name="T2"/>
                <a:gd fmla="*/ 71 h 625" name="T3"/>
                <a:gd fmla="*/ 298 w 624" name="T4"/>
                <a:gd fmla="*/ 71 h 625" name="T5"/>
                <a:gd fmla="*/ 265 w 624" name="T6"/>
                <a:gd fmla="*/ 281 h 625" name="T7"/>
                <a:gd fmla="*/ 260 w 624" name="T8"/>
                <a:gd fmla="*/ 284 h 625" name="T9"/>
                <a:gd fmla="*/ 9 w 624" name="T10"/>
                <a:gd fmla="*/ 535 h 625" name="T11"/>
                <a:gd fmla="*/ 14 w 624" name="T12"/>
                <a:gd fmla="*/ 575 h 625" name="T13"/>
                <a:gd fmla="*/ 49 w 624" name="T14"/>
                <a:gd fmla="*/ 610 h 625" name="T15"/>
                <a:gd fmla="*/ 89 w 624" name="T16"/>
                <a:gd fmla="*/ 615 h 625" name="T17"/>
                <a:gd fmla="*/ 340 w 624" name="T18"/>
                <a:gd fmla="*/ 364 h 625" name="T19"/>
                <a:gd fmla="*/ 343 w 624" name="T20"/>
                <a:gd fmla="*/ 359 h 625" name="T21"/>
                <a:gd fmla="*/ 554 w 624" name="T22"/>
                <a:gd fmla="*/ 326 h 625" name="T23"/>
                <a:gd fmla="*/ 96 w 624" name="T24"/>
                <a:gd fmla="*/ 566 h 625" name="T25"/>
                <a:gd fmla="*/ 96 w 624" name="T26"/>
                <a:gd fmla="*/ 566 h 625" name="T27"/>
                <a:gd fmla="*/ 77 w 624" name="T28"/>
                <a:gd fmla="*/ 564 h 625" name="T29"/>
                <a:gd fmla="*/ 60 w 624" name="T30"/>
                <a:gd fmla="*/ 547 h 625" name="T31"/>
                <a:gd fmla="*/ 58 w 624" name="T32"/>
                <a:gd fmla="*/ 528 h 625" name="T33"/>
                <a:gd fmla="*/ 179 w 624" name="T34"/>
                <a:gd fmla="*/ 407 h 625" name="T35"/>
                <a:gd fmla="*/ 198 w 624" name="T36"/>
                <a:gd fmla="*/ 410 h 625" name="T37"/>
                <a:gd fmla="*/ 214 w 624" name="T38"/>
                <a:gd fmla="*/ 427 h 625" name="T39"/>
                <a:gd fmla="*/ 217 w 624" name="T40"/>
                <a:gd fmla="*/ 446 h 625" name="T41"/>
                <a:gd fmla="*/ 96 w 624" name="T42"/>
                <a:gd fmla="*/ 566 h 625" name="T43"/>
                <a:gd fmla="*/ 321 w 624" name="T44"/>
                <a:gd fmla="*/ 303 h 625" name="T45"/>
                <a:gd fmla="*/ 321 w 624" name="T46"/>
                <a:gd fmla="*/ 303 h 625" name="T47"/>
                <a:gd fmla="*/ 321 w 624" name="T48"/>
                <a:gd fmla="*/ 94 h 625" name="T49"/>
                <a:gd fmla="*/ 530 w 624" name="T50"/>
                <a:gd fmla="*/ 94 h 625" name="T51"/>
                <a:gd fmla="*/ 530 w 624" name="T52"/>
                <a:gd fmla="*/ 303 h 625" name="T53"/>
                <a:gd fmla="*/ 321 w 624" name="T54"/>
                <a:gd fmla="*/ 303 h 62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5" w="624">
                  <a:moveTo>
                    <a:pt x="554" y="326"/>
                  </a:moveTo>
                  <a:cubicBezTo>
                    <a:pt x="624" y="256"/>
                    <a:pt x="624" y="141"/>
                    <a:pt x="554" y="71"/>
                  </a:cubicBezTo>
                  <a:cubicBezTo>
                    <a:pt x="483" y="0"/>
                    <a:pt x="368" y="0"/>
                    <a:pt x="298" y="71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3"/>
                    <a:pt x="221" y="441"/>
                    <a:pt x="217" y="446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409106" y="3358421"/>
              <a:ext cx="488537" cy="492752"/>
            </a:xfrm>
            <a:custGeom>
              <a:gdLst>
                <a:gd fmla="*/ 298 w 596" name="T0"/>
                <a:gd fmla="*/ 0 h 601" name="T1"/>
                <a:gd fmla="*/ 0 w 596" name="T2"/>
                <a:gd fmla="*/ 300 h 601" name="T3"/>
                <a:gd fmla="*/ 298 w 596" name="T4"/>
                <a:gd fmla="*/ 601 h 601" name="T5"/>
                <a:gd fmla="*/ 596 w 596" name="T6"/>
                <a:gd fmla="*/ 300 h 601" name="T7"/>
                <a:gd fmla="*/ 298 w 596" name="T8"/>
                <a:gd fmla="*/ 0 h 601" name="T9"/>
                <a:gd fmla="*/ 298 w 596" name="T10"/>
                <a:gd fmla="*/ 579 h 601" name="T11"/>
                <a:gd fmla="*/ 298 w 596" name="T12"/>
                <a:gd fmla="*/ 579 h 601" name="T13"/>
                <a:gd fmla="*/ 21 w 596" name="T14"/>
                <a:gd fmla="*/ 300 h 601" name="T15"/>
                <a:gd fmla="*/ 298 w 596" name="T16"/>
                <a:gd fmla="*/ 21 h 601" name="T17"/>
                <a:gd fmla="*/ 575 w 596" name="T18"/>
                <a:gd fmla="*/ 300 h 601" name="T19"/>
                <a:gd fmla="*/ 298 w 596" name="T20"/>
                <a:gd fmla="*/ 579 h 601" name="T21"/>
                <a:gd fmla="*/ 298 w 596" name="T22"/>
                <a:gd fmla="*/ 40 h 601" name="T23"/>
                <a:gd fmla="*/ 298 w 596" name="T24"/>
                <a:gd fmla="*/ 40 h 601" name="T25"/>
                <a:gd fmla="*/ 40 w 596" name="T26"/>
                <a:gd fmla="*/ 300 h 601" name="T27"/>
                <a:gd fmla="*/ 298 w 596" name="T28"/>
                <a:gd fmla="*/ 561 h 601" name="T29"/>
                <a:gd fmla="*/ 556 w 596" name="T30"/>
                <a:gd fmla="*/ 300 h 601" name="T31"/>
                <a:gd fmla="*/ 298 w 596" name="T32"/>
                <a:gd fmla="*/ 40 h 601" name="T33"/>
                <a:gd fmla="*/ 304 w 596" name="T34"/>
                <a:gd fmla="*/ 458 h 601" name="T35"/>
                <a:gd fmla="*/ 304 w 596" name="T36"/>
                <a:gd fmla="*/ 458 h 601" name="T37"/>
                <a:gd fmla="*/ 331 w 596" name="T38"/>
                <a:gd fmla="*/ 436 h 601" name="T39"/>
                <a:gd fmla="*/ 352 w 596" name="T40"/>
                <a:gd fmla="*/ 412 h 601" name="T41"/>
                <a:gd fmla="*/ 346 w 596" name="T42"/>
                <a:gd fmla="*/ 437 h 601" name="T43"/>
                <a:gd fmla="*/ 286 w 596" name="T44"/>
                <a:gd fmla="*/ 495 h 601" name="T45"/>
                <a:gd fmla="*/ 218 w 596" name="T46"/>
                <a:gd fmla="*/ 466 h 601" name="T47"/>
                <a:gd fmla="*/ 230 w 596" name="T48"/>
                <a:gd fmla="*/ 409 h 601" name="T49"/>
                <a:gd fmla="*/ 264 w 596" name="T50"/>
                <a:gd fmla="*/ 306 h 601" name="T51"/>
                <a:gd fmla="*/ 244 w 596" name="T52"/>
                <a:gd fmla="*/ 238 h 601" name="T53"/>
                <a:gd fmla="*/ 267 w 596" name="T54"/>
                <a:gd fmla="*/ 222 h 601" name="T55"/>
                <a:gd fmla="*/ 369 w 596" name="T56"/>
                <a:gd fmla="*/ 209 h 601" name="T57"/>
                <a:gd fmla="*/ 312 w 596" name="T58"/>
                <a:gd fmla="*/ 388 h 601" name="T59"/>
                <a:gd fmla="*/ 304 w 596" name="T60"/>
                <a:gd fmla="*/ 458 h 601" name="T61"/>
                <a:gd fmla="*/ 326 w 596" name="T62"/>
                <a:gd fmla="*/ 189 h 601" name="T63"/>
                <a:gd fmla="*/ 326 w 596" name="T64"/>
                <a:gd fmla="*/ 189 h 601" name="T65"/>
                <a:gd fmla="*/ 330 w 596" name="T66"/>
                <a:gd fmla="*/ 102 h 601" name="T67"/>
                <a:gd fmla="*/ 326 w 596" name="T68"/>
                <a:gd fmla="*/ 189 h 60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01" w="596">
                  <a:moveTo>
                    <a:pt x="298" y="0"/>
                  </a:moveTo>
                  <a:cubicBezTo>
                    <a:pt x="133" y="0"/>
                    <a:pt x="0" y="134"/>
                    <a:pt x="0" y="300"/>
                  </a:cubicBezTo>
                  <a:cubicBezTo>
                    <a:pt x="0" y="466"/>
                    <a:pt x="133" y="601"/>
                    <a:pt x="298" y="601"/>
                  </a:cubicBezTo>
                  <a:cubicBezTo>
                    <a:pt x="463" y="601"/>
                    <a:pt x="596" y="466"/>
                    <a:pt x="596" y="300"/>
                  </a:cubicBezTo>
                  <a:cubicBezTo>
                    <a:pt x="596" y="134"/>
                    <a:pt x="463" y="0"/>
                    <a:pt x="298" y="0"/>
                  </a:cubicBezTo>
                  <a:close/>
                  <a:moveTo>
                    <a:pt x="298" y="579"/>
                  </a:moveTo>
                  <a:lnTo>
                    <a:pt x="298" y="579"/>
                  </a:lnTo>
                  <a:cubicBezTo>
                    <a:pt x="145" y="579"/>
                    <a:pt x="21" y="454"/>
                    <a:pt x="21" y="300"/>
                  </a:cubicBezTo>
                  <a:cubicBezTo>
                    <a:pt x="21" y="146"/>
                    <a:pt x="145" y="21"/>
                    <a:pt x="298" y="21"/>
                  </a:cubicBezTo>
                  <a:cubicBezTo>
                    <a:pt x="451" y="21"/>
                    <a:pt x="575" y="146"/>
                    <a:pt x="575" y="300"/>
                  </a:cubicBezTo>
                  <a:cubicBezTo>
                    <a:pt x="575" y="454"/>
                    <a:pt x="451" y="579"/>
                    <a:pt x="298" y="579"/>
                  </a:cubicBezTo>
                  <a:close/>
                  <a:moveTo>
                    <a:pt x="298" y="40"/>
                  </a:moveTo>
                  <a:lnTo>
                    <a:pt x="298" y="40"/>
                  </a:lnTo>
                  <a:cubicBezTo>
                    <a:pt x="155" y="40"/>
                    <a:pt x="40" y="156"/>
                    <a:pt x="40" y="300"/>
                  </a:cubicBezTo>
                  <a:cubicBezTo>
                    <a:pt x="40" y="444"/>
                    <a:pt x="155" y="561"/>
                    <a:pt x="298" y="561"/>
                  </a:cubicBezTo>
                  <a:cubicBezTo>
                    <a:pt x="441" y="561"/>
                    <a:pt x="556" y="444"/>
                    <a:pt x="556" y="300"/>
                  </a:cubicBezTo>
                  <a:cubicBezTo>
                    <a:pt x="556" y="156"/>
                    <a:pt x="441" y="40"/>
                    <a:pt x="298" y="40"/>
                  </a:cubicBezTo>
                  <a:close/>
                  <a:moveTo>
                    <a:pt x="304" y="458"/>
                  </a:moveTo>
                  <a:lnTo>
                    <a:pt x="304" y="458"/>
                  </a:lnTo>
                  <a:cubicBezTo>
                    <a:pt x="314" y="460"/>
                    <a:pt x="324" y="445"/>
                    <a:pt x="331" y="436"/>
                  </a:cubicBezTo>
                  <a:cubicBezTo>
                    <a:pt x="338" y="427"/>
                    <a:pt x="343" y="414"/>
                    <a:pt x="352" y="412"/>
                  </a:cubicBezTo>
                  <a:cubicBezTo>
                    <a:pt x="360" y="418"/>
                    <a:pt x="351" y="430"/>
                    <a:pt x="346" y="437"/>
                  </a:cubicBezTo>
                  <a:cubicBezTo>
                    <a:pt x="333" y="457"/>
                    <a:pt x="307" y="487"/>
                    <a:pt x="286" y="495"/>
                  </a:cubicBezTo>
                  <a:cubicBezTo>
                    <a:pt x="255" y="506"/>
                    <a:pt x="221" y="495"/>
                    <a:pt x="218" y="466"/>
                  </a:cubicBezTo>
                  <a:cubicBezTo>
                    <a:pt x="216" y="451"/>
                    <a:pt x="224" y="428"/>
                    <a:pt x="230" y="409"/>
                  </a:cubicBezTo>
                  <a:cubicBezTo>
                    <a:pt x="242" y="371"/>
                    <a:pt x="251" y="347"/>
                    <a:pt x="264" y="306"/>
                  </a:cubicBezTo>
                  <a:cubicBezTo>
                    <a:pt x="273" y="277"/>
                    <a:pt x="293" y="228"/>
                    <a:pt x="244" y="238"/>
                  </a:cubicBezTo>
                  <a:cubicBezTo>
                    <a:pt x="244" y="225"/>
                    <a:pt x="257" y="224"/>
                    <a:pt x="267" y="222"/>
                  </a:cubicBezTo>
                  <a:cubicBezTo>
                    <a:pt x="299" y="217"/>
                    <a:pt x="335" y="211"/>
                    <a:pt x="369" y="209"/>
                  </a:cubicBezTo>
                  <a:cubicBezTo>
                    <a:pt x="353" y="263"/>
                    <a:pt x="331" y="327"/>
                    <a:pt x="312" y="388"/>
                  </a:cubicBezTo>
                  <a:cubicBezTo>
                    <a:pt x="306" y="407"/>
                    <a:pt x="283" y="451"/>
                    <a:pt x="304" y="458"/>
                  </a:cubicBezTo>
                  <a:close/>
                  <a:moveTo>
                    <a:pt x="326" y="189"/>
                  </a:moveTo>
                  <a:lnTo>
                    <a:pt x="326" y="189"/>
                  </a:lnTo>
                  <a:cubicBezTo>
                    <a:pt x="283" y="182"/>
                    <a:pt x="281" y="109"/>
                    <a:pt x="330" y="102"/>
                  </a:cubicBezTo>
                  <a:cubicBezTo>
                    <a:pt x="397" y="91"/>
                    <a:pt x="394" y="201"/>
                    <a:pt x="32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7604344" y="2539262"/>
              <a:ext cx="530073" cy="522436"/>
            </a:xfrm>
            <a:custGeom>
              <a:gdLst>
                <a:gd fmla="*/ 170 w 648" name="T0"/>
                <a:gd fmla="*/ 280 h 639" name="T1"/>
                <a:gd fmla="*/ 226 w 648" name="T2"/>
                <a:gd fmla="*/ 183 h 639" name="T3"/>
                <a:gd fmla="*/ 240 w 648" name="T4"/>
                <a:gd fmla="*/ 167 h 639" name="T5"/>
                <a:gd fmla="*/ 366 w 648" name="T6"/>
                <a:gd fmla="*/ 177 h 639" name="T7"/>
                <a:gd fmla="*/ 359 w 648" name="T8"/>
                <a:gd fmla="*/ 162 h 639" name="T9"/>
                <a:gd fmla="*/ 388 w 648" name="T10"/>
                <a:gd fmla="*/ 153 h 639" name="T11"/>
                <a:gd fmla="*/ 408 w 648" name="T12"/>
                <a:gd fmla="*/ 154 h 639" name="T13"/>
                <a:gd fmla="*/ 402 w 648" name="T14"/>
                <a:gd fmla="*/ 183 h 639" name="T15"/>
                <a:gd fmla="*/ 391 w 648" name="T16"/>
                <a:gd fmla="*/ 199 h 639" name="T17"/>
                <a:gd fmla="*/ 319 w 648" name="T18"/>
                <a:gd fmla="*/ 265 h 639" name="T19"/>
                <a:gd fmla="*/ 318 w 648" name="T20"/>
                <a:gd fmla="*/ 266 h 639" name="T21"/>
                <a:gd fmla="*/ 616 w 648" name="T22"/>
                <a:gd fmla="*/ 615 h 639" name="T23"/>
                <a:gd fmla="*/ 497 w 648" name="T24"/>
                <a:gd fmla="*/ 615 h 639" name="T25"/>
                <a:gd fmla="*/ 272 w 648" name="T26"/>
                <a:gd fmla="*/ 546 h 639" name="T27"/>
                <a:gd fmla="*/ 272 w 648" name="T28"/>
                <a:gd fmla="*/ 0 h 639" name="T29"/>
                <a:gd fmla="*/ 515 w 648" name="T30"/>
                <a:gd fmla="*/ 397 h 639" name="T31"/>
                <a:gd fmla="*/ 616 w 648" name="T32"/>
                <a:gd fmla="*/ 615 h 639" name="T33"/>
                <a:gd fmla="*/ 272 w 648" name="T34"/>
                <a:gd fmla="*/ 511 h 639" name="T35"/>
                <a:gd fmla="*/ 272 w 648" name="T36"/>
                <a:gd fmla="*/ 35 h 639" name="T37"/>
                <a:gd fmla="*/ 272 w 648" name="T38"/>
                <a:gd fmla="*/ 511 h 639" name="T39"/>
                <a:gd fmla="*/ 445 w 648" name="T40"/>
                <a:gd fmla="*/ 391 h 639" name="T41"/>
                <a:gd fmla="*/ 409 w 648" name="T42"/>
                <a:gd fmla="*/ 401 h 639" name="T43"/>
                <a:gd fmla="*/ 338 w 648" name="T44"/>
                <a:gd fmla="*/ 401 h 639" name="T45"/>
                <a:gd fmla="*/ 266 w 648" name="T46"/>
                <a:gd fmla="*/ 401 h 639" name="T47"/>
                <a:gd fmla="*/ 194 w 648" name="T48"/>
                <a:gd fmla="*/ 401 h 639" name="T49"/>
                <a:gd fmla="*/ 111 w 648" name="T50"/>
                <a:gd fmla="*/ 401 h 639" name="T51"/>
                <a:gd fmla="*/ 100 w 648" name="T52"/>
                <a:gd fmla="*/ 391 h 639" name="T53"/>
                <a:gd fmla="*/ 111 w 648" name="T54"/>
                <a:gd fmla="*/ 145 h 639" name="T55"/>
                <a:gd fmla="*/ 122 w 648" name="T56"/>
                <a:gd fmla="*/ 380 h 639" name="T57"/>
                <a:gd fmla="*/ 152 w 648" name="T58"/>
                <a:gd fmla="*/ 331 h 639" name="T59"/>
                <a:gd fmla="*/ 183 w 648" name="T60"/>
                <a:gd fmla="*/ 320 h 639" name="T61"/>
                <a:gd fmla="*/ 194 w 648" name="T62"/>
                <a:gd fmla="*/ 380 h 639" name="T63"/>
                <a:gd fmla="*/ 224 w 648" name="T64"/>
                <a:gd fmla="*/ 256 h 639" name="T65"/>
                <a:gd fmla="*/ 255 w 648" name="T66"/>
                <a:gd fmla="*/ 245 h 639" name="T67"/>
                <a:gd fmla="*/ 266 w 648" name="T68"/>
                <a:gd fmla="*/ 380 h 639" name="T69"/>
                <a:gd fmla="*/ 296 w 648" name="T70"/>
                <a:gd fmla="*/ 292 h 639" name="T71"/>
                <a:gd fmla="*/ 327 w 648" name="T72"/>
                <a:gd fmla="*/ 282 h 639" name="T73"/>
                <a:gd fmla="*/ 338 w 648" name="T74"/>
                <a:gd fmla="*/ 380 h 639" name="T75"/>
                <a:gd fmla="*/ 368 w 648" name="T76"/>
                <a:gd fmla="*/ 231 h 639" name="T77"/>
                <a:gd fmla="*/ 399 w 648" name="T78"/>
                <a:gd fmla="*/ 220 h 639" name="T79"/>
                <a:gd fmla="*/ 409 w 648" name="T80"/>
                <a:gd fmla="*/ 380 h 63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639" w="648">
                  <a:moveTo>
                    <a:pt x="242" y="199"/>
                  </a:moveTo>
                  <a:lnTo>
                    <a:pt x="170" y="280"/>
                  </a:lnTo>
                  <a:lnTo>
                    <a:pt x="153" y="266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40" y="167"/>
                  </a:lnTo>
                  <a:lnTo>
                    <a:pt x="316" y="234"/>
                  </a:lnTo>
                  <a:lnTo>
                    <a:pt x="366" y="177"/>
                  </a:lnTo>
                  <a:lnTo>
                    <a:pt x="357" y="169"/>
                  </a:lnTo>
                  <a:cubicBezTo>
                    <a:pt x="354" y="167"/>
                    <a:pt x="355" y="163"/>
                    <a:pt x="359" y="162"/>
                  </a:cubicBezTo>
                  <a:lnTo>
                    <a:pt x="373" y="158"/>
                  </a:lnTo>
                  <a:cubicBezTo>
                    <a:pt x="377" y="156"/>
                    <a:pt x="384" y="154"/>
                    <a:pt x="388" y="153"/>
                  </a:cubicBezTo>
                  <a:lnTo>
                    <a:pt x="402" y="149"/>
                  </a:lnTo>
                  <a:cubicBezTo>
                    <a:pt x="406" y="147"/>
                    <a:pt x="409" y="150"/>
                    <a:pt x="408" y="154"/>
                  </a:cubicBezTo>
                  <a:lnTo>
                    <a:pt x="405" y="167"/>
                  </a:lnTo>
                  <a:cubicBezTo>
                    <a:pt x="404" y="172"/>
                    <a:pt x="402" y="179"/>
                    <a:pt x="402" y="183"/>
                  </a:cubicBezTo>
                  <a:lnTo>
                    <a:pt x="399" y="196"/>
                  </a:lnTo>
                  <a:cubicBezTo>
                    <a:pt x="398" y="200"/>
                    <a:pt x="395" y="202"/>
                    <a:pt x="391" y="199"/>
                  </a:cubicBezTo>
                  <a:lnTo>
                    <a:pt x="383" y="192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8" y="266"/>
                  </a:lnTo>
                  <a:lnTo>
                    <a:pt x="242" y="199"/>
                  </a:lnTo>
                  <a:close/>
                  <a:moveTo>
                    <a:pt x="616" y="615"/>
                  </a:moveTo>
                  <a:cubicBezTo>
                    <a:pt x="599" y="631"/>
                    <a:pt x="578" y="639"/>
                    <a:pt x="556" y="639"/>
                  </a:cubicBezTo>
                  <a:cubicBezTo>
                    <a:pt x="535" y="639"/>
                    <a:pt x="513" y="631"/>
                    <a:pt x="497" y="615"/>
                  </a:cubicBezTo>
                  <a:lnTo>
                    <a:pt x="396" y="516"/>
                  </a:lnTo>
                  <a:cubicBezTo>
                    <a:pt x="359" y="535"/>
                    <a:pt x="317" y="546"/>
                    <a:pt x="272" y="546"/>
                  </a:cubicBezTo>
                  <a:cubicBezTo>
                    <a:pt x="122" y="546"/>
                    <a:pt x="0" y="424"/>
                    <a:pt x="0" y="273"/>
                  </a:cubicBezTo>
                  <a:cubicBezTo>
                    <a:pt x="0" y="123"/>
                    <a:pt x="122" y="0"/>
                    <a:pt x="272" y="0"/>
                  </a:cubicBezTo>
                  <a:cubicBezTo>
                    <a:pt x="423" y="0"/>
                    <a:pt x="545" y="123"/>
                    <a:pt x="545" y="273"/>
                  </a:cubicBezTo>
                  <a:cubicBezTo>
                    <a:pt x="545" y="318"/>
                    <a:pt x="534" y="360"/>
                    <a:pt x="515" y="397"/>
                  </a:cubicBezTo>
                  <a:lnTo>
                    <a:pt x="616" y="496"/>
                  </a:lnTo>
                  <a:cubicBezTo>
                    <a:pt x="648" y="529"/>
                    <a:pt x="648" y="582"/>
                    <a:pt x="616" y="615"/>
                  </a:cubicBezTo>
                  <a:close/>
                  <a:moveTo>
                    <a:pt x="272" y="511"/>
                  </a:moveTo>
                  <a:lnTo>
                    <a:pt x="272" y="511"/>
                  </a:lnTo>
                  <a:cubicBezTo>
                    <a:pt x="404" y="511"/>
                    <a:pt x="510" y="405"/>
                    <a:pt x="510" y="273"/>
                  </a:cubicBezTo>
                  <a:cubicBezTo>
                    <a:pt x="510" y="142"/>
                    <a:pt x="404" y="35"/>
                    <a:pt x="272" y="35"/>
                  </a:cubicBezTo>
                  <a:cubicBezTo>
                    <a:pt x="141" y="35"/>
                    <a:pt x="35" y="142"/>
                    <a:pt x="35" y="273"/>
                  </a:cubicBezTo>
                  <a:cubicBezTo>
                    <a:pt x="35" y="405"/>
                    <a:pt x="141" y="511"/>
                    <a:pt x="272" y="511"/>
                  </a:cubicBezTo>
                  <a:close/>
                  <a:moveTo>
                    <a:pt x="434" y="380"/>
                  </a:moveTo>
                  <a:cubicBezTo>
                    <a:pt x="440" y="380"/>
                    <a:pt x="445" y="385"/>
                    <a:pt x="445" y="391"/>
                  </a:cubicBezTo>
                  <a:cubicBezTo>
                    <a:pt x="445" y="397"/>
                    <a:pt x="440" y="401"/>
                    <a:pt x="434" y="401"/>
                  </a:cubicBezTo>
                  <a:lnTo>
                    <a:pt x="409" y="401"/>
                  </a:lnTo>
                  <a:lnTo>
                    <a:pt x="368" y="401"/>
                  </a:lnTo>
                  <a:lnTo>
                    <a:pt x="338" y="401"/>
                  </a:lnTo>
                  <a:lnTo>
                    <a:pt x="296" y="401"/>
                  </a:lnTo>
                  <a:lnTo>
                    <a:pt x="266" y="401"/>
                  </a:lnTo>
                  <a:lnTo>
                    <a:pt x="224" y="401"/>
                  </a:lnTo>
                  <a:lnTo>
                    <a:pt x="194" y="401"/>
                  </a:lnTo>
                  <a:lnTo>
                    <a:pt x="152" y="401"/>
                  </a:lnTo>
                  <a:lnTo>
                    <a:pt x="111" y="401"/>
                  </a:lnTo>
                  <a:lnTo>
                    <a:pt x="111" y="401"/>
                  </a:lnTo>
                  <a:cubicBezTo>
                    <a:pt x="105" y="401"/>
                    <a:pt x="100" y="397"/>
                    <a:pt x="100" y="391"/>
                  </a:cubicBezTo>
                  <a:lnTo>
                    <a:pt x="100" y="155"/>
                  </a:lnTo>
                  <a:cubicBezTo>
                    <a:pt x="100" y="150"/>
                    <a:pt x="105" y="145"/>
                    <a:pt x="111" y="145"/>
                  </a:cubicBezTo>
                  <a:cubicBezTo>
                    <a:pt x="117" y="145"/>
                    <a:pt x="121" y="150"/>
                    <a:pt x="121" y="155"/>
                  </a:cubicBezTo>
                  <a:lnTo>
                    <a:pt x="122" y="380"/>
                  </a:lnTo>
                  <a:lnTo>
                    <a:pt x="152" y="380"/>
                  </a:lnTo>
                  <a:lnTo>
                    <a:pt x="152" y="331"/>
                  </a:lnTo>
                  <a:cubicBezTo>
                    <a:pt x="152" y="325"/>
                    <a:pt x="157" y="320"/>
                    <a:pt x="163" y="320"/>
                  </a:cubicBezTo>
                  <a:lnTo>
                    <a:pt x="183" y="320"/>
                  </a:lnTo>
                  <a:cubicBezTo>
                    <a:pt x="189" y="320"/>
                    <a:pt x="194" y="325"/>
                    <a:pt x="194" y="331"/>
                  </a:cubicBezTo>
                  <a:lnTo>
                    <a:pt x="194" y="380"/>
                  </a:lnTo>
                  <a:lnTo>
                    <a:pt x="224" y="380"/>
                  </a:lnTo>
                  <a:lnTo>
                    <a:pt x="224" y="256"/>
                  </a:lnTo>
                  <a:cubicBezTo>
                    <a:pt x="224" y="250"/>
                    <a:pt x="229" y="245"/>
                    <a:pt x="235" y="245"/>
                  </a:cubicBezTo>
                  <a:lnTo>
                    <a:pt x="255" y="245"/>
                  </a:lnTo>
                  <a:cubicBezTo>
                    <a:pt x="261" y="245"/>
                    <a:pt x="266" y="250"/>
                    <a:pt x="266" y="256"/>
                  </a:cubicBezTo>
                  <a:lnTo>
                    <a:pt x="266" y="380"/>
                  </a:lnTo>
                  <a:lnTo>
                    <a:pt x="296" y="380"/>
                  </a:lnTo>
                  <a:lnTo>
                    <a:pt x="296" y="292"/>
                  </a:lnTo>
                  <a:cubicBezTo>
                    <a:pt x="296" y="286"/>
                    <a:pt x="300" y="282"/>
                    <a:pt x="307" y="282"/>
                  </a:cubicBezTo>
                  <a:lnTo>
                    <a:pt x="327" y="282"/>
                  </a:lnTo>
                  <a:cubicBezTo>
                    <a:pt x="333" y="282"/>
                    <a:pt x="338" y="286"/>
                    <a:pt x="338" y="292"/>
                  </a:cubicBezTo>
                  <a:lnTo>
                    <a:pt x="338" y="380"/>
                  </a:lnTo>
                  <a:lnTo>
                    <a:pt x="368" y="380"/>
                  </a:lnTo>
                  <a:lnTo>
                    <a:pt x="368" y="231"/>
                  </a:lnTo>
                  <a:cubicBezTo>
                    <a:pt x="368" y="225"/>
                    <a:pt x="372" y="220"/>
                    <a:pt x="378" y="220"/>
                  </a:cubicBezTo>
                  <a:lnTo>
                    <a:pt x="399" y="220"/>
                  </a:lnTo>
                  <a:cubicBezTo>
                    <a:pt x="405" y="220"/>
                    <a:pt x="409" y="225"/>
                    <a:pt x="409" y="231"/>
                  </a:cubicBezTo>
                  <a:lnTo>
                    <a:pt x="409" y="380"/>
                  </a:lnTo>
                  <a:lnTo>
                    <a:pt x="434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7604344" y="1127468"/>
              <a:ext cx="470737" cy="498689"/>
            </a:xfrm>
            <a:custGeom>
              <a:gdLst>
                <a:gd fmla="*/ 139 w 577" name="T0"/>
                <a:gd fmla="*/ 87 h 609" name="T1"/>
                <a:gd fmla="*/ 27 w 577" name="T2"/>
                <a:gd fmla="*/ 87 h 609" name="T3"/>
                <a:gd fmla="*/ 27 w 577" name="T4"/>
                <a:gd fmla="*/ 48 h 609" name="T5"/>
                <a:gd fmla="*/ 139 w 577" name="T6"/>
                <a:gd fmla="*/ 48 h 609" name="T7"/>
                <a:gd fmla="*/ 139 w 577" name="T8"/>
                <a:gd fmla="*/ 87 h 609" name="T9"/>
                <a:gd fmla="*/ 139 w 577" name="T10"/>
                <a:gd fmla="*/ 179 h 609" name="T11"/>
                <a:gd fmla="*/ 27 w 577" name="T12"/>
                <a:gd fmla="*/ 179 h 609" name="T13"/>
                <a:gd fmla="*/ 27 w 577" name="T14"/>
                <a:gd fmla="*/ 140 h 609" name="T15"/>
                <a:gd fmla="*/ 139 w 577" name="T16"/>
                <a:gd fmla="*/ 140 h 609" name="T17"/>
                <a:gd fmla="*/ 139 w 577" name="T18"/>
                <a:gd fmla="*/ 179 h 609" name="T19"/>
                <a:gd fmla="*/ 139 w 577" name="T20"/>
                <a:gd fmla="*/ 271 h 609" name="T21"/>
                <a:gd fmla="*/ 27 w 577" name="T22"/>
                <a:gd fmla="*/ 271 h 609" name="T23"/>
                <a:gd fmla="*/ 27 w 577" name="T24"/>
                <a:gd fmla="*/ 232 h 609" name="T25"/>
                <a:gd fmla="*/ 139 w 577" name="T26"/>
                <a:gd fmla="*/ 232 h 609" name="T27"/>
                <a:gd fmla="*/ 139 w 577" name="T28"/>
                <a:gd fmla="*/ 271 h 609" name="T29"/>
                <a:gd fmla="*/ 0 w 577" name="T30"/>
                <a:gd fmla="*/ 609 h 609" name="T31"/>
                <a:gd fmla="*/ 166 w 577" name="T32"/>
                <a:gd fmla="*/ 609 h 609" name="T33"/>
                <a:gd fmla="*/ 166 w 577" name="T34"/>
                <a:gd fmla="*/ 0 h 609" name="T35"/>
                <a:gd fmla="*/ 0 w 577" name="T36"/>
                <a:gd fmla="*/ 0 h 609" name="T37"/>
                <a:gd fmla="*/ 0 w 577" name="T38"/>
                <a:gd fmla="*/ 609 h 609" name="T39"/>
                <a:gd fmla="*/ 344 w 577" name="T40"/>
                <a:gd fmla="*/ 87 h 609" name="T41"/>
                <a:gd fmla="*/ 232 w 577" name="T42"/>
                <a:gd fmla="*/ 87 h 609" name="T43"/>
                <a:gd fmla="*/ 232 w 577" name="T44"/>
                <a:gd fmla="*/ 48 h 609" name="T45"/>
                <a:gd fmla="*/ 344 w 577" name="T46"/>
                <a:gd fmla="*/ 48 h 609" name="T47"/>
                <a:gd fmla="*/ 344 w 577" name="T48"/>
                <a:gd fmla="*/ 87 h 609" name="T49"/>
                <a:gd fmla="*/ 344 w 577" name="T50"/>
                <a:gd fmla="*/ 179 h 609" name="T51"/>
                <a:gd fmla="*/ 232 w 577" name="T52"/>
                <a:gd fmla="*/ 179 h 609" name="T53"/>
                <a:gd fmla="*/ 232 w 577" name="T54"/>
                <a:gd fmla="*/ 140 h 609" name="T55"/>
                <a:gd fmla="*/ 344 w 577" name="T56"/>
                <a:gd fmla="*/ 140 h 609" name="T57"/>
                <a:gd fmla="*/ 344 w 577" name="T58"/>
                <a:gd fmla="*/ 179 h 609" name="T59"/>
                <a:gd fmla="*/ 344 w 577" name="T60"/>
                <a:gd fmla="*/ 271 h 609" name="T61"/>
                <a:gd fmla="*/ 232 w 577" name="T62"/>
                <a:gd fmla="*/ 271 h 609" name="T63"/>
                <a:gd fmla="*/ 232 w 577" name="T64"/>
                <a:gd fmla="*/ 232 h 609" name="T65"/>
                <a:gd fmla="*/ 344 w 577" name="T66"/>
                <a:gd fmla="*/ 232 h 609" name="T67"/>
                <a:gd fmla="*/ 344 w 577" name="T68"/>
                <a:gd fmla="*/ 271 h 609" name="T69"/>
                <a:gd fmla="*/ 205 w 577" name="T70"/>
                <a:gd fmla="*/ 609 h 609" name="T71"/>
                <a:gd fmla="*/ 371 w 577" name="T72"/>
                <a:gd fmla="*/ 609 h 609" name="T73"/>
                <a:gd fmla="*/ 371 w 577" name="T74"/>
                <a:gd fmla="*/ 0 h 609" name="T75"/>
                <a:gd fmla="*/ 205 w 577" name="T76"/>
                <a:gd fmla="*/ 0 h 609" name="T77"/>
                <a:gd fmla="*/ 205 w 577" name="T78"/>
                <a:gd fmla="*/ 609 h 609" name="T79"/>
                <a:gd fmla="*/ 549 w 577" name="T80"/>
                <a:gd fmla="*/ 87 h 609" name="T81"/>
                <a:gd fmla="*/ 437 w 577" name="T82"/>
                <a:gd fmla="*/ 87 h 609" name="T83"/>
                <a:gd fmla="*/ 437 w 577" name="T84"/>
                <a:gd fmla="*/ 48 h 609" name="T85"/>
                <a:gd fmla="*/ 549 w 577" name="T86"/>
                <a:gd fmla="*/ 48 h 609" name="T87"/>
                <a:gd fmla="*/ 549 w 577" name="T88"/>
                <a:gd fmla="*/ 87 h 609" name="T89"/>
                <a:gd fmla="*/ 549 w 577" name="T90"/>
                <a:gd fmla="*/ 179 h 609" name="T91"/>
                <a:gd fmla="*/ 437 w 577" name="T92"/>
                <a:gd fmla="*/ 179 h 609" name="T93"/>
                <a:gd fmla="*/ 437 w 577" name="T94"/>
                <a:gd fmla="*/ 140 h 609" name="T95"/>
                <a:gd fmla="*/ 549 w 577" name="T96"/>
                <a:gd fmla="*/ 140 h 609" name="T97"/>
                <a:gd fmla="*/ 549 w 577" name="T98"/>
                <a:gd fmla="*/ 179 h 609" name="T99"/>
                <a:gd fmla="*/ 549 w 577" name="T100"/>
                <a:gd fmla="*/ 271 h 609" name="T101"/>
                <a:gd fmla="*/ 437 w 577" name="T102"/>
                <a:gd fmla="*/ 271 h 609" name="T103"/>
                <a:gd fmla="*/ 437 w 577" name="T104"/>
                <a:gd fmla="*/ 232 h 609" name="T105"/>
                <a:gd fmla="*/ 549 w 577" name="T106"/>
                <a:gd fmla="*/ 232 h 609" name="T107"/>
                <a:gd fmla="*/ 549 w 577" name="T108"/>
                <a:gd fmla="*/ 271 h 609" name="T109"/>
                <a:gd fmla="*/ 410 w 577" name="T110"/>
                <a:gd fmla="*/ 609 h 609" name="T111"/>
                <a:gd fmla="*/ 577 w 577" name="T112"/>
                <a:gd fmla="*/ 609 h 609" name="T113"/>
                <a:gd fmla="*/ 577 w 577" name="T114"/>
                <a:gd fmla="*/ 0 h 609" name="T115"/>
                <a:gd fmla="*/ 410 w 577" name="T116"/>
                <a:gd fmla="*/ 0 h 609" name="T117"/>
                <a:gd fmla="*/ 410 w 577" name="T118"/>
                <a:gd fmla="*/ 609 h 60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509153" y="1095805"/>
              <a:ext cx="563696" cy="562014"/>
            </a:xfrm>
            <a:custGeom>
              <a:gdLst>
                <a:gd fmla="*/ 122 w 689" name="T0"/>
                <a:gd fmla="*/ 472 h 688" name="T1"/>
                <a:gd fmla="*/ 567 w 689" name="T2"/>
                <a:gd fmla="*/ 215 h 688" name="T3"/>
                <a:gd fmla="*/ 495 w 689" name="T4"/>
                <a:gd fmla="*/ 605 h 688" name="T5"/>
                <a:gd fmla="*/ 194 w 689" name="T6"/>
                <a:gd fmla="*/ 83 h 688" name="T7"/>
                <a:gd fmla="*/ 495 w 689" name="T8"/>
                <a:gd fmla="*/ 605 h 688" name="T9"/>
                <a:gd fmla="*/ 161 w 689" name="T10"/>
                <a:gd fmla="*/ 450 h 688" name="T11"/>
                <a:gd fmla="*/ 528 w 689" name="T12"/>
                <a:gd fmla="*/ 238 h 688" name="T13"/>
                <a:gd fmla="*/ 460 w 689" name="T14"/>
                <a:gd fmla="*/ 543 h 688" name="T15"/>
                <a:gd fmla="*/ 230 w 689" name="T16"/>
                <a:gd fmla="*/ 145 h 688" name="T17"/>
                <a:gd fmla="*/ 460 w 689" name="T18"/>
                <a:gd fmla="*/ 543 h 688" name="T19"/>
                <a:gd fmla="*/ 345 w 689" name="T20"/>
                <a:gd fmla="*/ 376 h 688" name="T21"/>
                <a:gd fmla="*/ 345 w 689" name="T22"/>
                <a:gd fmla="*/ 311 h 688" name="T23"/>
                <a:gd fmla="*/ 359 w 689" name="T24"/>
                <a:gd fmla="*/ 158 h 688" name="T25"/>
                <a:gd fmla="*/ 344 w 689" name="T26"/>
                <a:gd fmla="*/ 172 h 688" name="T27"/>
                <a:gd fmla="*/ 330 w 689" name="T28"/>
                <a:gd fmla="*/ 135 h 688" name="T29"/>
                <a:gd fmla="*/ 345 w 689" name="T30"/>
                <a:gd fmla="*/ 121 h 688" name="T31"/>
                <a:gd fmla="*/ 359 w 689" name="T32"/>
                <a:gd fmla="*/ 158 h 688" name="T33"/>
                <a:gd fmla="*/ 345 w 689" name="T34"/>
                <a:gd fmla="*/ 567 h 688" name="T35"/>
                <a:gd fmla="*/ 330 w 689" name="T36"/>
                <a:gd fmla="*/ 553 h 688" name="T37"/>
                <a:gd fmla="*/ 344 w 689" name="T38"/>
                <a:gd fmla="*/ 516 h 688" name="T39"/>
                <a:gd fmla="*/ 359 w 689" name="T40"/>
                <a:gd fmla="*/ 530 h 688" name="T41"/>
                <a:gd fmla="*/ 159 w 689" name="T42"/>
                <a:gd fmla="*/ 326 h 688" name="T43"/>
                <a:gd fmla="*/ 173 w 689" name="T44"/>
                <a:gd fmla="*/ 342 h 688" name="T45"/>
                <a:gd fmla="*/ 136 w 689" name="T46"/>
                <a:gd fmla="*/ 356 h 688" name="T47"/>
                <a:gd fmla="*/ 122 w 689" name="T48"/>
                <a:gd fmla="*/ 340 h 688" name="T49"/>
                <a:gd fmla="*/ 159 w 689" name="T50"/>
                <a:gd fmla="*/ 326 h 688" name="T51"/>
                <a:gd fmla="*/ 567 w 689" name="T52"/>
                <a:gd fmla="*/ 340 h 688" name="T53"/>
                <a:gd fmla="*/ 553 w 689" name="T54"/>
                <a:gd fmla="*/ 356 h 688" name="T55"/>
                <a:gd fmla="*/ 516 w 689" name="T56"/>
                <a:gd fmla="*/ 342 h 688" name="T57"/>
                <a:gd fmla="*/ 530 w 689" name="T58"/>
                <a:gd fmla="*/ 326 h 688" name="T59"/>
                <a:gd fmla="*/ 363 w 689" name="T60"/>
                <a:gd fmla="*/ 344 h 688" name="T61"/>
                <a:gd fmla="*/ 327 w 689" name="T62"/>
                <a:gd fmla="*/ 344 h 688" name="T63"/>
                <a:gd fmla="*/ 345 w 689" name="T64"/>
                <a:gd fmla="*/ 201 h 688" name="T65"/>
                <a:gd fmla="*/ 363 w 689" name="T66"/>
                <a:gd fmla="*/ 344 h 688" name="T67"/>
                <a:gd fmla="*/ 262 w 689" name="T68"/>
                <a:gd fmla="*/ 429 h 688" name="T69"/>
                <a:gd fmla="*/ 329 w 689" name="T70"/>
                <a:gd fmla="*/ 336 h 688" name="T71"/>
                <a:gd fmla="*/ 355 w 689" name="T72"/>
                <a:gd fmla="*/ 361 h 68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88" w="689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382887" y="4146108"/>
              <a:ext cx="363931" cy="496711"/>
            </a:xfrm>
            <a:custGeom>
              <a:gdLst>
                <a:gd fmla="*/ 90 w 446" name="T0"/>
                <a:gd fmla="*/ 226 h 608" name="T1"/>
                <a:gd fmla="*/ 137 w 446" name="T2"/>
                <a:gd fmla="*/ 337 h 608" name="T3"/>
                <a:gd fmla="*/ 175 w 446" name="T4"/>
                <a:gd fmla="*/ 425 h 608" name="T5"/>
                <a:gd fmla="*/ 261 w 446" name="T6"/>
                <a:gd fmla="*/ 428 h 608" name="T7"/>
                <a:gd fmla="*/ 280 w 446" name="T8"/>
                <a:gd fmla="*/ 393 h 608" name="T9"/>
                <a:gd fmla="*/ 328 w 446" name="T10"/>
                <a:gd fmla="*/ 304 h 608" name="T11"/>
                <a:gd fmla="*/ 223 w 446" name="T12"/>
                <a:gd fmla="*/ 93 h 608" name="T13"/>
                <a:gd fmla="*/ 184 w 446" name="T14"/>
                <a:gd fmla="*/ 456 h 608" name="T15"/>
                <a:gd fmla="*/ 141 w 446" name="T16"/>
                <a:gd fmla="*/ 405 h 608" name="T17"/>
                <a:gd fmla="*/ 94 w 446" name="T18"/>
                <a:gd fmla="*/ 319 h 608" name="T19"/>
                <a:gd fmla="*/ 223 w 446" name="T20"/>
                <a:gd fmla="*/ 65 h 608" name="T21"/>
                <a:gd fmla="*/ 351 w 446" name="T22"/>
                <a:gd fmla="*/ 319 h 608" name="T23"/>
                <a:gd fmla="*/ 305 w 446" name="T24"/>
                <a:gd fmla="*/ 405 h 608" name="T25"/>
                <a:gd fmla="*/ 261 w 446" name="T26"/>
                <a:gd fmla="*/ 456 h 608" name="T27"/>
                <a:gd fmla="*/ 159 w 446" name="T28"/>
                <a:gd fmla="*/ 545 h 608" name="T29"/>
                <a:gd fmla="*/ 267 w 446" name="T30"/>
                <a:gd fmla="*/ 566 h 608" name="T31"/>
                <a:gd fmla="*/ 267 w 446" name="T32"/>
                <a:gd fmla="*/ 524 h 608" name="T33"/>
                <a:gd fmla="*/ 172 w 446" name="T34"/>
                <a:gd fmla="*/ 558 h 608" name="T35"/>
                <a:gd fmla="*/ 276 w 446" name="T36"/>
                <a:gd fmla="*/ 558 h 608" name="T37"/>
                <a:gd fmla="*/ 289 w 446" name="T38"/>
                <a:gd fmla="*/ 545 h 608" name="T39"/>
                <a:gd fmla="*/ 159 w 446" name="T40"/>
                <a:gd fmla="*/ 480 h 608" name="T41"/>
                <a:gd fmla="*/ 289 w 446" name="T42"/>
                <a:gd fmla="*/ 545 h 608" name="T43"/>
                <a:gd fmla="*/ 287 w 446" name="T44"/>
                <a:gd fmla="*/ 254 h 608" name="T45"/>
                <a:gd fmla="*/ 244 w 446" name="T46"/>
                <a:gd fmla="*/ 298 h 608" name="T47"/>
                <a:gd fmla="*/ 202 w 446" name="T48"/>
                <a:gd fmla="*/ 298 h 608" name="T49"/>
                <a:gd fmla="*/ 158 w 446" name="T50"/>
                <a:gd fmla="*/ 254 h 608" name="T51"/>
                <a:gd fmla="*/ 158 w 446" name="T52"/>
                <a:gd fmla="*/ 212 h 608" name="T53"/>
                <a:gd fmla="*/ 202 w 446" name="T54"/>
                <a:gd fmla="*/ 168 h 608" name="T55"/>
                <a:gd fmla="*/ 244 w 446" name="T56"/>
                <a:gd fmla="*/ 168 h 608" name="T57"/>
                <a:gd fmla="*/ 287 w 446" name="T58"/>
                <a:gd fmla="*/ 212 h 608" name="T59"/>
                <a:gd fmla="*/ 428 w 446" name="T60"/>
                <a:gd fmla="*/ 206 h 608" name="T61"/>
                <a:gd fmla="*/ 405 w 446" name="T62"/>
                <a:gd fmla="*/ 226 h 608" name="T63"/>
                <a:gd fmla="*/ 428 w 446" name="T64"/>
                <a:gd fmla="*/ 239 h 608" name="T65"/>
                <a:gd fmla="*/ 428 w 446" name="T66"/>
                <a:gd fmla="*/ 206 h 608" name="T67"/>
                <a:gd fmla="*/ 379 w 446" name="T68"/>
                <a:gd fmla="*/ 90 h 608" name="T69"/>
                <a:gd fmla="*/ 356 w 446" name="T70"/>
                <a:gd fmla="*/ 67 h 608" name="T71"/>
                <a:gd fmla="*/ 362 w 446" name="T72"/>
                <a:gd fmla="*/ 107 h 608" name="T73"/>
                <a:gd fmla="*/ 239 w 446" name="T74"/>
                <a:gd fmla="*/ 44 h 608" name="T75"/>
                <a:gd fmla="*/ 222 w 446" name="T76"/>
                <a:gd fmla="*/ 0 h 608" name="T77"/>
                <a:gd fmla="*/ 206 w 446" name="T78"/>
                <a:gd fmla="*/ 44 h 608" name="T79"/>
                <a:gd fmla="*/ 81 w 446" name="T80"/>
                <a:gd fmla="*/ 109 h 608" name="T81"/>
                <a:gd fmla="*/ 89 w 446" name="T82"/>
                <a:gd fmla="*/ 69 h 608" name="T83"/>
                <a:gd fmla="*/ 65 w 446" name="T84"/>
                <a:gd fmla="*/ 93 h 608" name="T85"/>
                <a:gd fmla="*/ 39 w 446" name="T86"/>
                <a:gd fmla="*/ 226 h 608" name="T87"/>
                <a:gd fmla="*/ 17 w 446" name="T88"/>
                <a:gd fmla="*/ 206 h 608" name="T89"/>
                <a:gd fmla="*/ 17 w 446" name="T90"/>
                <a:gd fmla="*/ 239 h 608" name="T91"/>
                <a:gd fmla="*/ 39 w 446" name="T92"/>
                <a:gd fmla="*/ 226 h 60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08" w="446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3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4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4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7"/>
                    <a:pt x="211" y="147"/>
                    <a:pt x="223" y="147"/>
                  </a:cubicBezTo>
                  <a:cubicBezTo>
                    <a:pt x="234" y="147"/>
                    <a:pt x="244" y="157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60"/>
                    <a:pt x="362" y="60"/>
                    <a:pt x="356" y="67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216856" y="4148088"/>
              <a:ext cx="630945" cy="492752"/>
            </a:xfrm>
            <a:custGeom>
              <a:gdLst>
                <a:gd fmla="*/ 451 w 771" name="T0"/>
                <a:gd fmla="*/ 411 h 602" name="T1"/>
                <a:gd fmla="*/ 457 w 771" name="T2"/>
                <a:gd fmla="*/ 396 h 602" name="T3"/>
                <a:gd fmla="*/ 459 w 771" name="T4"/>
                <a:gd fmla="*/ 388 h 602" name="T5"/>
                <a:gd fmla="*/ 463 w 771" name="T6"/>
                <a:gd fmla="*/ 372 h 602" name="T7"/>
                <a:gd fmla="*/ 464 w 771" name="T8"/>
                <a:gd fmla="*/ 365 h 602" name="T9"/>
                <a:gd fmla="*/ 466 w 771" name="T10"/>
                <a:gd fmla="*/ 341 h 602" name="T11"/>
                <a:gd fmla="*/ 233 w 771" name="T12"/>
                <a:gd fmla="*/ 139 h 602" name="T13"/>
                <a:gd fmla="*/ 201 w 771" name="T14"/>
                <a:gd fmla="*/ 141 h 602" name="T15"/>
                <a:gd fmla="*/ 201 w 771" name="T16"/>
                <a:gd fmla="*/ 141 h 602" name="T17"/>
                <a:gd fmla="*/ 0 w 771" name="T18"/>
                <a:gd fmla="*/ 341 h 602" name="T19"/>
                <a:gd fmla="*/ 61 w 771" name="T20"/>
                <a:gd fmla="*/ 477 h 602" name="T21"/>
                <a:gd fmla="*/ 37 w 771" name="T22"/>
                <a:gd fmla="*/ 602 h 602" name="T23"/>
                <a:gd fmla="*/ 129 w 771" name="T24"/>
                <a:gd fmla="*/ 522 h 602" name="T25"/>
                <a:gd fmla="*/ 233 w 771" name="T26"/>
                <a:gd fmla="*/ 544 h 602" name="T27"/>
                <a:gd fmla="*/ 363 w 771" name="T28"/>
                <a:gd fmla="*/ 509 h 602" name="T29"/>
                <a:gd fmla="*/ 363 w 771" name="T30"/>
                <a:gd fmla="*/ 509 h 602" name="T31"/>
                <a:gd fmla="*/ 383 w 771" name="T32"/>
                <a:gd fmla="*/ 496 h 602" name="T33"/>
                <a:gd fmla="*/ 389 w 771" name="T34"/>
                <a:gd fmla="*/ 491 h 602" name="T35"/>
                <a:gd fmla="*/ 402 w 771" name="T36"/>
                <a:gd fmla="*/ 480 h 602" name="T37"/>
                <a:gd fmla="*/ 408 w 771" name="T38"/>
                <a:gd fmla="*/ 474 h 602" name="T39"/>
                <a:gd fmla="*/ 419 w 771" name="T40"/>
                <a:gd fmla="*/ 462 h 602" name="T41"/>
                <a:gd fmla="*/ 424 w 771" name="T42"/>
                <a:gd fmla="*/ 457 h 602" name="T43"/>
                <a:gd fmla="*/ 448 w 771" name="T44"/>
                <a:gd fmla="*/ 417 h 602" name="T45"/>
                <a:gd fmla="*/ 451 w 771" name="T46"/>
                <a:gd fmla="*/ 411 h 602" name="T47"/>
                <a:gd fmla="*/ 771 w 771" name="T48"/>
                <a:gd fmla="*/ 263 h 602" name="T49"/>
                <a:gd fmla="*/ 771 w 771" name="T50"/>
                <a:gd fmla="*/ 263 h 602" name="T51"/>
                <a:gd fmla="*/ 469 w 771" name="T52"/>
                <a:gd fmla="*/ 0 h 602" name="T53"/>
                <a:gd fmla="*/ 243 w 771" name="T54"/>
                <a:gd fmla="*/ 89 h 602" name="T55"/>
                <a:gd fmla="*/ 508 w 771" name="T56"/>
                <a:gd fmla="*/ 341 h 602" name="T57"/>
                <a:gd fmla="*/ 424 w 771" name="T58"/>
                <a:gd fmla="*/ 523 h 602" name="T59"/>
                <a:gd fmla="*/ 469 w 771" name="T60"/>
                <a:gd fmla="*/ 526 h 602" name="T61"/>
                <a:gd fmla="*/ 603 w 771" name="T62"/>
                <a:gd fmla="*/ 498 h 602" name="T63"/>
                <a:gd fmla="*/ 722 w 771" name="T64"/>
                <a:gd fmla="*/ 602 h 602" name="T65"/>
                <a:gd fmla="*/ 692 w 771" name="T66"/>
                <a:gd fmla="*/ 440 h 602" name="T67"/>
                <a:gd fmla="*/ 771 w 771" name="T68"/>
                <a:gd fmla="*/ 263 h 60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02" w="771">
                  <a:moveTo>
                    <a:pt x="451" y="411"/>
                  </a:moveTo>
                  <a:cubicBezTo>
                    <a:pt x="453" y="406"/>
                    <a:pt x="455" y="401"/>
                    <a:pt x="457" y="396"/>
                  </a:cubicBezTo>
                  <a:cubicBezTo>
                    <a:pt x="458" y="393"/>
                    <a:pt x="458" y="391"/>
                    <a:pt x="459" y="388"/>
                  </a:cubicBezTo>
                  <a:cubicBezTo>
                    <a:pt x="460" y="383"/>
                    <a:pt x="462" y="377"/>
                    <a:pt x="463" y="372"/>
                  </a:cubicBezTo>
                  <a:cubicBezTo>
                    <a:pt x="463" y="370"/>
                    <a:pt x="464" y="367"/>
                    <a:pt x="464" y="365"/>
                  </a:cubicBezTo>
                  <a:cubicBezTo>
                    <a:pt x="465" y="357"/>
                    <a:pt x="466" y="349"/>
                    <a:pt x="466" y="341"/>
                  </a:cubicBezTo>
                  <a:cubicBezTo>
                    <a:pt x="466" y="230"/>
                    <a:pt x="361" y="139"/>
                    <a:pt x="233" y="139"/>
                  </a:cubicBezTo>
                  <a:cubicBezTo>
                    <a:pt x="222" y="139"/>
                    <a:pt x="212" y="140"/>
                    <a:pt x="201" y="141"/>
                  </a:cubicBezTo>
                  <a:lnTo>
                    <a:pt x="201" y="141"/>
                  </a:lnTo>
                  <a:cubicBezTo>
                    <a:pt x="88" y="154"/>
                    <a:pt x="0" y="239"/>
                    <a:pt x="0" y="341"/>
                  </a:cubicBezTo>
                  <a:cubicBezTo>
                    <a:pt x="0" y="394"/>
                    <a:pt x="23" y="441"/>
                    <a:pt x="61" y="477"/>
                  </a:cubicBezTo>
                  <a:lnTo>
                    <a:pt x="37" y="602"/>
                  </a:lnTo>
                  <a:lnTo>
                    <a:pt x="129" y="522"/>
                  </a:lnTo>
                  <a:cubicBezTo>
                    <a:pt x="161" y="536"/>
                    <a:pt x="196" y="544"/>
                    <a:pt x="233" y="544"/>
                  </a:cubicBezTo>
                  <a:cubicBezTo>
                    <a:pt x="281" y="544"/>
                    <a:pt x="325" y="531"/>
                    <a:pt x="363" y="509"/>
                  </a:cubicBezTo>
                  <a:cubicBezTo>
                    <a:pt x="363" y="509"/>
                    <a:pt x="363" y="509"/>
                    <a:pt x="363" y="509"/>
                  </a:cubicBezTo>
                  <a:cubicBezTo>
                    <a:pt x="370" y="505"/>
                    <a:pt x="376" y="500"/>
                    <a:pt x="383" y="496"/>
                  </a:cubicBezTo>
                  <a:cubicBezTo>
                    <a:pt x="385" y="494"/>
                    <a:pt x="387" y="493"/>
                    <a:pt x="389" y="491"/>
                  </a:cubicBezTo>
                  <a:cubicBezTo>
                    <a:pt x="393" y="487"/>
                    <a:pt x="398" y="484"/>
                    <a:pt x="402" y="480"/>
                  </a:cubicBezTo>
                  <a:cubicBezTo>
                    <a:pt x="404" y="478"/>
                    <a:pt x="406" y="476"/>
                    <a:pt x="408" y="474"/>
                  </a:cubicBezTo>
                  <a:cubicBezTo>
                    <a:pt x="412" y="470"/>
                    <a:pt x="415" y="466"/>
                    <a:pt x="419" y="462"/>
                  </a:cubicBezTo>
                  <a:cubicBezTo>
                    <a:pt x="421" y="460"/>
                    <a:pt x="422" y="458"/>
                    <a:pt x="424" y="457"/>
                  </a:cubicBezTo>
                  <a:cubicBezTo>
                    <a:pt x="433" y="445"/>
                    <a:pt x="442" y="431"/>
                    <a:pt x="448" y="417"/>
                  </a:cubicBezTo>
                  <a:cubicBezTo>
                    <a:pt x="449" y="415"/>
                    <a:pt x="450" y="413"/>
                    <a:pt x="451" y="411"/>
                  </a:cubicBezTo>
                  <a:close/>
                  <a:moveTo>
                    <a:pt x="771" y="263"/>
                  </a:moveTo>
                  <a:lnTo>
                    <a:pt x="771" y="263"/>
                  </a:lnTo>
                  <a:cubicBezTo>
                    <a:pt x="771" y="118"/>
                    <a:pt x="635" y="0"/>
                    <a:pt x="469" y="0"/>
                  </a:cubicBezTo>
                  <a:cubicBezTo>
                    <a:pt x="379" y="0"/>
                    <a:pt x="299" y="35"/>
                    <a:pt x="243" y="89"/>
                  </a:cubicBezTo>
                  <a:cubicBezTo>
                    <a:pt x="390" y="94"/>
                    <a:pt x="508" y="205"/>
                    <a:pt x="508" y="341"/>
                  </a:cubicBezTo>
                  <a:cubicBezTo>
                    <a:pt x="508" y="413"/>
                    <a:pt x="476" y="477"/>
                    <a:pt x="424" y="523"/>
                  </a:cubicBezTo>
                  <a:cubicBezTo>
                    <a:pt x="439" y="525"/>
                    <a:pt x="453" y="526"/>
                    <a:pt x="469" y="526"/>
                  </a:cubicBezTo>
                  <a:cubicBezTo>
                    <a:pt x="517" y="526"/>
                    <a:pt x="563" y="516"/>
                    <a:pt x="603" y="498"/>
                  </a:cubicBezTo>
                  <a:lnTo>
                    <a:pt x="722" y="602"/>
                  </a:lnTo>
                  <a:lnTo>
                    <a:pt x="692" y="440"/>
                  </a:lnTo>
                  <a:cubicBezTo>
                    <a:pt x="741" y="393"/>
                    <a:pt x="771" y="331"/>
                    <a:pt x="771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5339881" y="2568945"/>
              <a:ext cx="626988" cy="492752"/>
            </a:xfrm>
            <a:custGeom>
              <a:gdLst>
                <a:gd fmla="*/ 282 w 766" name="T0"/>
                <a:gd fmla="*/ 304 h 600" name="T1"/>
                <a:gd fmla="*/ 391 w 766" name="T2"/>
                <a:gd fmla="*/ 248 h 600" name="T3"/>
                <a:gd fmla="*/ 596 w 766" name="T4"/>
                <a:gd fmla="*/ 213 h 600" name="T5"/>
                <a:gd fmla="*/ 652 w 766" name="T6"/>
                <a:gd fmla="*/ 129 h 600" name="T7"/>
                <a:gd fmla="*/ 570 w 766" name="T8"/>
                <a:gd fmla="*/ 186 h 600" name="T9"/>
                <a:gd fmla="*/ 391 w 766" name="T10"/>
                <a:gd fmla="*/ 195 h 600" name="T11"/>
                <a:gd fmla="*/ 766 w 766" name="T12"/>
                <a:gd fmla="*/ 80 h 600" name="T13"/>
                <a:gd fmla="*/ 465 w 766" name="T14"/>
                <a:gd fmla="*/ 32 h 600" name="T15"/>
                <a:gd fmla="*/ 437 w 766" name="T16"/>
                <a:gd fmla="*/ 0 h 600" name="T17"/>
                <a:gd fmla="*/ 154 w 766" name="T18"/>
                <a:gd fmla="*/ 32 h 600" name="T19"/>
                <a:gd fmla="*/ 175 w 766" name="T20"/>
                <a:gd fmla="*/ 80 h 600" name="T21"/>
                <a:gd fmla="*/ 216 w 766" name="T22"/>
                <a:gd fmla="*/ 135 h 600" name="T23"/>
                <a:gd fmla="*/ 706 w 766" name="T24"/>
                <a:gd fmla="*/ 80 h 600" name="T25"/>
                <a:gd fmla="*/ 355 w 766" name="T26"/>
                <a:gd fmla="*/ 394 h 600" name="T27"/>
                <a:gd fmla="*/ 706 w 766" name="T28"/>
                <a:gd fmla="*/ 410 h 600" name="T29"/>
                <a:gd fmla="*/ 361 w 766" name="T30"/>
                <a:gd fmla="*/ 427 h 600" name="T31"/>
                <a:gd fmla="*/ 362 w 766" name="T32"/>
                <a:gd fmla="*/ 478 h 600" name="T33"/>
                <a:gd fmla="*/ 437 w 766" name="T34"/>
                <a:gd fmla="*/ 595 h 600" name="T35"/>
                <a:gd fmla="*/ 465 w 766" name="T36"/>
                <a:gd fmla="*/ 478 h 600" name="T37"/>
                <a:gd fmla="*/ 603 w 766" name="T38"/>
                <a:gd fmla="*/ 592 h 600" name="T39"/>
                <a:gd fmla="*/ 591 w 766" name="T40"/>
                <a:gd fmla="*/ 478 h 600" name="T41"/>
                <a:gd fmla="*/ 766 w 766" name="T42"/>
                <a:gd fmla="*/ 427 h 600" name="T43"/>
                <a:gd fmla="*/ 747 w 766" name="T44"/>
                <a:gd fmla="*/ 80 h 600" name="T45"/>
                <a:gd fmla="*/ 161 w 766" name="T46"/>
                <a:gd fmla="*/ 310 h 600" name="T47"/>
                <a:gd fmla="*/ 235 w 766" name="T48"/>
                <a:gd fmla="*/ 236 h 600" name="T49"/>
                <a:gd fmla="*/ 86 w 766" name="T50"/>
                <a:gd fmla="*/ 236 h 600" name="T51"/>
                <a:gd fmla="*/ 208 w 766" name="T52"/>
                <a:gd fmla="*/ 325 h 600" name="T53"/>
                <a:gd fmla="*/ 181 w 766" name="T54"/>
                <a:gd fmla="*/ 325 h 600" name="T55"/>
                <a:gd fmla="*/ 188 w 766" name="T56"/>
                <a:gd fmla="*/ 339 h 600" name="T57"/>
                <a:gd fmla="*/ 196 w 766" name="T58"/>
                <a:gd fmla="*/ 510 h 600" name="T59"/>
                <a:gd fmla="*/ 129 w 766" name="T60"/>
                <a:gd fmla="*/ 510 h 600" name="T61"/>
                <a:gd fmla="*/ 137 w 766" name="T62"/>
                <a:gd fmla="*/ 339 h 600" name="T63"/>
                <a:gd fmla="*/ 145 w 766" name="T64"/>
                <a:gd fmla="*/ 325 h 600" name="T65"/>
                <a:gd fmla="*/ 0 w 766" name="T66"/>
                <a:gd fmla="*/ 438 h 600" name="T67"/>
                <a:gd fmla="*/ 66 w 766" name="T68"/>
                <a:gd fmla="*/ 600 h 600" name="T69"/>
                <a:gd fmla="*/ 89 w 766" name="T70"/>
                <a:gd fmla="*/ 432 h 600" name="T71"/>
                <a:gd fmla="*/ 230 w 766" name="T72"/>
                <a:gd fmla="*/ 600 h 600" name="T73"/>
                <a:gd fmla="*/ 253 w 766" name="T74"/>
                <a:gd fmla="*/ 432 h 600" name="T75"/>
                <a:gd fmla="*/ 321 w 766" name="T76"/>
                <a:gd fmla="*/ 600 h 600" name="T77"/>
                <a:gd fmla="*/ 208 w 766" name="T78"/>
                <a:gd fmla="*/ 325 h 60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00" w="766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367064" y="2568945"/>
              <a:ext cx="395577" cy="494730"/>
            </a:xfrm>
            <a:custGeom>
              <a:gdLst>
                <a:gd fmla="*/ 82 w 484" name="T0"/>
                <a:gd fmla="*/ 166 h 606" name="T1"/>
                <a:gd fmla="*/ 82 w 484" name="T2"/>
                <a:gd fmla="*/ 186 h 606" name="T3"/>
                <a:gd fmla="*/ 331 w 484" name="T4"/>
                <a:gd fmla="*/ 193 h 606" name="T5"/>
                <a:gd fmla="*/ 331 w 484" name="T6"/>
                <a:gd fmla="*/ 173 h 606" name="T7"/>
                <a:gd fmla="*/ 387 w 484" name="T8"/>
                <a:gd fmla="*/ 556 h 606" name="T9"/>
                <a:gd fmla="*/ 388 w 484" name="T10"/>
                <a:gd fmla="*/ 564 h 606" name="T11"/>
                <a:gd fmla="*/ 418 w 484" name="T12"/>
                <a:gd fmla="*/ 594 h 606" name="T13"/>
                <a:gd fmla="*/ 474 w 484" name="T14"/>
                <a:gd fmla="*/ 581 h 606" name="T15"/>
                <a:gd fmla="*/ 474 w 484" name="T16"/>
                <a:gd fmla="*/ 531 h 606" name="T17"/>
                <a:gd fmla="*/ 444 w 484" name="T18"/>
                <a:gd fmla="*/ 501 h 606" name="T19"/>
                <a:gd fmla="*/ 418 w 484" name="T20"/>
                <a:gd fmla="*/ 519 h 606" name="T21"/>
                <a:gd fmla="*/ 384 w 484" name="T22"/>
                <a:gd fmla="*/ 553 h 606" name="T23"/>
                <a:gd fmla="*/ 218 w 484" name="T24"/>
                <a:gd fmla="*/ 354 h 606" name="T25"/>
                <a:gd fmla="*/ 229 w 484" name="T26"/>
                <a:gd fmla="*/ 336 h 606" name="T27"/>
                <a:gd fmla="*/ 207 w 484" name="T28"/>
                <a:gd fmla="*/ 320 h 606" name="T29"/>
                <a:gd fmla="*/ 207 w 484" name="T30"/>
                <a:gd fmla="*/ 327 h 606" name="T31"/>
                <a:gd fmla="*/ 246 w 484" name="T32"/>
                <a:gd fmla="*/ 422 h 606" name="T33"/>
                <a:gd fmla="*/ 297 w 484" name="T34"/>
                <a:gd fmla="*/ 364 h 606" name="T35"/>
                <a:gd fmla="*/ 296 w 484" name="T36"/>
                <a:gd fmla="*/ 357 h 606" name="T37"/>
                <a:gd fmla="*/ 224 w 484" name="T38"/>
                <a:gd fmla="*/ 362 h 606" name="T39"/>
                <a:gd fmla="*/ 224 w 484" name="T40"/>
                <a:gd fmla="*/ 368 h 606" name="T41"/>
                <a:gd fmla="*/ 246 w 484" name="T42"/>
                <a:gd fmla="*/ 422 h 606" name="T43"/>
                <a:gd fmla="*/ 429 w 484" name="T44"/>
                <a:gd fmla="*/ 493 h 606" name="T45"/>
                <a:gd fmla="*/ 429 w 484" name="T46"/>
                <a:gd fmla="*/ 487 h 606" name="T47"/>
                <a:gd fmla="*/ 394 w 484" name="T48"/>
                <a:gd fmla="*/ 451 h 606" name="T49"/>
                <a:gd fmla="*/ 256 w 484" name="T50"/>
                <a:gd fmla="*/ 425 h 606" name="T51"/>
                <a:gd fmla="*/ 256 w 484" name="T52"/>
                <a:gd fmla="*/ 432 h 606" name="T53"/>
                <a:gd fmla="*/ 354 w 484" name="T54"/>
                <a:gd fmla="*/ 530 h 606" name="T55"/>
                <a:gd fmla="*/ 395 w 484" name="T56"/>
                <a:gd fmla="*/ 528 h 606" name="T57"/>
                <a:gd fmla="*/ 20 w 484" name="T58"/>
                <a:gd fmla="*/ 150 h 606" name="T59"/>
                <a:gd fmla="*/ 89 w 484" name="T60"/>
                <a:gd fmla="*/ 152 h 606" name="T61"/>
                <a:gd fmla="*/ 141 w 484" name="T62"/>
                <a:gd fmla="*/ 100 h 606" name="T63"/>
                <a:gd fmla="*/ 141 w 484" name="T64"/>
                <a:gd fmla="*/ 93 h 606" name="T65"/>
                <a:gd fmla="*/ 383 w 484" name="T66"/>
                <a:gd fmla="*/ 28 h 606" name="T67"/>
                <a:gd fmla="*/ 394 w 484" name="T68"/>
                <a:gd fmla="*/ 422 h 606" name="T69"/>
                <a:gd fmla="*/ 414 w 484" name="T70"/>
                <a:gd fmla="*/ 449 h 606" name="T71"/>
                <a:gd fmla="*/ 414 w 484" name="T72"/>
                <a:gd fmla="*/ 39 h 606" name="T73"/>
                <a:gd fmla="*/ 383 w 484" name="T74"/>
                <a:gd fmla="*/ 0 h 606" name="T75"/>
                <a:gd fmla="*/ 121 w 484" name="T76"/>
                <a:gd fmla="*/ 2 h 606" name="T77"/>
                <a:gd fmla="*/ 0 w 484" name="T78"/>
                <a:gd fmla="*/ 123 h 606" name="T79"/>
                <a:gd fmla="*/ 0 w 484" name="T80"/>
                <a:gd fmla="*/ 492 h 606" name="T81"/>
                <a:gd fmla="*/ 31 w 484" name="T82"/>
                <a:gd fmla="*/ 530 h 606" name="T83"/>
                <a:gd fmla="*/ 319 w 484" name="T84"/>
                <a:gd fmla="*/ 524 h 606" name="T85"/>
                <a:gd fmla="*/ 305 w 484" name="T86"/>
                <a:gd fmla="*/ 503 h 606" name="T87"/>
                <a:gd fmla="*/ 20 w 484" name="T88"/>
                <a:gd fmla="*/ 492 h 606" name="T89"/>
                <a:gd fmla="*/ 20 w 484" name="T90"/>
                <a:gd fmla="*/ 150 h 606" name="T91"/>
                <a:gd fmla="*/ 156 w 484" name="T92"/>
                <a:gd fmla="*/ 322 h 606" name="T93"/>
                <a:gd fmla="*/ 156 w 484" name="T94"/>
                <a:gd fmla="*/ 301 h 606" name="T95"/>
                <a:gd fmla="*/ 82 w 484" name="T96"/>
                <a:gd fmla="*/ 294 h 606" name="T97"/>
                <a:gd fmla="*/ 82 w 484" name="T98"/>
                <a:gd fmla="*/ 315 h 606" name="T99"/>
                <a:gd fmla="*/ 82 w 484" name="T100"/>
                <a:gd fmla="*/ 272 h 606" name="T101"/>
                <a:gd fmla="*/ 331 w 484" name="T102"/>
                <a:gd fmla="*/ 279 h 606" name="T103"/>
                <a:gd fmla="*/ 331 w 484" name="T104"/>
                <a:gd fmla="*/ 258 h 606" name="T105"/>
                <a:gd fmla="*/ 82 w 484" name="T106"/>
                <a:gd fmla="*/ 252 h 606" name="T107"/>
                <a:gd fmla="*/ 82 w 484" name="T108"/>
                <a:gd fmla="*/ 272 h 606" name="T109"/>
                <a:gd fmla="*/ 82 w 484" name="T110"/>
                <a:gd fmla="*/ 236 h 606" name="T111"/>
                <a:gd fmla="*/ 331 w 484" name="T112"/>
                <a:gd fmla="*/ 229 h 606" name="T113"/>
                <a:gd fmla="*/ 331 w 484" name="T114"/>
                <a:gd fmla="*/ 209 h 606" name="T115"/>
                <a:gd fmla="*/ 82 w 484" name="T116"/>
                <a:gd fmla="*/ 216 h 60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06" w="483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8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7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8"/>
                  </a:lnTo>
                  <a:lnTo>
                    <a:pt x="383" y="28"/>
                  </a:lnTo>
                  <a:cubicBezTo>
                    <a:pt x="389" y="28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5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1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1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2"/>
                  </a:moveTo>
                  <a:lnTo>
                    <a:pt x="156" y="322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2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560577" y="4146108"/>
              <a:ext cx="464802" cy="494730"/>
            </a:xfrm>
            <a:custGeom>
              <a:gdLst>
                <a:gd fmla="*/ 171 w 568" name="T0"/>
                <a:gd fmla="*/ 92 h 606" name="T1"/>
                <a:gd fmla="*/ 372 w 568" name="T2"/>
                <a:gd fmla="*/ 67 h 606" name="T3"/>
                <a:gd fmla="*/ 300 w 568" name="T4"/>
                <a:gd fmla="*/ 41 h 606" name="T5"/>
                <a:gd fmla="*/ 217 w 568" name="T6"/>
                <a:gd fmla="*/ 41 h 606" name="T7"/>
                <a:gd fmla="*/ 145 w 568" name="T8"/>
                <a:gd fmla="*/ 67 h 606" name="T9"/>
                <a:gd fmla="*/ 468 w 568" name="T10"/>
                <a:gd fmla="*/ 525 h 606" name="T11"/>
                <a:gd fmla="*/ 475 w 568" name="T12"/>
                <a:gd fmla="*/ 507 h 606" name="T13"/>
                <a:gd fmla="*/ 443 w 568" name="T14"/>
                <a:gd fmla="*/ 393 h 606" name="T15"/>
                <a:gd fmla="*/ 422 w 568" name="T16"/>
                <a:gd fmla="*/ 393 h 606" name="T17"/>
                <a:gd fmla="*/ 422 w 568" name="T18"/>
                <a:gd fmla="*/ 481 h 606" name="T19"/>
                <a:gd fmla="*/ 422 w 568" name="T20"/>
                <a:gd fmla="*/ 483 h 606" name="T21"/>
                <a:gd fmla="*/ 423 w 568" name="T22"/>
                <a:gd fmla="*/ 484 h 606" name="T23"/>
                <a:gd fmla="*/ 425 w 568" name="T24"/>
                <a:gd fmla="*/ 486 h 606" name="T25"/>
                <a:gd fmla="*/ 541 w 568" name="T26"/>
                <a:gd fmla="*/ 400 h 606" name="T27"/>
                <a:gd fmla="*/ 432 w 568" name="T28"/>
                <a:gd fmla="*/ 342 h 606" name="T29"/>
                <a:gd fmla="*/ 407 w 568" name="T30"/>
                <a:gd fmla="*/ 604 h 606" name="T31"/>
                <a:gd fmla="*/ 562 w 568" name="T32"/>
                <a:gd fmla="*/ 499 h 606" name="T33"/>
                <a:gd fmla="*/ 542 w 568" name="T34"/>
                <a:gd fmla="*/ 495 h 606" name="T35"/>
                <a:gd fmla="*/ 432 w 568" name="T36"/>
                <a:gd fmla="*/ 586 h 606" name="T37"/>
                <a:gd fmla="*/ 323 w 568" name="T38"/>
                <a:gd fmla="*/ 453 h 606" name="T39"/>
                <a:gd fmla="*/ 453 w 568" name="T40"/>
                <a:gd fmla="*/ 365 h 606" name="T41"/>
                <a:gd fmla="*/ 542 w 568" name="T42"/>
                <a:gd fmla="*/ 495 h 606" name="T43"/>
                <a:gd fmla="*/ 190 w 568" name="T44"/>
                <a:gd fmla="*/ 494 h 606" name="T45"/>
                <a:gd fmla="*/ 325 w 568" name="T46"/>
                <a:gd fmla="*/ 360 h 606" name="T47"/>
                <a:gd fmla="*/ 353 w 568" name="T48"/>
                <a:gd fmla="*/ 339 h 606" name="T49"/>
                <a:gd fmla="*/ 491 w 568" name="T50"/>
                <a:gd fmla="*/ 205 h 606" name="T51"/>
                <a:gd fmla="*/ 496 w 568" name="T52"/>
                <a:gd fmla="*/ 331 h 606" name="T53"/>
                <a:gd fmla="*/ 518 w 568" name="T54"/>
                <a:gd fmla="*/ 339 h 606" name="T55"/>
                <a:gd fmla="*/ 518 w 568" name="T56"/>
                <a:gd fmla="*/ 139 h 606" name="T57"/>
                <a:gd fmla="*/ 27 w 568" name="T58"/>
                <a:gd fmla="*/ 112 h 606" name="T59"/>
                <a:gd fmla="*/ 0 w 568" name="T60"/>
                <a:gd fmla="*/ 211 h 606" name="T61"/>
                <a:gd fmla="*/ 0 w 568" name="T62"/>
                <a:gd fmla="*/ 360 h 606" name="T63"/>
                <a:gd fmla="*/ 0 w 568" name="T64"/>
                <a:gd fmla="*/ 504 h 606" name="T65"/>
                <a:gd fmla="*/ 286 w 568" name="T66"/>
                <a:gd fmla="*/ 531 h 606" name="T67"/>
                <a:gd fmla="*/ 21 w 568" name="T68"/>
                <a:gd fmla="*/ 211 h 606" name="T69"/>
                <a:gd fmla="*/ 27 w 568" name="T70"/>
                <a:gd fmla="*/ 205 h 606" name="T71"/>
                <a:gd fmla="*/ 169 w 568" name="T72"/>
                <a:gd fmla="*/ 339 h 606" name="T73"/>
                <a:gd fmla="*/ 21 w 568" name="T74"/>
                <a:gd fmla="*/ 211 h 606" name="T75"/>
                <a:gd fmla="*/ 169 w 568" name="T76"/>
                <a:gd fmla="*/ 360 h 606" name="T77"/>
                <a:gd fmla="*/ 27 w 568" name="T78"/>
                <a:gd fmla="*/ 494 h 606" name="T79"/>
                <a:gd fmla="*/ 21 w 568" name="T80"/>
                <a:gd fmla="*/ 360 h 606" name="T81"/>
                <a:gd fmla="*/ 190 w 568" name="T82"/>
                <a:gd fmla="*/ 339 h 606" name="T83"/>
                <a:gd fmla="*/ 190 w 568" name="T84"/>
                <a:gd fmla="*/ 205 h 606" name="T85"/>
                <a:gd fmla="*/ 332 w 568" name="T86"/>
                <a:gd fmla="*/ 339 h 606" name="T87"/>
                <a:gd fmla="*/ 342 w 568" name="T88"/>
                <a:gd fmla="*/ 139 h 606" name="T89"/>
                <a:gd fmla="*/ 361 w 568" name="T90"/>
                <a:gd fmla="*/ 157 h 606" name="T91"/>
                <a:gd fmla="*/ 324 w 568" name="T92"/>
                <a:gd fmla="*/ 157 h 606" name="T93"/>
                <a:gd fmla="*/ 180 w 568" name="T94"/>
                <a:gd fmla="*/ 139 h 606" name="T95"/>
                <a:gd fmla="*/ 198 w 568" name="T96"/>
                <a:gd fmla="*/ 157 h 606" name="T97"/>
                <a:gd fmla="*/ 161 w 568" name="T98"/>
                <a:gd fmla="*/ 157 h 60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06" w="568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8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3"/>
                    <a:pt x="432" y="383"/>
                  </a:cubicBezTo>
                  <a:cubicBezTo>
                    <a:pt x="426" y="383"/>
                    <a:pt x="422" y="387"/>
                    <a:pt x="422" y="393"/>
                  </a:cubicBezTo>
                  <a:lnTo>
                    <a:pt x="422" y="479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4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3"/>
                    <a:pt x="432" y="363"/>
                  </a:cubicBezTo>
                  <a:cubicBezTo>
                    <a:pt x="439" y="363"/>
                    <a:pt x="446" y="363"/>
                    <a:pt x="453" y="365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7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268281" y="2566966"/>
              <a:ext cx="526117" cy="494730"/>
            </a:xfrm>
            <a:custGeom>
              <a:gdLst>
                <a:gd fmla="*/ 21 w 643" name="T0"/>
                <a:gd fmla="*/ 478 h 603" name="T1"/>
                <a:gd fmla="*/ 459 w 643" name="T2"/>
                <a:gd fmla="*/ 359 h 603" name="T3"/>
                <a:gd fmla="*/ 420 w 643" name="T4"/>
                <a:gd fmla="*/ 494 h 603" name="T5"/>
                <a:gd fmla="*/ 407 w 643" name="T6"/>
                <a:gd fmla="*/ 377 h 603" name="T7"/>
                <a:gd fmla="*/ 408 w 643" name="T8"/>
                <a:gd fmla="*/ 272 h 603" name="T9"/>
                <a:gd fmla="*/ 397 w 643" name="T10"/>
                <a:gd fmla="*/ 276 h 603" name="T11"/>
                <a:gd fmla="*/ 405 w 643" name="T12"/>
                <a:gd fmla="*/ 292 h 603" name="T13"/>
                <a:gd fmla="*/ 415 w 643" name="T14"/>
                <a:gd fmla="*/ 288 h 603" name="T15"/>
                <a:gd fmla="*/ 356 w 643" name="T16"/>
                <a:gd fmla="*/ 302 h 603" name="T17"/>
                <a:gd fmla="*/ 360 w 643" name="T18"/>
                <a:gd fmla="*/ 322 h 603" name="T19"/>
                <a:gd fmla="*/ 368 w 643" name="T20"/>
                <a:gd fmla="*/ 315 h 603" name="T21"/>
                <a:gd fmla="*/ 324 w 643" name="T22"/>
                <a:gd fmla="*/ 341 h 603" name="T23"/>
                <a:gd fmla="*/ 319 w 643" name="T24"/>
                <a:gd fmla="*/ 351 h 603" name="T25"/>
                <a:gd fmla="*/ 335 w 643" name="T26"/>
                <a:gd fmla="*/ 359 h 603" name="T27"/>
                <a:gd fmla="*/ 340 w 643" name="T28"/>
                <a:gd fmla="*/ 349 h 603" name="T29"/>
                <a:gd fmla="*/ 305 w 643" name="T30"/>
                <a:gd fmla="*/ 399 h 603" name="T31"/>
                <a:gd fmla="*/ 322 w 643" name="T32"/>
                <a:gd fmla="*/ 411 h 603" name="T33"/>
                <a:gd fmla="*/ 323 w 643" name="T34"/>
                <a:gd fmla="*/ 400 h 603" name="T35"/>
                <a:gd fmla="*/ 308 w 643" name="T36"/>
                <a:gd fmla="*/ 450 h 603" name="T37"/>
                <a:gd fmla="*/ 311 w 643" name="T38"/>
                <a:gd fmla="*/ 461 h 603" name="T39"/>
                <a:gd fmla="*/ 327 w 643" name="T40"/>
                <a:gd fmla="*/ 455 h 603" name="T41"/>
                <a:gd fmla="*/ 324 w 643" name="T42"/>
                <a:gd fmla="*/ 444 h 603" name="T43"/>
                <a:gd fmla="*/ 332 w 643" name="T44"/>
                <a:gd fmla="*/ 506 h 603" name="T45"/>
                <a:gd fmla="*/ 353 w 643" name="T46"/>
                <a:gd fmla="*/ 503 h 603" name="T47"/>
                <a:gd fmla="*/ 346 w 643" name="T48"/>
                <a:gd fmla="*/ 495 h 603" name="T49"/>
                <a:gd fmla="*/ 367 w 643" name="T50"/>
                <a:gd fmla="*/ 541 h 603" name="T51"/>
                <a:gd fmla="*/ 377 w 643" name="T52"/>
                <a:gd fmla="*/ 547 h 603" name="T53"/>
                <a:gd fmla="*/ 386 w 643" name="T54"/>
                <a:gd fmla="*/ 532 h 603" name="T55"/>
                <a:gd fmla="*/ 377 w 643" name="T56"/>
                <a:gd fmla="*/ 526 h 603" name="T57"/>
                <a:gd fmla="*/ 423 w 643" name="T58"/>
                <a:gd fmla="*/ 566 h 603" name="T59"/>
                <a:gd fmla="*/ 434 w 643" name="T60"/>
                <a:gd fmla="*/ 568 h 603" name="T61"/>
                <a:gd fmla="*/ 427 w 643" name="T62"/>
                <a:gd fmla="*/ 549 h 603" name="T63"/>
                <a:gd fmla="*/ 472 w 643" name="T64"/>
                <a:gd fmla="*/ 569 h 603" name="T65"/>
                <a:gd fmla="*/ 484 w 643" name="T66"/>
                <a:gd fmla="*/ 568 h 603" name="T67"/>
                <a:gd fmla="*/ 483 w 643" name="T68"/>
                <a:gd fmla="*/ 550 h 603" name="T69"/>
                <a:gd fmla="*/ 472 w 643" name="T70"/>
                <a:gd fmla="*/ 552 h 603" name="T71"/>
                <a:gd fmla="*/ 530 w 643" name="T72"/>
                <a:gd fmla="*/ 552 h 603" name="T73"/>
                <a:gd fmla="*/ 540 w 643" name="T74"/>
                <a:gd fmla="*/ 545 h 603" name="T75"/>
                <a:gd fmla="*/ 524 w 643" name="T76"/>
                <a:gd fmla="*/ 535 h 603" name="T77"/>
                <a:gd fmla="*/ 570 w 643" name="T78"/>
                <a:gd fmla="*/ 521 h 603" name="T79"/>
                <a:gd fmla="*/ 577 w 643" name="T80"/>
                <a:gd fmla="*/ 512 h 603" name="T81"/>
                <a:gd fmla="*/ 565 w 643" name="T82"/>
                <a:gd fmla="*/ 499 h 603" name="T83"/>
                <a:gd fmla="*/ 559 w 643" name="T84"/>
                <a:gd fmla="*/ 507 h 603" name="T85"/>
                <a:gd fmla="*/ 601 w 643" name="T86"/>
                <a:gd fmla="*/ 469 h 603" name="T87"/>
                <a:gd fmla="*/ 605 w 643" name="T88"/>
                <a:gd fmla="*/ 457 h 603" name="T89"/>
                <a:gd fmla="*/ 586 w 643" name="T90"/>
                <a:gd fmla="*/ 459 h 603" name="T91"/>
                <a:gd fmla="*/ 610 w 643" name="T92"/>
                <a:gd fmla="*/ 419 h 603" name="T93"/>
                <a:gd fmla="*/ 610 w 643" name="T94"/>
                <a:gd fmla="*/ 408 h 603" name="T95"/>
                <a:gd fmla="*/ 592 w 643" name="T96"/>
                <a:gd fmla="*/ 406 h 603" name="T97"/>
                <a:gd fmla="*/ 593 w 643" name="T98"/>
                <a:gd fmla="*/ 417 h 603" name="T99"/>
                <a:gd fmla="*/ 599 w 643" name="T100"/>
                <a:gd fmla="*/ 358 h 603" name="T101"/>
                <a:gd fmla="*/ 594 w 643" name="T102"/>
                <a:gd fmla="*/ 347 h 603" name="T103"/>
                <a:gd fmla="*/ 581 w 643" name="T104"/>
                <a:gd fmla="*/ 363 h 603" name="T105"/>
                <a:gd fmla="*/ 573 w 643" name="T106"/>
                <a:gd fmla="*/ 316 h 603" name="T107"/>
                <a:gd fmla="*/ 565 w 643" name="T108"/>
                <a:gd fmla="*/ 308 h 603" name="T109"/>
                <a:gd fmla="*/ 550 w 643" name="T110"/>
                <a:gd fmla="*/ 318 h 603" name="T111"/>
                <a:gd fmla="*/ 557 w 643" name="T112"/>
                <a:gd fmla="*/ 326 h 603" name="T113"/>
                <a:gd fmla="*/ 524 w 643" name="T114"/>
                <a:gd fmla="*/ 279 h 603" name="T115"/>
                <a:gd fmla="*/ 513 w 643" name="T116"/>
                <a:gd fmla="*/ 274 h 603" name="T117"/>
                <a:gd fmla="*/ 513 w 643" name="T118"/>
                <a:gd fmla="*/ 293 h 603" name="T119"/>
                <a:gd fmla="*/ 457 w 643" name="T120"/>
                <a:gd fmla="*/ 231 h 603" name="T121"/>
                <a:gd fmla="*/ 358 w 643" name="T122"/>
                <a:gd fmla="*/ 9 h 603" name="T123"/>
                <a:gd fmla="*/ 30 w 643" name="T124"/>
                <a:gd fmla="*/ 153 h 60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03" w="64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7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9"/>
                    <a:pt x="51" y="579"/>
                  </a:cubicBezTo>
                  <a:cubicBezTo>
                    <a:pt x="35" y="578"/>
                    <a:pt x="21" y="566"/>
                    <a:pt x="21" y="550"/>
                  </a:cubicBezTo>
                  <a:cubicBezTo>
                    <a:pt x="21" y="526"/>
                    <a:pt x="21" y="502"/>
                    <a:pt x="21" y="478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60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8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8"/>
                    <a:pt x="515" y="446"/>
                    <a:pt x="515" y="455"/>
                  </a:cubicBezTo>
                  <a:cubicBezTo>
                    <a:pt x="515" y="471"/>
                    <a:pt x="511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9"/>
                  </a:cubicBezTo>
                  <a:cubicBezTo>
                    <a:pt x="466" y="477"/>
                    <a:pt x="467" y="474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4"/>
                    <a:pt x="407" y="386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2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9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8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1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2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6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6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2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6" y="396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1" y="464"/>
                  </a:lnTo>
                  <a:lnTo>
                    <a:pt x="312" y="465"/>
                  </a:lnTo>
                  <a:lnTo>
                    <a:pt x="312" y="466"/>
                  </a:lnTo>
                  <a:lnTo>
                    <a:pt x="329" y="460"/>
                  </a:lnTo>
                  <a:lnTo>
                    <a:pt x="328" y="460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3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6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9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1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7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9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8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9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7"/>
                  </a:lnTo>
                  <a:lnTo>
                    <a:pt x="490" y="567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4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2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8" y="552"/>
                  </a:lnTo>
                  <a:lnTo>
                    <a:pt x="529" y="552"/>
                  </a:lnTo>
                  <a:lnTo>
                    <a:pt x="530" y="552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29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1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9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1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6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3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8" y="281"/>
                  </a:lnTo>
                  <a:lnTo>
                    <a:pt x="528" y="281"/>
                  </a:lnTo>
                  <a:lnTo>
                    <a:pt x="527" y="281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1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9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383394" y="1806217"/>
              <a:ext cx="484581" cy="518478"/>
            </a:xfrm>
            <a:custGeom>
              <a:gdLst>
                <a:gd fmla="*/ 224 w 593" name="T0"/>
                <a:gd fmla="*/ 394 h 633" name="T1"/>
                <a:gd fmla="*/ 213 w 593" name="T2"/>
                <a:gd fmla="*/ 358 h 633" name="T3"/>
                <a:gd fmla="*/ 259 w 593" name="T4"/>
                <a:gd fmla="*/ 173 h 633" name="T5"/>
                <a:gd fmla="*/ 307 w 593" name="T6"/>
                <a:gd fmla="*/ 323 h 633" name="T7"/>
                <a:gd fmla="*/ 367 w 593" name="T8"/>
                <a:gd fmla="*/ 149 h 633" name="T9"/>
                <a:gd fmla="*/ 234 w 593" name="T10"/>
                <a:gd fmla="*/ 296 h 633" name="T11"/>
                <a:gd fmla="*/ 223 w 593" name="T12"/>
                <a:gd fmla="*/ 315 h 633" name="T13"/>
                <a:gd fmla="*/ 304 w 593" name="T14"/>
                <a:gd fmla="*/ 363 h 633" name="T15"/>
                <a:gd fmla="*/ 391 w 593" name="T16"/>
                <a:gd fmla="*/ 127 h 633" name="T17"/>
                <a:gd fmla="*/ 395 w 593" name="T18"/>
                <a:gd fmla="*/ 81 h 633" name="T19"/>
                <a:gd fmla="*/ 391 w 593" name="T20"/>
                <a:gd fmla="*/ 127 h 633" name="T21"/>
                <a:gd fmla="*/ 463 w 593" name="T22"/>
                <a:gd fmla="*/ 149 h 633" name="T23"/>
                <a:gd fmla="*/ 417 w 593" name="T24"/>
                <a:gd fmla="*/ 154 h 633" name="T25"/>
                <a:gd fmla="*/ 338 w 593" name="T26"/>
                <a:gd fmla="*/ 107 h 633" name="T27"/>
                <a:gd fmla="*/ 319 w 593" name="T28"/>
                <a:gd fmla="*/ 65 h 633" name="T29"/>
                <a:gd fmla="*/ 338 w 593" name="T30"/>
                <a:gd fmla="*/ 107 h 633" name="T31"/>
                <a:gd fmla="*/ 261 w 593" name="T32"/>
                <a:gd fmla="*/ 79 h 633" name="T33"/>
                <a:gd fmla="*/ 266 w 593" name="T34"/>
                <a:gd fmla="*/ 125 h 633" name="T35"/>
                <a:gd fmla="*/ 435 w 593" name="T36"/>
                <a:gd fmla="*/ 226 h 633" name="T37"/>
                <a:gd fmla="*/ 477 w 593" name="T38"/>
                <a:gd fmla="*/ 207 h 633" name="T39"/>
                <a:gd fmla="*/ 435 w 593" name="T40"/>
                <a:gd fmla="*/ 226 h 633" name="T41"/>
                <a:gd fmla="*/ 218 w 593" name="T42"/>
                <a:gd fmla="*/ 324 h 633" name="T43"/>
                <a:gd fmla="*/ 206 w 593" name="T44"/>
                <a:gd fmla="*/ 344 h 633" name="T45"/>
                <a:gd fmla="*/ 288 w 593" name="T46"/>
                <a:gd fmla="*/ 391 h 633" name="T47"/>
                <a:gd fmla="*/ 216 w 593" name="T48"/>
                <a:gd fmla="*/ 633 h 633" name="T49"/>
                <a:gd fmla="*/ 231 w 593" name="T50"/>
                <a:gd fmla="*/ 37 h 633" name="T51"/>
                <a:gd fmla="*/ 564 w 593" name="T52"/>
                <a:gd fmla="*/ 180 h 633" name="T53"/>
                <a:gd fmla="*/ 569 w 593" name="T54"/>
                <a:gd fmla="*/ 276 h 633" name="T55"/>
                <a:gd fmla="*/ 586 w 593" name="T56"/>
                <a:gd fmla="*/ 396 h 633" name="T57"/>
                <a:gd fmla="*/ 565 w 593" name="T58"/>
                <a:gd fmla="*/ 498 h 633" name="T59"/>
                <a:gd fmla="*/ 442 w 593" name="T60"/>
                <a:gd fmla="*/ 526 h 633" name="T61"/>
                <a:gd fmla="*/ 216 w 593" name="T62"/>
                <a:gd fmla="*/ 633 h 63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33" w="59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3331462" y="1827985"/>
              <a:ext cx="464802" cy="492752"/>
            </a:xfrm>
            <a:custGeom>
              <a:gdLst>
                <a:gd fmla="*/ 283 w 568" name="T0"/>
                <a:gd fmla="*/ 574 h 601" name="T1"/>
                <a:gd fmla="*/ 284 w 568" name="T2"/>
                <a:gd fmla="*/ 333 h 601" name="T3"/>
                <a:gd fmla="*/ 453 w 568" name="T4"/>
                <a:gd fmla="*/ 301 h 601" name="T5"/>
                <a:gd fmla="*/ 347 w 568" name="T6"/>
                <a:gd fmla="*/ 343 h 601" name="T7"/>
                <a:gd fmla="*/ 95 w 568" name="T8"/>
                <a:gd fmla="*/ 214 h 601" name="T9"/>
                <a:gd fmla="*/ 127 w 568" name="T10"/>
                <a:gd fmla="*/ 218 h 601" name="T11"/>
                <a:gd fmla="*/ 168 w 568" name="T12"/>
                <a:gd fmla="*/ 222 h 601" name="T13"/>
                <a:gd fmla="*/ 167 w 568" name="T14"/>
                <a:gd fmla="*/ 195 h 601" name="T15"/>
                <a:gd fmla="*/ 284 w 568" name="T16"/>
                <a:gd fmla="*/ 303 h 601" name="T17"/>
                <a:gd fmla="*/ 413 w 568" name="T18"/>
                <a:gd fmla="*/ 209 h 601" name="T19"/>
                <a:gd fmla="*/ 442 w 568" name="T20"/>
                <a:gd fmla="*/ 204 h 601" name="T21"/>
                <a:gd fmla="*/ 458 w 568" name="T22"/>
                <a:gd fmla="*/ 210 h 601" name="T23"/>
                <a:gd fmla="*/ 416 w 568" name="T24"/>
                <a:gd fmla="*/ 256 h 601" name="T25"/>
                <a:gd fmla="*/ 489 w 568" name="T26"/>
                <a:gd fmla="*/ 341 h 601" name="T27"/>
                <a:gd fmla="*/ 467 w 568" name="T28"/>
                <a:gd fmla="*/ 263 h 601" name="T29"/>
                <a:gd fmla="*/ 467 w 568" name="T30"/>
                <a:gd fmla="*/ 500 h 601" name="T31"/>
                <a:gd fmla="*/ 494 w 568" name="T32"/>
                <a:gd fmla="*/ 494 h 601" name="T33"/>
                <a:gd fmla="*/ 310 w 568" name="T34"/>
                <a:gd fmla="*/ 595 h 601" name="T35"/>
                <a:gd fmla="*/ 285 w 568" name="T36"/>
                <a:gd fmla="*/ 601 h 601" name="T37"/>
                <a:gd fmla="*/ 75 w 568" name="T38"/>
                <a:gd fmla="*/ 494 h 601" name="T39"/>
                <a:gd fmla="*/ 102 w 568" name="T40"/>
                <a:gd fmla="*/ 500 h 601" name="T41"/>
                <a:gd fmla="*/ 102 w 568" name="T42"/>
                <a:gd fmla="*/ 263 h 601" name="T43"/>
                <a:gd fmla="*/ 80 w 568" name="T44"/>
                <a:gd fmla="*/ 341 h 601" name="T45"/>
                <a:gd fmla="*/ 142 w 568" name="T46"/>
                <a:gd fmla="*/ 252 h 601" name="T47"/>
                <a:gd fmla="*/ 62 w 568" name="T48"/>
                <a:gd fmla="*/ 400 h 601" name="T49"/>
                <a:gd fmla="*/ 74 w 568" name="T50"/>
                <a:gd fmla="*/ 424 h 601" name="T51"/>
                <a:gd fmla="*/ 85 w 568" name="T52"/>
                <a:gd fmla="*/ 446 h 601" name="T53"/>
                <a:gd fmla="*/ 45 w 568" name="T54"/>
                <a:gd fmla="*/ 475 h 601" name="T55"/>
                <a:gd fmla="*/ 28 w 568" name="T56"/>
                <a:gd fmla="*/ 377 h 601" name="T57"/>
                <a:gd fmla="*/ 54 w 568" name="T58"/>
                <a:gd fmla="*/ 333 h 601" name="T59"/>
                <a:gd fmla="*/ 473 w 568" name="T60"/>
                <a:gd fmla="*/ 381 h 601" name="T61"/>
                <a:gd fmla="*/ 463 w 568" name="T62"/>
                <a:gd fmla="*/ 406 h 601" name="T63"/>
                <a:gd fmla="*/ 455 w 568" name="T64"/>
                <a:gd fmla="*/ 431 h 601" name="T65"/>
                <a:gd fmla="*/ 450 w 568" name="T66"/>
                <a:gd fmla="*/ 450 h 601" name="T67"/>
                <a:gd fmla="*/ 482 w 568" name="T68"/>
                <a:gd fmla="*/ 363 h 601" name="T69"/>
                <a:gd fmla="*/ 513 w 568" name="T70"/>
                <a:gd fmla="*/ 360 h 601" name="T71"/>
                <a:gd fmla="*/ 282 w 568" name="T72"/>
                <a:gd fmla="*/ 0 h 601" name="T73"/>
                <a:gd fmla="*/ 418 w 568" name="T74"/>
                <a:gd fmla="*/ 107 h 601" name="T75"/>
                <a:gd fmla="*/ 394 w 568" name="T76"/>
                <a:gd fmla="*/ 179 h 601" name="T77"/>
                <a:gd fmla="*/ 365 w 568" name="T78"/>
                <a:gd fmla="*/ 81 h 601" name="T79"/>
                <a:gd fmla="*/ 194 w 568" name="T80"/>
                <a:gd fmla="*/ 183 h 601" name="T81"/>
                <a:gd fmla="*/ 152 w 568" name="T82"/>
                <a:gd fmla="*/ 154 h 601" name="T83"/>
                <a:gd fmla="*/ 198 w 568" name="T84"/>
                <a:gd fmla="*/ 41 h 60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01" w="568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2310332" y="1826007"/>
              <a:ext cx="522162" cy="494730"/>
            </a:xfrm>
            <a:custGeom>
              <a:gdLst>
                <a:gd fmla="*/ 522 w 638" name="T0"/>
                <a:gd fmla="*/ 59 h 603" name="T1"/>
                <a:gd fmla="*/ 520 w 638" name="T2"/>
                <a:gd fmla="*/ 186 h 603" name="T3"/>
                <a:gd fmla="*/ 301 w 638" name="T4"/>
                <a:gd fmla="*/ 186 h 603" name="T5"/>
                <a:gd fmla="*/ 299 w 638" name="T6"/>
                <a:gd fmla="*/ 129 h 603" name="T7"/>
                <a:gd fmla="*/ 299 w 638" name="T8"/>
                <a:gd fmla="*/ 119 h 603" name="T9"/>
                <a:gd fmla="*/ 301 w 638" name="T10"/>
                <a:gd fmla="*/ 54 h 603" name="T11"/>
                <a:gd fmla="*/ 305 w 638" name="T12"/>
                <a:gd fmla="*/ 27 h 603" name="T13"/>
                <a:gd fmla="*/ 273 w 638" name="T14"/>
                <a:gd fmla="*/ 59 h 603" name="T15"/>
                <a:gd fmla="*/ 263 w 638" name="T16"/>
                <a:gd fmla="*/ 113 h 603" name="T17"/>
                <a:gd fmla="*/ 111 w 638" name="T18"/>
                <a:gd fmla="*/ 94 h 603" name="T19"/>
                <a:gd fmla="*/ 112 w 638" name="T20"/>
                <a:gd fmla="*/ 207 h 603" name="T21"/>
                <a:gd fmla="*/ 117 w 638" name="T22"/>
                <a:gd fmla="*/ 207 h 603" name="T23"/>
                <a:gd fmla="*/ 148 w 638" name="T24"/>
                <a:gd fmla="*/ 339 h 603" name="T25"/>
                <a:gd fmla="*/ 155 w 638" name="T26"/>
                <a:gd fmla="*/ 339 h 603" name="T27"/>
                <a:gd fmla="*/ 185 w 638" name="T28"/>
                <a:gd fmla="*/ 223 h 603" name="T29"/>
                <a:gd fmla="*/ 185 w 638" name="T30"/>
                <a:gd fmla="*/ 127 h 603" name="T31"/>
                <a:gd fmla="*/ 263 w 638" name="T32"/>
                <a:gd fmla="*/ 136 h 603" name="T33"/>
                <a:gd fmla="*/ 282 w 638" name="T34"/>
                <a:gd fmla="*/ 204 h 603" name="T35"/>
                <a:gd fmla="*/ 305 w 638" name="T36"/>
                <a:gd fmla="*/ 214 h 603" name="T37"/>
                <a:gd fmla="*/ 539 w 638" name="T38"/>
                <a:gd fmla="*/ 204 h 603" name="T39"/>
                <a:gd fmla="*/ 539 w 638" name="T40"/>
                <a:gd fmla="*/ 36 h 603" name="T41"/>
                <a:gd fmla="*/ 520 w 638" name="T42"/>
                <a:gd fmla="*/ 221 h 603" name="T43"/>
                <a:gd fmla="*/ 523 w 638" name="T44"/>
                <a:gd fmla="*/ 341 h 603" name="T45"/>
                <a:gd fmla="*/ 367 w 638" name="T46"/>
                <a:gd fmla="*/ 249 h 603" name="T47"/>
                <a:gd fmla="*/ 334 w 638" name="T48"/>
                <a:gd fmla="*/ 249 h 603" name="T49"/>
                <a:gd fmla="*/ 520 w 638" name="T50"/>
                <a:gd fmla="*/ 221 h 603" name="T51"/>
                <a:gd fmla="*/ 158 w 638" name="T52"/>
                <a:gd fmla="*/ 438 h 603" name="T53"/>
                <a:gd fmla="*/ 113 w 638" name="T54"/>
                <a:gd fmla="*/ 373 h 603" name="T55"/>
                <a:gd fmla="*/ 361 w 638" name="T56"/>
                <a:gd fmla="*/ 438 h 603" name="T57"/>
                <a:gd fmla="*/ 316 w 638" name="T58"/>
                <a:gd fmla="*/ 373 h 603" name="T59"/>
                <a:gd fmla="*/ 567 w 638" name="T60"/>
                <a:gd fmla="*/ 438 h 603" name="T61"/>
                <a:gd fmla="*/ 522 w 638" name="T62"/>
                <a:gd fmla="*/ 373 h 603" name="T63"/>
                <a:gd fmla="*/ 200 w 638" name="T64"/>
                <a:gd fmla="*/ 487 h 603" name="T65"/>
                <a:gd fmla="*/ 221 w 638" name="T66"/>
                <a:gd fmla="*/ 527 h 603" name="T67"/>
                <a:gd fmla="*/ 265 w 638" name="T68"/>
                <a:gd fmla="*/ 448 h 603" name="T69"/>
                <a:gd fmla="*/ 403 w 638" name="T70"/>
                <a:gd fmla="*/ 527 h 603" name="T71"/>
                <a:gd fmla="*/ 433 w 638" name="T72"/>
                <a:gd fmla="*/ 527 h 603" name="T73"/>
                <a:gd fmla="*/ 570 w 638" name="T74"/>
                <a:gd fmla="*/ 448 h 603" name="T75"/>
                <a:gd fmla="*/ 614 w 638" name="T76"/>
                <a:gd fmla="*/ 527 h 603" name="T77"/>
                <a:gd fmla="*/ 638 w 638" name="T78"/>
                <a:gd fmla="*/ 549 h 603" name="T79"/>
                <a:gd fmla="*/ 608 w 638" name="T80"/>
                <a:gd fmla="*/ 549 h 603" name="T81"/>
                <a:gd fmla="*/ 433 w 638" name="T82"/>
                <a:gd fmla="*/ 549 h 603" name="T83"/>
                <a:gd fmla="*/ 403 w 638" name="T84"/>
                <a:gd fmla="*/ 549 h 603" name="T85"/>
                <a:gd fmla="*/ 227 w 638" name="T86"/>
                <a:gd fmla="*/ 549 h 603" name="T87"/>
                <a:gd fmla="*/ 200 w 638" name="T88"/>
                <a:gd fmla="*/ 549 h 603" name="T89"/>
                <a:gd fmla="*/ 24 w 638" name="T90"/>
                <a:gd fmla="*/ 549 h 603" name="T91"/>
                <a:gd fmla="*/ 24 w 638" name="T92"/>
                <a:gd fmla="*/ 527 h 603" name="T93"/>
                <a:gd fmla="*/ 152 w 638" name="T94"/>
                <a:gd fmla="*/ 0 h 603" name="T95"/>
                <a:gd fmla="*/ 108 w 638" name="T96"/>
                <a:gd fmla="*/ 44 h 60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03" w="638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228724" y="1829964"/>
              <a:ext cx="609188" cy="486816"/>
            </a:xfrm>
            <a:custGeom>
              <a:gdLst>
                <a:gd fmla="*/ 575 w 745" name="T0"/>
                <a:gd fmla="*/ 570 h 594" name="T1"/>
                <a:gd fmla="*/ 0 w 745" name="T2"/>
                <a:gd fmla="*/ 570 h 594" name="T3"/>
                <a:gd fmla="*/ 298 w 745" name="T4"/>
                <a:gd fmla="*/ 220 h 594" name="T5"/>
                <a:gd fmla="*/ 288 w 745" name="T6"/>
                <a:gd fmla="*/ 209 h 594" name="T7"/>
                <a:gd fmla="*/ 544 w 745" name="T8"/>
                <a:gd fmla="*/ 245 h 594" name="T9"/>
                <a:gd fmla="*/ 32 w 745" name="T10"/>
                <a:gd fmla="*/ 201 h 594" name="T11"/>
                <a:gd fmla="*/ 205 w 745" name="T12"/>
                <a:gd fmla="*/ 430 h 594" name="T13"/>
                <a:gd fmla="*/ 98 w 745" name="T14"/>
                <a:gd fmla="*/ 362 h 594" name="T15"/>
                <a:gd fmla="*/ 98 w 745" name="T16"/>
                <a:gd fmla="*/ 385 h 594" name="T17"/>
                <a:gd fmla="*/ 312 w 745" name="T18"/>
                <a:gd fmla="*/ 317 h 594" name="T19"/>
                <a:gd fmla="*/ 98 w 745" name="T20"/>
                <a:gd fmla="*/ 317 h 594" name="T21"/>
                <a:gd fmla="*/ 312 w 745" name="T22"/>
                <a:gd fmla="*/ 296 h 594" name="T23"/>
                <a:gd fmla="*/ 552 w 745" name="T24"/>
                <a:gd fmla="*/ 249 h 594" name="T25"/>
                <a:gd fmla="*/ 552 w 745" name="T26"/>
                <a:gd fmla="*/ 249 h 594" name="T27"/>
                <a:gd fmla="*/ 552 w 745" name="T28"/>
                <a:gd fmla="*/ 37 h 594" name="T29"/>
                <a:gd fmla="*/ 338 w 745" name="T30"/>
                <a:gd fmla="*/ 134 h 594" name="T31"/>
                <a:gd fmla="*/ 583 w 745" name="T32"/>
                <a:gd fmla="*/ 148 h 594" name="T33"/>
                <a:gd fmla="*/ 373 w 745" name="T34"/>
                <a:gd fmla="*/ 103 h 594" name="T35"/>
                <a:gd fmla="*/ 591 w 745" name="T36"/>
                <a:gd fmla="*/ 258 h 594" name="T37"/>
                <a:gd fmla="*/ 675 w 745" name="T38"/>
                <a:gd fmla="*/ 154 h 594" name="T39"/>
                <a:gd fmla="*/ 698 w 745" name="T40"/>
                <a:gd fmla="*/ 179 h 594" name="T41"/>
                <a:gd fmla="*/ 685 w 745" name="T42"/>
                <a:gd fmla="*/ 152 h 594" name="T43"/>
                <a:gd fmla="*/ 681 w 745" name="T44"/>
                <a:gd fmla="*/ 290 h 594" name="T45"/>
                <a:gd fmla="*/ 680 w 745" name="T46"/>
                <a:gd fmla="*/ 319 h 594" name="T47"/>
                <a:gd fmla="*/ 703 w 745" name="T48"/>
                <a:gd fmla="*/ 319 h 594" name="T49"/>
                <a:gd fmla="*/ 702 w 745" name="T50"/>
                <a:gd fmla="*/ 290 h 594" name="T51"/>
                <a:gd fmla="*/ 698 w 745" name="T52"/>
                <a:gd fmla="*/ 229 h 594" name="T53"/>
                <a:gd fmla="*/ 344 w 745" name="T54"/>
                <a:gd fmla="*/ 320 h 594" name="T55"/>
                <a:gd fmla="*/ 376 w 745" name="T56"/>
                <a:gd fmla="*/ 447 h 594" name="T57"/>
                <a:gd fmla="*/ 389 w 745" name="T58"/>
                <a:gd fmla="*/ 436 h 594" name="T59"/>
                <a:gd fmla="*/ 394 w 745" name="T60"/>
                <a:gd fmla="*/ 420 h 594" name="T61"/>
                <a:gd fmla="*/ 409 w 745" name="T62"/>
                <a:gd fmla="*/ 430 h 594" name="T63"/>
                <a:gd fmla="*/ 420 w 745" name="T64"/>
                <a:gd fmla="*/ 455 h 594" name="T65"/>
                <a:gd fmla="*/ 434 w 745" name="T66"/>
                <a:gd fmla="*/ 465 h 594" name="T67"/>
                <a:gd fmla="*/ 455 w 745" name="T68"/>
                <a:gd fmla="*/ 462 h 594" name="T69"/>
                <a:gd fmla="*/ 451 w 745" name="T70"/>
                <a:gd fmla="*/ 450 h 594" name="T71"/>
                <a:gd fmla="*/ 440 w 745" name="T72"/>
                <a:gd fmla="*/ 425 h 594" name="T73"/>
                <a:gd fmla="*/ 425 w 745" name="T74"/>
                <a:gd fmla="*/ 415 h 594" name="T75"/>
                <a:gd fmla="*/ 463 w 745" name="T76"/>
                <a:gd fmla="*/ 395 h 594" name="T77"/>
                <a:gd fmla="*/ 448 w 745" name="T78"/>
                <a:gd fmla="*/ 390 h 594" name="T79"/>
                <a:gd fmla="*/ 438 w 745" name="T80"/>
                <a:gd fmla="*/ 377 h 594" name="T81"/>
                <a:gd fmla="*/ 422 w 745" name="T82"/>
                <a:gd fmla="*/ 373 h 594" name="T83"/>
                <a:gd fmla="*/ 411 w 745" name="T84"/>
                <a:gd fmla="*/ 359 h 594" name="T85"/>
                <a:gd fmla="*/ 395 w 745" name="T86"/>
                <a:gd fmla="*/ 355 h 594" name="T87"/>
                <a:gd fmla="*/ 385 w 745" name="T88"/>
                <a:gd fmla="*/ 342 h 594" name="T89"/>
                <a:gd fmla="*/ 369 w 745" name="T90"/>
                <a:gd fmla="*/ 337 h 594" name="T91"/>
                <a:gd fmla="*/ 359 w 745" name="T92"/>
                <a:gd fmla="*/ 324 h 594" name="T93"/>
                <a:gd fmla="*/ 69 w 745" name="T94"/>
                <a:gd fmla="*/ 239 h 594" name="T95"/>
                <a:gd fmla="*/ 69 w 745" name="T96"/>
                <a:gd fmla="*/ 497 h 59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94" w="745">
                  <a:moveTo>
                    <a:pt x="0" y="549"/>
                  </a:moveTo>
                  <a:lnTo>
                    <a:pt x="575" y="549"/>
                  </a:lnTo>
                  <a:lnTo>
                    <a:pt x="575" y="570"/>
                  </a:lnTo>
                  <a:cubicBezTo>
                    <a:pt x="575" y="583"/>
                    <a:pt x="565" y="594"/>
                    <a:pt x="551" y="594"/>
                  </a:cubicBezTo>
                  <a:lnTo>
                    <a:pt x="24" y="594"/>
                  </a:lnTo>
                  <a:cubicBezTo>
                    <a:pt x="11" y="594"/>
                    <a:pt x="0" y="583"/>
                    <a:pt x="0" y="570"/>
                  </a:cubicBezTo>
                  <a:lnTo>
                    <a:pt x="0" y="549"/>
                  </a:lnTo>
                  <a:close/>
                  <a:moveTo>
                    <a:pt x="288" y="209"/>
                  </a:moveTo>
                  <a:cubicBezTo>
                    <a:pt x="294" y="209"/>
                    <a:pt x="298" y="214"/>
                    <a:pt x="298" y="220"/>
                  </a:cubicBezTo>
                  <a:cubicBezTo>
                    <a:pt x="298" y="226"/>
                    <a:pt x="294" y="230"/>
                    <a:pt x="288" y="230"/>
                  </a:cubicBezTo>
                  <a:cubicBezTo>
                    <a:pt x="282" y="230"/>
                    <a:pt x="277" y="226"/>
                    <a:pt x="277" y="220"/>
                  </a:cubicBezTo>
                  <a:cubicBezTo>
                    <a:pt x="277" y="214"/>
                    <a:pt x="282" y="209"/>
                    <a:pt x="288" y="209"/>
                  </a:cubicBezTo>
                  <a:close/>
                  <a:moveTo>
                    <a:pt x="32" y="201"/>
                  </a:moveTo>
                  <a:lnTo>
                    <a:pt x="355" y="201"/>
                  </a:lnTo>
                  <a:cubicBezTo>
                    <a:pt x="421" y="205"/>
                    <a:pt x="483" y="217"/>
                    <a:pt x="544" y="245"/>
                  </a:cubicBezTo>
                  <a:lnTo>
                    <a:pt x="544" y="536"/>
                  </a:lnTo>
                  <a:lnTo>
                    <a:pt x="32" y="536"/>
                  </a:lnTo>
                  <a:lnTo>
                    <a:pt x="32" y="201"/>
                  </a:lnTo>
                  <a:close/>
                  <a:moveTo>
                    <a:pt x="98" y="407"/>
                  </a:moveTo>
                  <a:lnTo>
                    <a:pt x="205" y="407"/>
                  </a:lnTo>
                  <a:lnTo>
                    <a:pt x="205" y="430"/>
                  </a:lnTo>
                  <a:lnTo>
                    <a:pt x="98" y="430"/>
                  </a:lnTo>
                  <a:lnTo>
                    <a:pt x="98" y="407"/>
                  </a:lnTo>
                  <a:close/>
                  <a:moveTo>
                    <a:pt x="98" y="362"/>
                  </a:moveTo>
                  <a:lnTo>
                    <a:pt x="312" y="362"/>
                  </a:lnTo>
                  <a:lnTo>
                    <a:pt x="312" y="385"/>
                  </a:lnTo>
                  <a:lnTo>
                    <a:pt x="98" y="385"/>
                  </a:lnTo>
                  <a:lnTo>
                    <a:pt x="98" y="362"/>
                  </a:lnTo>
                  <a:close/>
                  <a:moveTo>
                    <a:pt x="98" y="317"/>
                  </a:moveTo>
                  <a:lnTo>
                    <a:pt x="312" y="317"/>
                  </a:lnTo>
                  <a:lnTo>
                    <a:pt x="312" y="340"/>
                  </a:lnTo>
                  <a:lnTo>
                    <a:pt x="98" y="340"/>
                  </a:lnTo>
                  <a:lnTo>
                    <a:pt x="98" y="317"/>
                  </a:lnTo>
                  <a:close/>
                  <a:moveTo>
                    <a:pt x="98" y="273"/>
                  </a:moveTo>
                  <a:lnTo>
                    <a:pt x="312" y="273"/>
                  </a:lnTo>
                  <a:lnTo>
                    <a:pt x="312" y="296"/>
                  </a:lnTo>
                  <a:lnTo>
                    <a:pt x="98" y="296"/>
                  </a:lnTo>
                  <a:lnTo>
                    <a:pt x="98" y="273"/>
                  </a:lnTo>
                  <a:close/>
                  <a:moveTo>
                    <a:pt x="552" y="249"/>
                  </a:moveTo>
                  <a:cubicBezTo>
                    <a:pt x="560" y="252"/>
                    <a:pt x="579" y="262"/>
                    <a:pt x="584" y="265"/>
                  </a:cubicBezTo>
                  <a:cubicBezTo>
                    <a:pt x="598" y="274"/>
                    <a:pt x="563" y="279"/>
                    <a:pt x="552" y="280"/>
                  </a:cubicBezTo>
                  <a:lnTo>
                    <a:pt x="552" y="249"/>
                  </a:lnTo>
                  <a:close/>
                  <a:moveTo>
                    <a:pt x="675" y="154"/>
                  </a:moveTo>
                  <a:cubicBezTo>
                    <a:pt x="644" y="120"/>
                    <a:pt x="613" y="85"/>
                    <a:pt x="581" y="50"/>
                  </a:cubicBezTo>
                  <a:cubicBezTo>
                    <a:pt x="571" y="39"/>
                    <a:pt x="566" y="39"/>
                    <a:pt x="552" y="37"/>
                  </a:cubicBezTo>
                  <a:lnTo>
                    <a:pt x="227" y="1"/>
                  </a:lnTo>
                  <a:cubicBezTo>
                    <a:pt x="221" y="0"/>
                    <a:pt x="218" y="4"/>
                    <a:pt x="223" y="9"/>
                  </a:cubicBezTo>
                  <a:lnTo>
                    <a:pt x="338" y="134"/>
                  </a:lnTo>
                  <a:cubicBezTo>
                    <a:pt x="357" y="97"/>
                    <a:pt x="370" y="78"/>
                    <a:pt x="429" y="85"/>
                  </a:cubicBezTo>
                  <a:cubicBezTo>
                    <a:pt x="469" y="90"/>
                    <a:pt x="498" y="98"/>
                    <a:pt x="536" y="113"/>
                  </a:cubicBezTo>
                  <a:cubicBezTo>
                    <a:pt x="559" y="122"/>
                    <a:pt x="572" y="129"/>
                    <a:pt x="583" y="148"/>
                  </a:cubicBezTo>
                  <a:cubicBezTo>
                    <a:pt x="574" y="136"/>
                    <a:pt x="558" y="128"/>
                    <a:pt x="541" y="121"/>
                  </a:cubicBezTo>
                  <a:cubicBezTo>
                    <a:pt x="507" y="107"/>
                    <a:pt x="469" y="98"/>
                    <a:pt x="432" y="93"/>
                  </a:cubicBezTo>
                  <a:cubicBezTo>
                    <a:pt x="410" y="91"/>
                    <a:pt x="388" y="91"/>
                    <a:pt x="373" y="103"/>
                  </a:cubicBezTo>
                  <a:cubicBezTo>
                    <a:pt x="360" y="113"/>
                    <a:pt x="340" y="158"/>
                    <a:pt x="331" y="175"/>
                  </a:cubicBezTo>
                  <a:cubicBezTo>
                    <a:pt x="326" y="187"/>
                    <a:pt x="333" y="191"/>
                    <a:pt x="342" y="191"/>
                  </a:cubicBezTo>
                  <a:cubicBezTo>
                    <a:pt x="429" y="195"/>
                    <a:pt x="513" y="218"/>
                    <a:pt x="591" y="258"/>
                  </a:cubicBezTo>
                  <a:lnTo>
                    <a:pt x="592" y="214"/>
                  </a:lnTo>
                  <a:cubicBezTo>
                    <a:pt x="620" y="218"/>
                    <a:pt x="647" y="222"/>
                    <a:pt x="675" y="226"/>
                  </a:cubicBezTo>
                  <a:lnTo>
                    <a:pt x="675" y="154"/>
                  </a:lnTo>
                  <a:close/>
                  <a:moveTo>
                    <a:pt x="738" y="234"/>
                  </a:moveTo>
                  <a:cubicBezTo>
                    <a:pt x="742" y="235"/>
                    <a:pt x="745" y="230"/>
                    <a:pt x="741" y="226"/>
                  </a:cubicBezTo>
                  <a:cubicBezTo>
                    <a:pt x="727" y="210"/>
                    <a:pt x="712" y="195"/>
                    <a:pt x="698" y="179"/>
                  </a:cubicBezTo>
                  <a:lnTo>
                    <a:pt x="698" y="158"/>
                  </a:lnTo>
                  <a:cubicBezTo>
                    <a:pt x="698" y="155"/>
                    <a:pt x="695" y="152"/>
                    <a:pt x="691" y="152"/>
                  </a:cubicBezTo>
                  <a:lnTo>
                    <a:pt x="685" y="152"/>
                  </a:lnTo>
                  <a:lnTo>
                    <a:pt x="685" y="277"/>
                  </a:lnTo>
                  <a:cubicBezTo>
                    <a:pt x="683" y="278"/>
                    <a:pt x="682" y="279"/>
                    <a:pt x="682" y="282"/>
                  </a:cubicBezTo>
                  <a:lnTo>
                    <a:pt x="681" y="290"/>
                  </a:lnTo>
                  <a:cubicBezTo>
                    <a:pt x="681" y="295"/>
                    <a:pt x="683" y="296"/>
                    <a:pt x="683" y="300"/>
                  </a:cubicBezTo>
                  <a:lnTo>
                    <a:pt x="682" y="310"/>
                  </a:lnTo>
                  <a:cubicBezTo>
                    <a:pt x="682" y="313"/>
                    <a:pt x="680" y="315"/>
                    <a:pt x="680" y="319"/>
                  </a:cubicBezTo>
                  <a:lnTo>
                    <a:pt x="671" y="393"/>
                  </a:lnTo>
                  <a:cubicBezTo>
                    <a:pt x="675" y="401"/>
                    <a:pt x="707" y="402"/>
                    <a:pt x="712" y="393"/>
                  </a:cubicBezTo>
                  <a:lnTo>
                    <a:pt x="703" y="319"/>
                  </a:lnTo>
                  <a:cubicBezTo>
                    <a:pt x="703" y="315"/>
                    <a:pt x="701" y="314"/>
                    <a:pt x="700" y="310"/>
                  </a:cubicBezTo>
                  <a:lnTo>
                    <a:pt x="700" y="300"/>
                  </a:lnTo>
                  <a:cubicBezTo>
                    <a:pt x="700" y="296"/>
                    <a:pt x="702" y="296"/>
                    <a:pt x="702" y="290"/>
                  </a:cubicBezTo>
                  <a:lnTo>
                    <a:pt x="701" y="282"/>
                  </a:lnTo>
                  <a:cubicBezTo>
                    <a:pt x="701" y="279"/>
                    <a:pt x="700" y="278"/>
                    <a:pt x="697" y="277"/>
                  </a:cubicBezTo>
                  <a:lnTo>
                    <a:pt x="698" y="229"/>
                  </a:lnTo>
                  <a:cubicBezTo>
                    <a:pt x="711" y="231"/>
                    <a:pt x="724" y="232"/>
                    <a:pt x="738" y="234"/>
                  </a:cubicBezTo>
                  <a:close/>
                  <a:moveTo>
                    <a:pt x="351" y="318"/>
                  </a:moveTo>
                  <a:lnTo>
                    <a:pt x="344" y="320"/>
                  </a:lnTo>
                  <a:lnTo>
                    <a:pt x="370" y="455"/>
                  </a:lnTo>
                  <a:lnTo>
                    <a:pt x="378" y="453"/>
                  </a:lnTo>
                  <a:lnTo>
                    <a:pt x="376" y="447"/>
                  </a:lnTo>
                  <a:lnTo>
                    <a:pt x="383" y="445"/>
                  </a:lnTo>
                  <a:lnTo>
                    <a:pt x="382" y="438"/>
                  </a:lnTo>
                  <a:lnTo>
                    <a:pt x="389" y="436"/>
                  </a:lnTo>
                  <a:lnTo>
                    <a:pt x="388" y="429"/>
                  </a:lnTo>
                  <a:lnTo>
                    <a:pt x="395" y="428"/>
                  </a:lnTo>
                  <a:lnTo>
                    <a:pt x="394" y="420"/>
                  </a:lnTo>
                  <a:lnTo>
                    <a:pt x="400" y="419"/>
                  </a:lnTo>
                  <a:lnTo>
                    <a:pt x="403" y="432"/>
                  </a:lnTo>
                  <a:lnTo>
                    <a:pt x="409" y="430"/>
                  </a:lnTo>
                  <a:lnTo>
                    <a:pt x="412" y="443"/>
                  </a:lnTo>
                  <a:lnTo>
                    <a:pt x="418" y="442"/>
                  </a:lnTo>
                  <a:lnTo>
                    <a:pt x="420" y="455"/>
                  </a:lnTo>
                  <a:lnTo>
                    <a:pt x="427" y="453"/>
                  </a:lnTo>
                  <a:lnTo>
                    <a:pt x="429" y="466"/>
                  </a:lnTo>
                  <a:lnTo>
                    <a:pt x="434" y="465"/>
                  </a:lnTo>
                  <a:lnTo>
                    <a:pt x="435" y="472"/>
                  </a:lnTo>
                  <a:lnTo>
                    <a:pt x="457" y="468"/>
                  </a:lnTo>
                  <a:lnTo>
                    <a:pt x="455" y="462"/>
                  </a:lnTo>
                  <a:lnTo>
                    <a:pt x="460" y="461"/>
                  </a:lnTo>
                  <a:lnTo>
                    <a:pt x="458" y="448"/>
                  </a:lnTo>
                  <a:lnTo>
                    <a:pt x="451" y="450"/>
                  </a:lnTo>
                  <a:lnTo>
                    <a:pt x="449" y="437"/>
                  </a:lnTo>
                  <a:lnTo>
                    <a:pt x="443" y="438"/>
                  </a:lnTo>
                  <a:lnTo>
                    <a:pt x="440" y="425"/>
                  </a:lnTo>
                  <a:lnTo>
                    <a:pt x="434" y="427"/>
                  </a:lnTo>
                  <a:lnTo>
                    <a:pt x="432" y="414"/>
                  </a:lnTo>
                  <a:lnTo>
                    <a:pt x="425" y="415"/>
                  </a:lnTo>
                  <a:lnTo>
                    <a:pt x="424" y="409"/>
                  </a:lnTo>
                  <a:lnTo>
                    <a:pt x="465" y="401"/>
                  </a:lnTo>
                  <a:lnTo>
                    <a:pt x="463" y="395"/>
                  </a:lnTo>
                  <a:lnTo>
                    <a:pt x="457" y="396"/>
                  </a:lnTo>
                  <a:lnTo>
                    <a:pt x="455" y="389"/>
                  </a:lnTo>
                  <a:lnTo>
                    <a:pt x="448" y="390"/>
                  </a:lnTo>
                  <a:lnTo>
                    <a:pt x="446" y="383"/>
                  </a:lnTo>
                  <a:lnTo>
                    <a:pt x="439" y="384"/>
                  </a:lnTo>
                  <a:lnTo>
                    <a:pt x="438" y="377"/>
                  </a:lnTo>
                  <a:lnTo>
                    <a:pt x="430" y="378"/>
                  </a:lnTo>
                  <a:lnTo>
                    <a:pt x="429" y="371"/>
                  </a:lnTo>
                  <a:lnTo>
                    <a:pt x="422" y="373"/>
                  </a:lnTo>
                  <a:lnTo>
                    <a:pt x="420" y="365"/>
                  </a:lnTo>
                  <a:lnTo>
                    <a:pt x="413" y="367"/>
                  </a:lnTo>
                  <a:lnTo>
                    <a:pt x="411" y="359"/>
                  </a:lnTo>
                  <a:lnTo>
                    <a:pt x="404" y="361"/>
                  </a:lnTo>
                  <a:lnTo>
                    <a:pt x="403" y="354"/>
                  </a:lnTo>
                  <a:lnTo>
                    <a:pt x="395" y="355"/>
                  </a:lnTo>
                  <a:lnTo>
                    <a:pt x="394" y="348"/>
                  </a:lnTo>
                  <a:lnTo>
                    <a:pt x="387" y="349"/>
                  </a:lnTo>
                  <a:lnTo>
                    <a:pt x="385" y="342"/>
                  </a:lnTo>
                  <a:lnTo>
                    <a:pt x="378" y="343"/>
                  </a:lnTo>
                  <a:lnTo>
                    <a:pt x="377" y="336"/>
                  </a:lnTo>
                  <a:lnTo>
                    <a:pt x="369" y="337"/>
                  </a:lnTo>
                  <a:lnTo>
                    <a:pt x="368" y="330"/>
                  </a:lnTo>
                  <a:lnTo>
                    <a:pt x="360" y="331"/>
                  </a:lnTo>
                  <a:lnTo>
                    <a:pt x="359" y="324"/>
                  </a:lnTo>
                  <a:lnTo>
                    <a:pt x="353" y="325"/>
                  </a:lnTo>
                  <a:lnTo>
                    <a:pt x="351" y="318"/>
                  </a:lnTo>
                  <a:close/>
                  <a:moveTo>
                    <a:pt x="69" y="239"/>
                  </a:moveTo>
                  <a:lnTo>
                    <a:pt x="506" y="239"/>
                  </a:lnTo>
                  <a:lnTo>
                    <a:pt x="506" y="497"/>
                  </a:lnTo>
                  <a:lnTo>
                    <a:pt x="69" y="497"/>
                  </a:lnTo>
                  <a:lnTo>
                    <a:pt x="69" y="2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432588" y="1096009"/>
              <a:ext cx="328329" cy="498689"/>
            </a:xfrm>
            <a:custGeom>
              <a:gdLst>
                <a:gd fmla="*/ 72 w 401" name="T0"/>
                <a:gd fmla="*/ 59 h 610" name="T1"/>
                <a:gd fmla="*/ 92 w 401" name="T2"/>
                <a:gd fmla="*/ 27 h 610" name="T3"/>
                <a:gd fmla="*/ 130 w 401" name="T4"/>
                <a:gd fmla="*/ 23 h 610" name="T5"/>
                <a:gd fmla="*/ 110 w 401" name="T6"/>
                <a:gd fmla="*/ 55 h 610" name="T7"/>
                <a:gd fmla="*/ 72 w 401" name="T8"/>
                <a:gd fmla="*/ 59 h 610" name="T9"/>
                <a:gd fmla="*/ 150 w 401" name="T10"/>
                <a:gd fmla="*/ 453 h 610" name="T11"/>
                <a:gd fmla="*/ 194 w 401" name="T12"/>
                <a:gd fmla="*/ 458 h 610" name="T13"/>
                <a:gd fmla="*/ 291 w 401" name="T14"/>
                <a:gd fmla="*/ 431 h 610" name="T15"/>
                <a:gd fmla="*/ 297 w 401" name="T16"/>
                <a:gd fmla="*/ 408 h 610" name="T17"/>
                <a:gd fmla="*/ 275 w 401" name="T18"/>
                <a:gd fmla="*/ 403 h 610" name="T19"/>
                <a:gd fmla="*/ 158 w 401" name="T20"/>
                <a:gd fmla="*/ 422 h 610" name="T21"/>
                <a:gd fmla="*/ 62 w 401" name="T22"/>
                <a:gd fmla="*/ 353 h 610" name="T23"/>
                <a:gd fmla="*/ 43 w 401" name="T24"/>
                <a:gd fmla="*/ 236 h 610" name="T25"/>
                <a:gd fmla="*/ 103 w 401" name="T26"/>
                <a:gd fmla="*/ 146 h 610" name="T27"/>
                <a:gd fmla="*/ 207 w 401" name="T28"/>
                <a:gd fmla="*/ 316 h 610" name="T29"/>
                <a:gd fmla="*/ 208 w 401" name="T30"/>
                <a:gd fmla="*/ 318 h 610" name="T31"/>
                <a:gd fmla="*/ 208 w 401" name="T32"/>
                <a:gd fmla="*/ 318 h 610" name="T33"/>
                <a:gd fmla="*/ 267 w 401" name="T34"/>
                <a:gd fmla="*/ 311 h 610" name="T35"/>
                <a:gd fmla="*/ 299 w 401" name="T36"/>
                <a:gd fmla="*/ 262 h 610" name="T37"/>
                <a:gd fmla="*/ 300 w 401" name="T38"/>
                <a:gd fmla="*/ 261 h 610" name="T39"/>
                <a:gd fmla="*/ 147 w 401" name="T40"/>
                <a:gd fmla="*/ 14 h 610" name="T41"/>
                <a:gd fmla="*/ 147 w 401" name="T42"/>
                <a:gd fmla="*/ 14 h 610" name="T43"/>
                <a:gd fmla="*/ 147 w 401" name="T44"/>
                <a:gd fmla="*/ 13 h 610" name="T45"/>
                <a:gd fmla="*/ 87 w 401" name="T46"/>
                <a:gd fmla="*/ 18 h 610" name="T47"/>
                <a:gd fmla="*/ 55 w 401" name="T48"/>
                <a:gd fmla="*/ 69 h 610" name="T49"/>
                <a:gd fmla="*/ 56 w 401" name="T50"/>
                <a:gd fmla="*/ 70 h 610" name="T51"/>
                <a:gd fmla="*/ 56 w 401" name="T52"/>
                <a:gd fmla="*/ 70 h 610" name="T53"/>
                <a:gd fmla="*/ 86 w 401" name="T54"/>
                <a:gd fmla="*/ 119 h 610" name="T55"/>
                <a:gd fmla="*/ 12 w 401" name="T56"/>
                <a:gd fmla="*/ 228 h 610" name="T57"/>
                <a:gd fmla="*/ 35 w 401" name="T58"/>
                <a:gd fmla="*/ 369 h 610" name="T59"/>
                <a:gd fmla="*/ 150 w 401" name="T60"/>
                <a:gd fmla="*/ 453 h 610" name="T61"/>
                <a:gd fmla="*/ 386 w 401" name="T62"/>
                <a:gd fmla="*/ 356 h 610" name="T63"/>
                <a:gd fmla="*/ 163 w 401" name="T64"/>
                <a:gd fmla="*/ 356 h 610" name="T65"/>
                <a:gd fmla="*/ 148 w 401" name="T66"/>
                <a:gd fmla="*/ 371 h 610" name="T67"/>
                <a:gd fmla="*/ 163 w 401" name="T68"/>
                <a:gd fmla="*/ 387 h 610" name="T69"/>
                <a:gd fmla="*/ 386 w 401" name="T70"/>
                <a:gd fmla="*/ 387 h 610" name="T71"/>
                <a:gd fmla="*/ 401 w 401" name="T72"/>
                <a:gd fmla="*/ 371 h 610" name="T73"/>
                <a:gd fmla="*/ 386 w 401" name="T74"/>
                <a:gd fmla="*/ 356 h 610" name="T75"/>
                <a:gd fmla="*/ 202 w 401" name="T76"/>
                <a:gd fmla="*/ 506 h 610" name="T77"/>
                <a:gd fmla="*/ 183 w 401" name="T78"/>
                <a:gd fmla="*/ 526 h 610" name="T79"/>
                <a:gd fmla="*/ 163 w 401" name="T80"/>
                <a:gd fmla="*/ 506 h 610" name="T81"/>
                <a:gd fmla="*/ 183 w 401" name="T82"/>
                <a:gd fmla="*/ 487 h 610" name="T83"/>
                <a:gd fmla="*/ 202 w 401" name="T84"/>
                <a:gd fmla="*/ 506 h 610" name="T85"/>
                <a:gd fmla="*/ 142 w 401" name="T86"/>
                <a:gd fmla="*/ 506 h 610" name="T87"/>
                <a:gd fmla="*/ 183 w 401" name="T88"/>
                <a:gd fmla="*/ 547 h 610" name="T89"/>
                <a:gd fmla="*/ 223 w 401" name="T90"/>
                <a:gd fmla="*/ 506 h 610" name="T91"/>
                <a:gd fmla="*/ 183 w 401" name="T92"/>
                <a:gd fmla="*/ 466 h 610" name="T93"/>
                <a:gd fmla="*/ 142 w 401" name="T94"/>
                <a:gd fmla="*/ 506 h 610" name="T95"/>
                <a:gd fmla="*/ 237 w 401" name="T96"/>
                <a:gd fmla="*/ 525 h 610" name="T97"/>
                <a:gd fmla="*/ 183 w 401" name="T98"/>
                <a:gd fmla="*/ 564 h 610" name="T99"/>
                <a:gd fmla="*/ 128 w 401" name="T100"/>
                <a:gd fmla="*/ 525 h 610" name="T101"/>
                <a:gd fmla="*/ 55 w 401" name="T102"/>
                <a:gd fmla="*/ 594 h 610" name="T103"/>
                <a:gd fmla="*/ 54 w 401" name="T104"/>
                <a:gd fmla="*/ 605 h 610" name="T105"/>
                <a:gd fmla="*/ 64 w 401" name="T106"/>
                <a:gd fmla="*/ 610 h 610" name="T107"/>
                <a:gd fmla="*/ 302 w 401" name="T108"/>
                <a:gd fmla="*/ 610 h 610" name="T109"/>
                <a:gd fmla="*/ 302 w 401" name="T110"/>
                <a:gd fmla="*/ 610 h 610" name="T111"/>
                <a:gd fmla="*/ 312 w 401" name="T112"/>
                <a:gd fmla="*/ 599 h 610" name="T113"/>
                <a:gd fmla="*/ 310 w 401" name="T114"/>
                <a:gd fmla="*/ 593 h 610" name="T115"/>
                <a:gd fmla="*/ 237 w 401" name="T116"/>
                <a:gd fmla="*/ 525 h 61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10" w="401">
                  <a:moveTo>
                    <a:pt x="72" y="59"/>
                  </a:moveTo>
                  <a:cubicBezTo>
                    <a:pt x="67" y="51"/>
                    <a:pt x="76" y="36"/>
                    <a:pt x="92" y="27"/>
                  </a:cubicBezTo>
                  <a:cubicBezTo>
                    <a:pt x="108" y="17"/>
                    <a:pt x="125" y="15"/>
                    <a:pt x="130" y="23"/>
                  </a:cubicBezTo>
                  <a:cubicBezTo>
                    <a:pt x="134" y="31"/>
                    <a:pt x="126" y="45"/>
                    <a:pt x="110" y="55"/>
                  </a:cubicBezTo>
                  <a:cubicBezTo>
                    <a:pt x="94" y="65"/>
                    <a:pt x="77" y="67"/>
                    <a:pt x="72" y="59"/>
                  </a:cubicBezTo>
                  <a:close/>
                  <a:moveTo>
                    <a:pt x="150" y="453"/>
                  </a:moveTo>
                  <a:cubicBezTo>
                    <a:pt x="165" y="457"/>
                    <a:pt x="179" y="458"/>
                    <a:pt x="194" y="458"/>
                  </a:cubicBezTo>
                  <a:cubicBezTo>
                    <a:pt x="228" y="458"/>
                    <a:pt x="262" y="449"/>
                    <a:pt x="291" y="431"/>
                  </a:cubicBezTo>
                  <a:cubicBezTo>
                    <a:pt x="299" y="426"/>
                    <a:pt x="301" y="416"/>
                    <a:pt x="297" y="408"/>
                  </a:cubicBezTo>
                  <a:cubicBezTo>
                    <a:pt x="292" y="401"/>
                    <a:pt x="282" y="399"/>
                    <a:pt x="275" y="403"/>
                  </a:cubicBezTo>
                  <a:cubicBezTo>
                    <a:pt x="239" y="425"/>
                    <a:pt x="198" y="432"/>
                    <a:pt x="158" y="422"/>
                  </a:cubicBezTo>
                  <a:cubicBezTo>
                    <a:pt x="118" y="412"/>
                    <a:pt x="84" y="388"/>
                    <a:pt x="62" y="353"/>
                  </a:cubicBezTo>
                  <a:cubicBezTo>
                    <a:pt x="40" y="317"/>
                    <a:pt x="34" y="276"/>
                    <a:pt x="43" y="236"/>
                  </a:cubicBezTo>
                  <a:cubicBezTo>
                    <a:pt x="52" y="199"/>
                    <a:pt x="73" y="168"/>
                    <a:pt x="103" y="146"/>
                  </a:cubicBezTo>
                  <a:lnTo>
                    <a:pt x="207" y="316"/>
                  </a:lnTo>
                  <a:lnTo>
                    <a:pt x="208" y="318"/>
                  </a:lnTo>
                  <a:lnTo>
                    <a:pt x="208" y="318"/>
                  </a:lnTo>
                  <a:cubicBezTo>
                    <a:pt x="217" y="328"/>
                    <a:pt x="243" y="325"/>
                    <a:pt x="267" y="311"/>
                  </a:cubicBezTo>
                  <a:cubicBezTo>
                    <a:pt x="291" y="296"/>
                    <a:pt x="305" y="274"/>
                    <a:pt x="299" y="262"/>
                  </a:cubicBezTo>
                  <a:lnTo>
                    <a:pt x="300" y="261"/>
                  </a:lnTo>
                  <a:lnTo>
                    <a:pt x="147" y="14"/>
                  </a:lnTo>
                  <a:lnTo>
                    <a:pt x="147" y="14"/>
                  </a:lnTo>
                  <a:cubicBezTo>
                    <a:pt x="147" y="13"/>
                    <a:pt x="147" y="13"/>
                    <a:pt x="147" y="13"/>
                  </a:cubicBezTo>
                  <a:cubicBezTo>
                    <a:pt x="139" y="0"/>
                    <a:pt x="112" y="3"/>
                    <a:pt x="87" y="18"/>
                  </a:cubicBezTo>
                  <a:cubicBezTo>
                    <a:pt x="62" y="34"/>
                    <a:pt x="48" y="57"/>
                    <a:pt x="55" y="69"/>
                  </a:cubicBezTo>
                  <a:cubicBezTo>
                    <a:pt x="55" y="69"/>
                    <a:pt x="56" y="70"/>
                    <a:pt x="56" y="70"/>
                  </a:cubicBezTo>
                  <a:lnTo>
                    <a:pt x="56" y="70"/>
                  </a:lnTo>
                  <a:lnTo>
                    <a:pt x="86" y="119"/>
                  </a:lnTo>
                  <a:cubicBezTo>
                    <a:pt x="49" y="145"/>
                    <a:pt x="23" y="184"/>
                    <a:pt x="12" y="228"/>
                  </a:cubicBezTo>
                  <a:cubicBezTo>
                    <a:pt x="0" y="277"/>
                    <a:pt x="9" y="327"/>
                    <a:pt x="35" y="369"/>
                  </a:cubicBezTo>
                  <a:cubicBezTo>
                    <a:pt x="61" y="412"/>
                    <a:pt x="102" y="442"/>
                    <a:pt x="150" y="453"/>
                  </a:cubicBezTo>
                  <a:close/>
                  <a:moveTo>
                    <a:pt x="386" y="356"/>
                  </a:moveTo>
                  <a:lnTo>
                    <a:pt x="163" y="356"/>
                  </a:lnTo>
                  <a:cubicBezTo>
                    <a:pt x="155" y="356"/>
                    <a:pt x="148" y="363"/>
                    <a:pt x="148" y="371"/>
                  </a:cubicBezTo>
                  <a:cubicBezTo>
                    <a:pt x="148" y="380"/>
                    <a:pt x="155" y="387"/>
                    <a:pt x="163" y="387"/>
                  </a:cubicBezTo>
                  <a:lnTo>
                    <a:pt x="386" y="387"/>
                  </a:lnTo>
                  <a:cubicBezTo>
                    <a:pt x="394" y="387"/>
                    <a:pt x="401" y="380"/>
                    <a:pt x="401" y="371"/>
                  </a:cubicBezTo>
                  <a:cubicBezTo>
                    <a:pt x="401" y="363"/>
                    <a:pt x="394" y="356"/>
                    <a:pt x="386" y="356"/>
                  </a:cubicBezTo>
                  <a:close/>
                  <a:moveTo>
                    <a:pt x="202" y="506"/>
                  </a:moveTo>
                  <a:cubicBezTo>
                    <a:pt x="202" y="517"/>
                    <a:pt x="193" y="526"/>
                    <a:pt x="183" y="526"/>
                  </a:cubicBezTo>
                  <a:cubicBezTo>
                    <a:pt x="172" y="526"/>
                    <a:pt x="163" y="517"/>
                    <a:pt x="163" y="506"/>
                  </a:cubicBezTo>
                  <a:cubicBezTo>
                    <a:pt x="163" y="495"/>
                    <a:pt x="172" y="487"/>
                    <a:pt x="183" y="487"/>
                  </a:cubicBezTo>
                  <a:cubicBezTo>
                    <a:pt x="193" y="487"/>
                    <a:pt x="202" y="495"/>
                    <a:pt x="202" y="506"/>
                  </a:cubicBezTo>
                  <a:close/>
                  <a:moveTo>
                    <a:pt x="142" y="506"/>
                  </a:moveTo>
                  <a:cubicBezTo>
                    <a:pt x="142" y="529"/>
                    <a:pt x="160" y="547"/>
                    <a:pt x="183" y="547"/>
                  </a:cubicBezTo>
                  <a:cubicBezTo>
                    <a:pt x="205" y="547"/>
                    <a:pt x="223" y="529"/>
                    <a:pt x="223" y="506"/>
                  </a:cubicBezTo>
                  <a:cubicBezTo>
                    <a:pt x="223" y="484"/>
                    <a:pt x="205" y="466"/>
                    <a:pt x="183" y="466"/>
                  </a:cubicBezTo>
                  <a:cubicBezTo>
                    <a:pt x="160" y="466"/>
                    <a:pt x="142" y="484"/>
                    <a:pt x="142" y="506"/>
                  </a:cubicBezTo>
                  <a:close/>
                  <a:moveTo>
                    <a:pt x="237" y="525"/>
                  </a:moveTo>
                  <a:cubicBezTo>
                    <a:pt x="229" y="548"/>
                    <a:pt x="208" y="564"/>
                    <a:pt x="183" y="564"/>
                  </a:cubicBezTo>
                  <a:cubicBezTo>
                    <a:pt x="157" y="564"/>
                    <a:pt x="136" y="548"/>
                    <a:pt x="128" y="525"/>
                  </a:cubicBezTo>
                  <a:cubicBezTo>
                    <a:pt x="85" y="548"/>
                    <a:pt x="56" y="591"/>
                    <a:pt x="55" y="594"/>
                  </a:cubicBezTo>
                  <a:cubicBezTo>
                    <a:pt x="52" y="597"/>
                    <a:pt x="52" y="601"/>
                    <a:pt x="54" y="605"/>
                  </a:cubicBezTo>
                  <a:cubicBezTo>
                    <a:pt x="56" y="608"/>
                    <a:pt x="60" y="610"/>
                    <a:pt x="64" y="610"/>
                  </a:cubicBezTo>
                  <a:lnTo>
                    <a:pt x="302" y="610"/>
                  </a:lnTo>
                  <a:lnTo>
                    <a:pt x="302" y="610"/>
                  </a:lnTo>
                  <a:cubicBezTo>
                    <a:pt x="308" y="610"/>
                    <a:pt x="312" y="605"/>
                    <a:pt x="312" y="599"/>
                  </a:cubicBezTo>
                  <a:cubicBezTo>
                    <a:pt x="312" y="597"/>
                    <a:pt x="312" y="595"/>
                    <a:pt x="310" y="593"/>
                  </a:cubicBezTo>
                  <a:cubicBezTo>
                    <a:pt x="306" y="587"/>
                    <a:pt x="278" y="547"/>
                    <a:pt x="237" y="5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542776" y="1863403"/>
              <a:ext cx="500404" cy="496711"/>
            </a:xfrm>
            <a:custGeom>
              <a:gdLst>
                <a:gd fmla="*/ 553 w 612" name="T0"/>
                <a:gd fmla="*/ 521 h 605" name="T1"/>
                <a:gd fmla="*/ 490 w 612" name="T2"/>
                <a:gd fmla="*/ 521 h 605" name="T3"/>
                <a:gd fmla="*/ 590 w 612" name="T4"/>
                <a:gd fmla="*/ 59 h 605" name="T5"/>
                <a:gd fmla="*/ 508 w 612" name="T6"/>
                <a:gd fmla="*/ 0 h 605" name="T7"/>
                <a:gd fmla="*/ 288 w 612" name="T8"/>
                <a:gd fmla="*/ 196 h 605" name="T9"/>
                <a:gd fmla="*/ 256 w 612" name="T10"/>
                <a:gd fmla="*/ 241 h 605" name="T11"/>
                <a:gd fmla="*/ 229 w 612" name="T12"/>
                <a:gd fmla="*/ 254 h 605" name="T13"/>
                <a:gd fmla="*/ 232 w 612" name="T14"/>
                <a:gd fmla="*/ 338 h 605" name="T15"/>
                <a:gd fmla="*/ 55 w 612" name="T16"/>
                <a:gd fmla="*/ 492 h 605" name="T17"/>
                <a:gd fmla="*/ 35 w 612" name="T18"/>
                <a:gd fmla="*/ 605 h 605" name="T19"/>
                <a:gd fmla="*/ 127 w 612" name="T20"/>
                <a:gd fmla="*/ 513 h 605" name="T21"/>
                <a:gd fmla="*/ 271 w 612" name="T22"/>
                <a:gd fmla="*/ 377 h 605" name="T23"/>
                <a:gd fmla="*/ 352 w 612" name="T24"/>
                <a:gd fmla="*/ 377 h 605" name="T25"/>
                <a:gd fmla="*/ 375 w 612" name="T26"/>
                <a:gd fmla="*/ 326 h 605" name="T27"/>
                <a:gd fmla="*/ 410 w 612" name="T28"/>
                <a:gd fmla="*/ 319 h 605" name="T29"/>
                <a:gd fmla="*/ 590 w 612" name="T30"/>
                <a:gd fmla="*/ 59 h 605" name="T31"/>
                <a:gd fmla="*/ 239 w 612" name="T32"/>
                <a:gd fmla="*/ 197 h 605" name="T33"/>
                <a:gd fmla="*/ 246 w 612" name="T34"/>
                <a:gd fmla="*/ 190 h 605" name="T35"/>
                <a:gd fmla="*/ 266 w 612" name="T36"/>
                <a:gd fmla="*/ 171 h 605" name="T37"/>
                <a:gd fmla="*/ 131 w 612" name="T38"/>
                <a:gd fmla="*/ 1 h 605" name="T39"/>
                <a:gd fmla="*/ 171 w 612" name="T40"/>
                <a:gd fmla="*/ 97 h 605" name="T41"/>
                <a:gd fmla="*/ 13 w 612" name="T42"/>
                <a:gd fmla="*/ 118 h 605" name="T43"/>
                <a:gd fmla="*/ 141 w 612" name="T44"/>
                <a:gd fmla="*/ 272 h 605" name="T45"/>
                <a:gd fmla="*/ 185 w 612" name="T46"/>
                <a:gd fmla="*/ 263 h 605" name="T47"/>
                <a:gd fmla="*/ 221 w 612" name="T48"/>
                <a:gd fmla="*/ 215 h 605" name="T49"/>
                <a:gd fmla="*/ 409 w 612" name="T50"/>
                <a:gd fmla="*/ 368 h 605" name="T51"/>
                <a:gd fmla="*/ 376 w 612" name="T52"/>
                <a:gd fmla="*/ 401 h 605" name="T53"/>
                <a:gd fmla="*/ 451 w 612" name="T54"/>
                <a:gd fmla="*/ 529 h 605" name="T55"/>
                <a:gd fmla="*/ 529 w 612" name="T56"/>
                <a:gd fmla="*/ 605 h 605" name="T57"/>
                <a:gd fmla="*/ 597 w 612" name="T58"/>
                <a:gd fmla="*/ 502 h 605" name="T59"/>
                <a:gd fmla="*/ 427 w 612" name="T60"/>
                <a:gd fmla="*/ 350 h 605" name="T61"/>
                <a:gd fmla="*/ 401 w 612" name="T62"/>
                <a:gd fmla="*/ 352 h 60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05" w="612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697305" y="1986095"/>
              <a:ext cx="284815" cy="328502"/>
            </a:xfrm>
            <a:custGeom>
              <a:gdLst>
                <a:gd fmla="*/ 346 w 346" name="T0"/>
                <a:gd fmla="*/ 130 h 401" name="T1"/>
                <a:gd fmla="*/ 346 w 346" name="T2"/>
                <a:gd fmla="*/ 29 h 401" name="T3"/>
                <a:gd fmla="*/ 300 w 346" name="T4"/>
                <a:gd fmla="*/ 29 h 401" name="T5"/>
                <a:gd fmla="*/ 300 w 346" name="T6"/>
                <a:gd fmla="*/ 130 h 401" name="T7"/>
                <a:gd fmla="*/ 176 w 346" name="T8"/>
                <a:gd fmla="*/ 254 h 401" name="T9"/>
                <a:gd fmla="*/ 174 w 346" name="T10"/>
                <a:gd fmla="*/ 254 h 401" name="T11"/>
                <a:gd fmla="*/ 173 w 346" name="T12"/>
                <a:gd fmla="*/ 254 h 401" name="T13"/>
                <a:gd fmla="*/ 173 w 346" name="T14"/>
                <a:gd fmla="*/ 254 h 401" name="T15"/>
                <a:gd fmla="*/ 170 w 346" name="T16"/>
                <a:gd fmla="*/ 254 h 401" name="T17"/>
                <a:gd fmla="*/ 46 w 346" name="T18"/>
                <a:gd fmla="*/ 130 h 401" name="T19"/>
                <a:gd fmla="*/ 46 w 346" name="T20"/>
                <a:gd fmla="*/ 29 h 401" name="T21"/>
                <a:gd fmla="*/ 0 w 346" name="T22"/>
                <a:gd fmla="*/ 29 h 401" name="T23"/>
                <a:gd fmla="*/ 0 w 346" name="T24"/>
                <a:gd fmla="*/ 130 h 401" name="T25"/>
                <a:gd fmla="*/ 146 w 346" name="T26"/>
                <a:gd fmla="*/ 299 h 401" name="T27"/>
                <a:gd fmla="*/ 146 w 346" name="T28"/>
                <a:gd fmla="*/ 372 h 401" name="T29"/>
                <a:gd fmla="*/ 42 w 346" name="T30"/>
                <a:gd fmla="*/ 401 h 401" name="T31"/>
                <a:gd fmla="*/ 304 w 346" name="T32"/>
                <a:gd fmla="*/ 401 h 401" name="T33"/>
                <a:gd fmla="*/ 200 w 346" name="T34"/>
                <a:gd fmla="*/ 371 h 401" name="T35"/>
                <a:gd fmla="*/ 200 w 346" name="T36"/>
                <a:gd fmla="*/ 299 h 401" name="T37"/>
                <a:gd fmla="*/ 346 w 346" name="T38"/>
                <a:gd fmla="*/ 130 h 40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01" w="346">
                  <a:moveTo>
                    <a:pt x="346" y="130"/>
                  </a:moveTo>
                  <a:lnTo>
                    <a:pt x="346" y="29"/>
                  </a:lnTo>
                  <a:cubicBezTo>
                    <a:pt x="346" y="0"/>
                    <a:pt x="300" y="0"/>
                    <a:pt x="300" y="29"/>
                  </a:cubicBezTo>
                  <a:lnTo>
                    <a:pt x="300" y="130"/>
                  </a:lnTo>
                  <a:cubicBezTo>
                    <a:pt x="300" y="199"/>
                    <a:pt x="245" y="254"/>
                    <a:pt x="176" y="254"/>
                  </a:cubicBezTo>
                  <a:cubicBezTo>
                    <a:pt x="176" y="254"/>
                    <a:pt x="175" y="254"/>
                    <a:pt x="174" y="254"/>
                  </a:cubicBezTo>
                  <a:lnTo>
                    <a:pt x="173" y="254"/>
                  </a:lnTo>
                  <a:lnTo>
                    <a:pt x="173" y="254"/>
                  </a:lnTo>
                  <a:cubicBezTo>
                    <a:pt x="172" y="254"/>
                    <a:pt x="171" y="254"/>
                    <a:pt x="170" y="254"/>
                  </a:cubicBezTo>
                  <a:cubicBezTo>
                    <a:pt x="102" y="254"/>
                    <a:pt x="46" y="199"/>
                    <a:pt x="46" y="130"/>
                  </a:cubicBezTo>
                  <a:lnTo>
                    <a:pt x="46" y="29"/>
                  </a:lnTo>
                  <a:cubicBezTo>
                    <a:pt x="46" y="0"/>
                    <a:pt x="0" y="0"/>
                    <a:pt x="0" y="29"/>
                  </a:cubicBezTo>
                  <a:cubicBezTo>
                    <a:pt x="0" y="43"/>
                    <a:pt x="0" y="130"/>
                    <a:pt x="0" y="130"/>
                  </a:cubicBezTo>
                  <a:cubicBezTo>
                    <a:pt x="0" y="216"/>
                    <a:pt x="63" y="287"/>
                    <a:pt x="146" y="299"/>
                  </a:cubicBezTo>
                  <a:lnTo>
                    <a:pt x="146" y="372"/>
                  </a:lnTo>
                  <a:lnTo>
                    <a:pt x="42" y="401"/>
                  </a:lnTo>
                  <a:lnTo>
                    <a:pt x="304" y="401"/>
                  </a:lnTo>
                  <a:lnTo>
                    <a:pt x="200" y="371"/>
                  </a:lnTo>
                  <a:lnTo>
                    <a:pt x="200" y="299"/>
                  </a:lnTo>
                  <a:cubicBezTo>
                    <a:pt x="283" y="287"/>
                    <a:pt x="346" y="216"/>
                    <a:pt x="346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770486" y="1859444"/>
              <a:ext cx="138452" cy="298818"/>
            </a:xfrm>
            <a:custGeom>
              <a:gdLst>
                <a:gd fmla="*/ 83 w 168" name="T0"/>
                <a:gd fmla="*/ 365 h 365" name="T1"/>
                <a:gd fmla="*/ 84 w 168" name="T2"/>
                <a:gd fmla="*/ 365 h 365" name="T3"/>
                <a:gd fmla="*/ 86 w 168" name="T4"/>
                <a:gd fmla="*/ 365 h 365" name="T5"/>
                <a:gd fmla="*/ 168 w 168" name="T6"/>
                <a:gd fmla="*/ 282 h 365" name="T7"/>
                <a:gd fmla="*/ 168 w 168" name="T8"/>
                <a:gd fmla="*/ 83 h 365" name="T9"/>
                <a:gd fmla="*/ 86 w 168" name="T10"/>
                <a:gd fmla="*/ 0 h 365" name="T11"/>
                <a:gd fmla="*/ 84 w 168" name="T12"/>
                <a:gd fmla="*/ 0 h 365" name="T13"/>
                <a:gd fmla="*/ 83 w 168" name="T14"/>
                <a:gd fmla="*/ 0 h 365" name="T15"/>
                <a:gd fmla="*/ 0 w 168" name="T16"/>
                <a:gd fmla="*/ 83 h 365" name="T17"/>
                <a:gd fmla="*/ 0 w 168" name="T18"/>
                <a:gd fmla="*/ 282 h 365" name="T19"/>
                <a:gd fmla="*/ 83 w 168" name="T20"/>
                <a:gd fmla="*/ 365 h 3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5" w="168">
                  <a:moveTo>
                    <a:pt x="83" y="365"/>
                  </a:moveTo>
                  <a:cubicBezTo>
                    <a:pt x="83" y="365"/>
                    <a:pt x="84" y="365"/>
                    <a:pt x="84" y="365"/>
                  </a:cubicBezTo>
                  <a:cubicBezTo>
                    <a:pt x="85" y="365"/>
                    <a:pt x="85" y="365"/>
                    <a:pt x="86" y="365"/>
                  </a:cubicBezTo>
                  <a:cubicBezTo>
                    <a:pt x="131" y="365"/>
                    <a:pt x="168" y="328"/>
                    <a:pt x="168" y="282"/>
                  </a:cubicBezTo>
                  <a:lnTo>
                    <a:pt x="168" y="83"/>
                  </a:lnTo>
                  <a:cubicBezTo>
                    <a:pt x="168" y="37"/>
                    <a:pt x="131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82"/>
                  </a:lnTo>
                  <a:cubicBezTo>
                    <a:pt x="0" y="328"/>
                    <a:pt x="37" y="365"/>
                    <a:pt x="83" y="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3382888" y="1099968"/>
              <a:ext cx="361952" cy="494730"/>
            </a:xfrm>
            <a:custGeom>
              <a:gdLst>
                <a:gd fmla="*/ 58 w 443" name="T0"/>
                <a:gd fmla="*/ 98 h 605" name="T1"/>
                <a:gd fmla="*/ 49 w 443" name="T2"/>
                <a:gd fmla="*/ 605 h 605" name="T3"/>
                <a:gd fmla="*/ 443 w 443" name="T4"/>
                <a:gd fmla="*/ 149 h 605" name="T5"/>
                <a:gd fmla="*/ 410 w 443" name="T6"/>
                <a:gd fmla="*/ 159 h 605" name="T7"/>
                <a:gd fmla="*/ 51 w 443" name="T8"/>
                <a:gd fmla="*/ 570 h 605" name="T9"/>
                <a:gd fmla="*/ 192 w 443" name="T10"/>
                <a:gd fmla="*/ 64 h 605" name="T11"/>
                <a:gd fmla="*/ 252 w 443" name="T12"/>
                <a:gd fmla="*/ 64 h 605" name="T13"/>
                <a:gd fmla="*/ 221 w 443" name="T14"/>
                <a:gd fmla="*/ 96 h 605" name="T15"/>
                <a:gd fmla="*/ 155 w 443" name="T16"/>
                <a:gd fmla="*/ 66 h 605" name="T17"/>
                <a:gd fmla="*/ 81 w 443" name="T18"/>
                <a:gd fmla="*/ 153 h 605" name="T19"/>
                <a:gd fmla="*/ 362 w 443" name="T20"/>
                <a:gd fmla="*/ 153 h 605" name="T21"/>
                <a:gd fmla="*/ 288 w 443" name="T22"/>
                <a:gd fmla="*/ 66 h 605" name="T23"/>
                <a:gd fmla="*/ 155 w 443" name="T24"/>
                <a:gd fmla="*/ 66 h 605" name="T25"/>
                <a:gd fmla="*/ 156 w 443" name="T26"/>
                <a:gd fmla="*/ 459 h 605" name="T27"/>
                <a:gd fmla="*/ 107 w 443" name="T28"/>
                <a:gd fmla="*/ 473 h 605" name="T29"/>
                <a:gd fmla="*/ 97 w 443" name="T30"/>
                <a:gd fmla="*/ 484 h 605" name="T31"/>
                <a:gd fmla="*/ 156 w 443" name="T32"/>
                <a:gd fmla="*/ 489 h 605" name="T33"/>
                <a:gd fmla="*/ 94 w 443" name="T34"/>
                <a:gd fmla="*/ 519 h 605" name="T35"/>
                <a:gd fmla="*/ 172 w 443" name="T36"/>
                <a:gd fmla="*/ 481 h 605" name="T37"/>
                <a:gd fmla="*/ 172 w 443" name="T38"/>
                <a:gd fmla="*/ 456 h 605" name="T39"/>
                <a:gd fmla="*/ 78 w 443" name="T40"/>
                <a:gd fmla="*/ 461 h 605" name="T41"/>
                <a:gd fmla="*/ 152 w 443" name="T42"/>
                <a:gd fmla="*/ 539 h 605" name="T43"/>
                <a:gd fmla="*/ 152 w 443" name="T44"/>
                <a:gd fmla="*/ 237 h 605" name="T45"/>
                <a:gd fmla="*/ 107 w 443" name="T46"/>
                <a:gd fmla="*/ 251 h 605" name="T47"/>
                <a:gd fmla="*/ 123 w 443" name="T48"/>
                <a:gd fmla="*/ 291 h 605" name="T49"/>
                <a:gd fmla="*/ 94 w 443" name="T50"/>
                <a:gd fmla="*/ 302 h 605" name="T51"/>
                <a:gd fmla="*/ 152 w 443" name="T52"/>
                <a:gd fmla="*/ 222 h 605" name="T53"/>
                <a:gd fmla="*/ 78 w 443" name="T54"/>
                <a:gd fmla="*/ 300 h 605" name="T55"/>
                <a:gd fmla="*/ 171 w 443" name="T56"/>
                <a:gd fmla="*/ 255 h 605" name="T57"/>
                <a:gd fmla="*/ 170 w 443" name="T58"/>
                <a:gd fmla="*/ 234 h 605" name="T59"/>
                <a:gd fmla="*/ 156 w 443" name="T60"/>
                <a:gd fmla="*/ 357 h 605" name="T61"/>
                <a:gd fmla="*/ 97 w 443" name="T62"/>
                <a:gd fmla="*/ 372 h 605" name="T63"/>
                <a:gd fmla="*/ 156 w 443" name="T64"/>
                <a:gd fmla="*/ 412 h 605" name="T65"/>
                <a:gd fmla="*/ 171 w 443" name="T66"/>
                <a:gd fmla="*/ 345 h 605" name="T67"/>
                <a:gd fmla="*/ 78 w 443" name="T68"/>
                <a:gd fmla="*/ 349 h 605" name="T69"/>
                <a:gd fmla="*/ 156 w 443" name="T70"/>
                <a:gd fmla="*/ 427 h 605" name="T71"/>
                <a:gd fmla="*/ 205 w 443" name="T72"/>
                <a:gd fmla="*/ 330 h 605" name="T73"/>
                <a:gd fmla="*/ 232 w 443" name="T74"/>
                <a:gd fmla="*/ 513 h 605" name="T75"/>
                <a:gd fmla="*/ 356 w 443" name="T76"/>
                <a:gd fmla="*/ 475 h 605" name="T77"/>
                <a:gd fmla="*/ 227 w 443" name="T78"/>
                <a:gd fmla="*/ 508 h 605" name="T79"/>
                <a:gd fmla="*/ 356 w 443" name="T80"/>
                <a:gd fmla="*/ 360 h 605" name="T81"/>
                <a:gd fmla="*/ 227 w 443" name="T82"/>
                <a:gd fmla="*/ 291 h 605" name="T83"/>
                <a:gd fmla="*/ 227 w 443" name="T84"/>
                <a:gd fmla="*/ 250 h 60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05" w="442">
                  <a:moveTo>
                    <a:pt x="34" y="159"/>
                  </a:moveTo>
                  <a:cubicBezTo>
                    <a:pt x="34" y="142"/>
                    <a:pt x="42" y="134"/>
                    <a:pt x="58" y="133"/>
                  </a:cubicBezTo>
                  <a:lnTo>
                    <a:pt x="58" y="98"/>
                  </a:lnTo>
                  <a:cubicBezTo>
                    <a:pt x="27" y="99"/>
                    <a:pt x="0" y="118"/>
                    <a:pt x="0" y="149"/>
                  </a:cubicBezTo>
                  <a:lnTo>
                    <a:pt x="0" y="556"/>
                  </a:lnTo>
                  <a:cubicBezTo>
                    <a:pt x="0" y="581"/>
                    <a:pt x="24" y="605"/>
                    <a:pt x="49" y="605"/>
                  </a:cubicBezTo>
                  <a:lnTo>
                    <a:pt x="394" y="605"/>
                  </a:lnTo>
                  <a:cubicBezTo>
                    <a:pt x="419" y="605"/>
                    <a:pt x="443" y="581"/>
                    <a:pt x="443" y="556"/>
                  </a:cubicBezTo>
                  <a:lnTo>
                    <a:pt x="443" y="149"/>
                  </a:lnTo>
                  <a:cubicBezTo>
                    <a:pt x="443" y="118"/>
                    <a:pt x="416" y="99"/>
                    <a:pt x="385" y="98"/>
                  </a:cubicBezTo>
                  <a:lnTo>
                    <a:pt x="385" y="133"/>
                  </a:lnTo>
                  <a:cubicBezTo>
                    <a:pt x="402" y="134"/>
                    <a:pt x="410" y="142"/>
                    <a:pt x="410" y="159"/>
                  </a:cubicBezTo>
                  <a:lnTo>
                    <a:pt x="410" y="545"/>
                  </a:lnTo>
                  <a:cubicBezTo>
                    <a:pt x="410" y="557"/>
                    <a:pt x="404" y="570"/>
                    <a:pt x="393" y="570"/>
                  </a:cubicBezTo>
                  <a:lnTo>
                    <a:pt x="51" y="570"/>
                  </a:lnTo>
                  <a:cubicBezTo>
                    <a:pt x="37" y="570"/>
                    <a:pt x="34" y="556"/>
                    <a:pt x="34" y="542"/>
                  </a:cubicBezTo>
                  <a:lnTo>
                    <a:pt x="34" y="159"/>
                  </a:lnTo>
                  <a:close/>
                  <a:moveTo>
                    <a:pt x="192" y="64"/>
                  </a:moveTo>
                  <a:cubicBezTo>
                    <a:pt x="192" y="50"/>
                    <a:pt x="205" y="37"/>
                    <a:pt x="219" y="37"/>
                  </a:cubicBezTo>
                  <a:lnTo>
                    <a:pt x="224" y="37"/>
                  </a:lnTo>
                  <a:cubicBezTo>
                    <a:pt x="238" y="37"/>
                    <a:pt x="252" y="50"/>
                    <a:pt x="252" y="64"/>
                  </a:cubicBezTo>
                  <a:lnTo>
                    <a:pt x="252" y="67"/>
                  </a:lnTo>
                  <a:cubicBezTo>
                    <a:pt x="252" y="83"/>
                    <a:pt x="238" y="96"/>
                    <a:pt x="222" y="96"/>
                  </a:cubicBezTo>
                  <a:lnTo>
                    <a:pt x="221" y="96"/>
                  </a:lnTo>
                  <a:cubicBezTo>
                    <a:pt x="205" y="96"/>
                    <a:pt x="192" y="83"/>
                    <a:pt x="192" y="67"/>
                  </a:cubicBezTo>
                  <a:lnTo>
                    <a:pt x="192" y="64"/>
                  </a:lnTo>
                  <a:close/>
                  <a:moveTo>
                    <a:pt x="155" y="66"/>
                  </a:moveTo>
                  <a:lnTo>
                    <a:pt x="106" y="66"/>
                  </a:lnTo>
                  <a:cubicBezTo>
                    <a:pt x="89" y="66"/>
                    <a:pt x="81" y="74"/>
                    <a:pt x="81" y="90"/>
                  </a:cubicBezTo>
                  <a:lnTo>
                    <a:pt x="81" y="153"/>
                  </a:lnTo>
                  <a:cubicBezTo>
                    <a:pt x="81" y="164"/>
                    <a:pt x="88" y="175"/>
                    <a:pt x="98" y="175"/>
                  </a:cubicBezTo>
                  <a:lnTo>
                    <a:pt x="345" y="175"/>
                  </a:lnTo>
                  <a:cubicBezTo>
                    <a:pt x="355" y="175"/>
                    <a:pt x="362" y="164"/>
                    <a:pt x="362" y="153"/>
                  </a:cubicBezTo>
                  <a:lnTo>
                    <a:pt x="362" y="90"/>
                  </a:lnTo>
                  <a:cubicBezTo>
                    <a:pt x="362" y="74"/>
                    <a:pt x="354" y="66"/>
                    <a:pt x="337" y="66"/>
                  </a:cubicBezTo>
                  <a:lnTo>
                    <a:pt x="288" y="66"/>
                  </a:lnTo>
                  <a:cubicBezTo>
                    <a:pt x="288" y="32"/>
                    <a:pt x="260" y="0"/>
                    <a:pt x="227" y="0"/>
                  </a:cubicBezTo>
                  <a:lnTo>
                    <a:pt x="216" y="0"/>
                  </a:lnTo>
                  <a:cubicBezTo>
                    <a:pt x="184" y="0"/>
                    <a:pt x="155" y="32"/>
                    <a:pt x="155" y="66"/>
                  </a:cubicBezTo>
                  <a:close/>
                  <a:moveTo>
                    <a:pt x="94" y="464"/>
                  </a:moveTo>
                  <a:cubicBezTo>
                    <a:pt x="94" y="460"/>
                    <a:pt x="95" y="459"/>
                    <a:pt x="98" y="459"/>
                  </a:cubicBezTo>
                  <a:lnTo>
                    <a:pt x="156" y="459"/>
                  </a:lnTo>
                  <a:lnTo>
                    <a:pt x="156" y="464"/>
                  </a:lnTo>
                  <a:cubicBezTo>
                    <a:pt x="156" y="469"/>
                    <a:pt x="132" y="483"/>
                    <a:pt x="127" y="485"/>
                  </a:cubicBezTo>
                  <a:cubicBezTo>
                    <a:pt x="123" y="482"/>
                    <a:pt x="114" y="473"/>
                    <a:pt x="107" y="473"/>
                  </a:cubicBezTo>
                  <a:lnTo>
                    <a:pt x="106" y="473"/>
                  </a:lnTo>
                  <a:cubicBezTo>
                    <a:pt x="102" y="473"/>
                    <a:pt x="97" y="479"/>
                    <a:pt x="97" y="482"/>
                  </a:cubicBezTo>
                  <a:lnTo>
                    <a:pt x="97" y="484"/>
                  </a:lnTo>
                  <a:cubicBezTo>
                    <a:pt x="97" y="488"/>
                    <a:pt x="118" y="511"/>
                    <a:pt x="123" y="511"/>
                  </a:cubicBezTo>
                  <a:lnTo>
                    <a:pt x="124" y="511"/>
                  </a:lnTo>
                  <a:cubicBezTo>
                    <a:pt x="128" y="511"/>
                    <a:pt x="152" y="492"/>
                    <a:pt x="156" y="489"/>
                  </a:cubicBezTo>
                  <a:cubicBezTo>
                    <a:pt x="156" y="497"/>
                    <a:pt x="160" y="524"/>
                    <a:pt x="152" y="524"/>
                  </a:cubicBezTo>
                  <a:lnTo>
                    <a:pt x="98" y="524"/>
                  </a:lnTo>
                  <a:cubicBezTo>
                    <a:pt x="95" y="524"/>
                    <a:pt x="94" y="523"/>
                    <a:pt x="94" y="519"/>
                  </a:cubicBezTo>
                  <a:lnTo>
                    <a:pt x="94" y="464"/>
                  </a:lnTo>
                  <a:close/>
                  <a:moveTo>
                    <a:pt x="152" y="539"/>
                  </a:moveTo>
                  <a:cubicBezTo>
                    <a:pt x="181" y="539"/>
                    <a:pt x="170" y="508"/>
                    <a:pt x="172" y="481"/>
                  </a:cubicBezTo>
                  <a:cubicBezTo>
                    <a:pt x="173" y="467"/>
                    <a:pt x="207" y="455"/>
                    <a:pt x="210" y="443"/>
                  </a:cubicBezTo>
                  <a:lnTo>
                    <a:pt x="206" y="443"/>
                  </a:lnTo>
                  <a:cubicBezTo>
                    <a:pt x="195" y="443"/>
                    <a:pt x="179" y="452"/>
                    <a:pt x="172" y="456"/>
                  </a:cubicBezTo>
                  <a:cubicBezTo>
                    <a:pt x="168" y="451"/>
                    <a:pt x="164" y="444"/>
                    <a:pt x="155" y="444"/>
                  </a:cubicBezTo>
                  <a:lnTo>
                    <a:pt x="95" y="444"/>
                  </a:lnTo>
                  <a:cubicBezTo>
                    <a:pt x="86" y="444"/>
                    <a:pt x="78" y="452"/>
                    <a:pt x="78" y="461"/>
                  </a:cubicBezTo>
                  <a:lnTo>
                    <a:pt x="78" y="522"/>
                  </a:lnTo>
                  <a:cubicBezTo>
                    <a:pt x="78" y="533"/>
                    <a:pt x="87" y="539"/>
                    <a:pt x="98" y="539"/>
                  </a:cubicBezTo>
                  <a:lnTo>
                    <a:pt x="152" y="539"/>
                  </a:lnTo>
                  <a:close/>
                  <a:moveTo>
                    <a:pt x="94" y="242"/>
                  </a:moveTo>
                  <a:cubicBezTo>
                    <a:pt x="94" y="238"/>
                    <a:pt x="95" y="237"/>
                    <a:pt x="98" y="237"/>
                  </a:cubicBezTo>
                  <a:lnTo>
                    <a:pt x="152" y="237"/>
                  </a:lnTo>
                  <a:cubicBezTo>
                    <a:pt x="155" y="237"/>
                    <a:pt x="156" y="238"/>
                    <a:pt x="156" y="242"/>
                  </a:cubicBezTo>
                  <a:cubicBezTo>
                    <a:pt x="156" y="246"/>
                    <a:pt x="130" y="263"/>
                    <a:pt x="127" y="263"/>
                  </a:cubicBezTo>
                  <a:cubicBezTo>
                    <a:pt x="124" y="263"/>
                    <a:pt x="116" y="251"/>
                    <a:pt x="107" y="251"/>
                  </a:cubicBezTo>
                  <a:cubicBezTo>
                    <a:pt x="103" y="251"/>
                    <a:pt x="97" y="256"/>
                    <a:pt x="97" y="260"/>
                  </a:cubicBezTo>
                  <a:lnTo>
                    <a:pt x="97" y="262"/>
                  </a:lnTo>
                  <a:cubicBezTo>
                    <a:pt x="97" y="268"/>
                    <a:pt x="118" y="288"/>
                    <a:pt x="123" y="291"/>
                  </a:cubicBezTo>
                  <a:lnTo>
                    <a:pt x="156" y="266"/>
                  </a:lnTo>
                  <a:lnTo>
                    <a:pt x="156" y="302"/>
                  </a:lnTo>
                  <a:lnTo>
                    <a:pt x="94" y="302"/>
                  </a:lnTo>
                  <a:lnTo>
                    <a:pt x="94" y="242"/>
                  </a:lnTo>
                  <a:close/>
                  <a:moveTo>
                    <a:pt x="170" y="234"/>
                  </a:moveTo>
                  <a:cubicBezTo>
                    <a:pt x="168" y="226"/>
                    <a:pt x="162" y="222"/>
                    <a:pt x="152" y="222"/>
                  </a:cubicBezTo>
                  <a:lnTo>
                    <a:pt x="98" y="222"/>
                  </a:lnTo>
                  <a:cubicBezTo>
                    <a:pt x="87" y="222"/>
                    <a:pt x="78" y="229"/>
                    <a:pt x="78" y="239"/>
                  </a:cubicBezTo>
                  <a:lnTo>
                    <a:pt x="78" y="300"/>
                  </a:lnTo>
                  <a:cubicBezTo>
                    <a:pt x="78" y="309"/>
                    <a:pt x="86" y="317"/>
                    <a:pt x="95" y="317"/>
                  </a:cubicBezTo>
                  <a:lnTo>
                    <a:pt x="155" y="317"/>
                  </a:lnTo>
                  <a:cubicBezTo>
                    <a:pt x="179" y="317"/>
                    <a:pt x="172" y="279"/>
                    <a:pt x="171" y="255"/>
                  </a:cubicBezTo>
                  <a:lnTo>
                    <a:pt x="210" y="222"/>
                  </a:lnTo>
                  <a:cubicBezTo>
                    <a:pt x="210" y="222"/>
                    <a:pt x="207" y="221"/>
                    <a:pt x="207" y="221"/>
                  </a:cubicBezTo>
                  <a:cubicBezTo>
                    <a:pt x="192" y="221"/>
                    <a:pt x="180" y="234"/>
                    <a:pt x="170" y="234"/>
                  </a:cubicBezTo>
                  <a:close/>
                  <a:moveTo>
                    <a:pt x="94" y="349"/>
                  </a:moveTo>
                  <a:lnTo>
                    <a:pt x="156" y="349"/>
                  </a:lnTo>
                  <a:lnTo>
                    <a:pt x="156" y="357"/>
                  </a:lnTo>
                  <a:lnTo>
                    <a:pt x="127" y="375"/>
                  </a:lnTo>
                  <a:lnTo>
                    <a:pt x="108" y="361"/>
                  </a:lnTo>
                  <a:cubicBezTo>
                    <a:pt x="103" y="364"/>
                    <a:pt x="97" y="365"/>
                    <a:pt x="97" y="372"/>
                  </a:cubicBezTo>
                  <a:cubicBezTo>
                    <a:pt x="97" y="377"/>
                    <a:pt x="118" y="401"/>
                    <a:pt x="123" y="401"/>
                  </a:cubicBezTo>
                  <a:cubicBezTo>
                    <a:pt x="130" y="401"/>
                    <a:pt x="148" y="380"/>
                    <a:pt x="156" y="378"/>
                  </a:cubicBezTo>
                  <a:lnTo>
                    <a:pt x="156" y="412"/>
                  </a:lnTo>
                  <a:lnTo>
                    <a:pt x="94" y="412"/>
                  </a:lnTo>
                  <a:lnTo>
                    <a:pt x="94" y="349"/>
                  </a:lnTo>
                  <a:close/>
                  <a:moveTo>
                    <a:pt x="171" y="345"/>
                  </a:moveTo>
                  <a:cubicBezTo>
                    <a:pt x="169" y="340"/>
                    <a:pt x="165" y="334"/>
                    <a:pt x="156" y="334"/>
                  </a:cubicBezTo>
                  <a:lnTo>
                    <a:pt x="94" y="334"/>
                  </a:lnTo>
                  <a:cubicBezTo>
                    <a:pt x="86" y="334"/>
                    <a:pt x="78" y="341"/>
                    <a:pt x="78" y="349"/>
                  </a:cubicBezTo>
                  <a:lnTo>
                    <a:pt x="78" y="412"/>
                  </a:lnTo>
                  <a:cubicBezTo>
                    <a:pt x="78" y="420"/>
                    <a:pt x="86" y="427"/>
                    <a:pt x="94" y="427"/>
                  </a:cubicBezTo>
                  <a:lnTo>
                    <a:pt x="156" y="427"/>
                  </a:lnTo>
                  <a:cubicBezTo>
                    <a:pt x="179" y="427"/>
                    <a:pt x="172" y="388"/>
                    <a:pt x="171" y="365"/>
                  </a:cubicBezTo>
                  <a:lnTo>
                    <a:pt x="210" y="333"/>
                  </a:lnTo>
                  <a:lnTo>
                    <a:pt x="205" y="330"/>
                  </a:lnTo>
                  <a:lnTo>
                    <a:pt x="171" y="345"/>
                  </a:lnTo>
                  <a:close/>
                  <a:moveTo>
                    <a:pt x="227" y="508"/>
                  </a:moveTo>
                  <a:cubicBezTo>
                    <a:pt x="227" y="512"/>
                    <a:pt x="228" y="513"/>
                    <a:pt x="232" y="513"/>
                  </a:cubicBezTo>
                  <a:lnTo>
                    <a:pt x="351" y="513"/>
                  </a:lnTo>
                  <a:cubicBezTo>
                    <a:pt x="355" y="513"/>
                    <a:pt x="356" y="512"/>
                    <a:pt x="356" y="508"/>
                  </a:cubicBezTo>
                  <a:lnTo>
                    <a:pt x="356" y="475"/>
                  </a:lnTo>
                  <a:cubicBezTo>
                    <a:pt x="356" y="471"/>
                    <a:pt x="355" y="470"/>
                    <a:pt x="351" y="470"/>
                  </a:cubicBezTo>
                  <a:lnTo>
                    <a:pt x="227" y="470"/>
                  </a:lnTo>
                  <a:lnTo>
                    <a:pt x="227" y="508"/>
                  </a:lnTo>
                  <a:close/>
                  <a:moveTo>
                    <a:pt x="227" y="401"/>
                  </a:moveTo>
                  <a:lnTo>
                    <a:pt x="356" y="401"/>
                  </a:lnTo>
                  <a:lnTo>
                    <a:pt x="356" y="360"/>
                  </a:lnTo>
                  <a:lnTo>
                    <a:pt x="227" y="360"/>
                  </a:lnTo>
                  <a:lnTo>
                    <a:pt x="227" y="401"/>
                  </a:lnTo>
                  <a:close/>
                  <a:moveTo>
                    <a:pt x="227" y="291"/>
                  </a:moveTo>
                  <a:lnTo>
                    <a:pt x="321" y="291"/>
                  </a:lnTo>
                  <a:lnTo>
                    <a:pt x="321" y="250"/>
                  </a:lnTo>
                  <a:lnTo>
                    <a:pt x="227" y="250"/>
                  </a:lnTo>
                  <a:lnTo>
                    <a:pt x="227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2294508" y="1090072"/>
              <a:ext cx="553807" cy="514520"/>
            </a:xfrm>
            <a:custGeom>
              <a:gdLst>
                <a:gd fmla="*/ 373 w 678" name="T0"/>
                <a:gd fmla="*/ 551 h 630" name="T1"/>
                <a:gd fmla="*/ 280 w 678" name="T2"/>
                <a:gd fmla="*/ 593 h 630" name="T3"/>
                <a:gd fmla="*/ 190 w 678" name="T4"/>
                <a:gd fmla="*/ 21 h 630" name="T5"/>
                <a:gd fmla="*/ 210 w 678" name="T6"/>
                <a:gd fmla="*/ 34 h 630" name="T7"/>
                <a:gd fmla="*/ 342 w 678" name="T8"/>
                <a:gd fmla="*/ 1 h 630" name="T9"/>
                <a:gd fmla="*/ 169 w 678" name="T10"/>
                <a:gd fmla="*/ 25 h 630" name="T11"/>
                <a:gd fmla="*/ 207 w 678" name="T12"/>
                <a:gd fmla="*/ 62 h 630" name="T13"/>
                <a:gd fmla="*/ 199 w 678" name="T14"/>
                <a:gd fmla="*/ 340 h 630" name="T15"/>
                <a:gd fmla="*/ 161 w 678" name="T16"/>
                <a:gd fmla="*/ 304 h 630" name="T17"/>
                <a:gd fmla="*/ 169 w 678" name="T18"/>
                <a:gd fmla="*/ 25 h 630" name="T19"/>
                <a:gd fmla="*/ 309 w 678" name="T20"/>
                <a:gd fmla="*/ 120 h 630" name="T21"/>
                <a:gd fmla="*/ 467 w 678" name="T22"/>
                <a:gd fmla="*/ 102 h 630" name="T23"/>
                <a:gd fmla="*/ 291 w 678" name="T24"/>
                <a:gd fmla="*/ 109 h 630" name="T25"/>
                <a:gd fmla="*/ 300 w 678" name="T26"/>
                <a:gd fmla="*/ 133 h 630" name="T27"/>
                <a:gd fmla="*/ 308 w 678" name="T28"/>
                <a:gd fmla="*/ 422 h 630" name="T29"/>
                <a:gd fmla="*/ 270 w 678" name="T30"/>
                <a:gd fmla="*/ 410 h 630" name="T31"/>
                <a:gd fmla="*/ 263 w 678" name="T32"/>
                <a:gd fmla="*/ 122 h 630" name="T33"/>
                <a:gd fmla="*/ 322 w 678" name="T34"/>
                <a:gd fmla="*/ 145 h 630" name="T35"/>
                <a:gd fmla="*/ 511 w 678" name="T36"/>
                <a:gd fmla="*/ 145 h 630" name="T37"/>
                <a:gd fmla="*/ 486 w 678" name="T38"/>
                <a:gd fmla="*/ 406 h 630" name="T39"/>
                <a:gd fmla="*/ 322 w 678" name="T40"/>
                <a:gd fmla="*/ 145 h 630" name="T41"/>
                <a:gd fmla="*/ 481 w 678" name="T42"/>
                <a:gd fmla="*/ 166 h 630" name="T43"/>
                <a:gd fmla="*/ 354 w 678" name="T44"/>
                <a:gd fmla="*/ 240 h 630" name="T45"/>
                <a:gd fmla="*/ 221 w 678" name="T46"/>
                <a:gd fmla="*/ 56 h 630" name="T47"/>
                <a:gd fmla="*/ 410 w 678" name="T48"/>
                <a:gd fmla="*/ 56 h 630" name="T49"/>
                <a:gd fmla="*/ 255 w 678" name="T50"/>
                <a:gd fmla="*/ 83 h 630" name="T51"/>
                <a:gd fmla="*/ 240 w 678" name="T52"/>
                <a:gd fmla="*/ 335 h 630" name="T53"/>
                <a:gd fmla="*/ 221 w 678" name="T54"/>
                <a:gd fmla="*/ 56 h 630" name="T55"/>
                <a:gd fmla="*/ 134 w 678" name="T56"/>
                <a:gd fmla="*/ 188 h 630" name="T57"/>
                <a:gd fmla="*/ 104 w 678" name="T58"/>
                <a:gd fmla="*/ 135 h 630" name="T59"/>
                <a:gd fmla="*/ 54 w 678" name="T60"/>
                <a:gd fmla="*/ 467 h 630" name="T61"/>
                <a:gd fmla="*/ 90 w 678" name="T62"/>
                <a:gd fmla="*/ 515 h 630" name="T63"/>
                <a:gd fmla="*/ 0 w 678" name="T64"/>
                <a:gd fmla="*/ 630 h 630" name="T65"/>
                <a:gd fmla="*/ 678 w 678" name="T66"/>
                <a:gd fmla="*/ 586 h 630" name="T67"/>
                <a:gd fmla="*/ 621 w 678" name="T68"/>
                <a:gd fmla="*/ 467 h 630" name="T69"/>
                <a:gd fmla="*/ 571 w 678" name="T70"/>
                <a:gd fmla="*/ 135 h 630" name="T71"/>
                <a:gd fmla="*/ 541 w 678" name="T72"/>
                <a:gd fmla="*/ 188 h 630" name="T73"/>
                <a:gd fmla="*/ 573 w 678" name="T74"/>
                <a:gd fmla="*/ 474 h 630" name="T75"/>
                <a:gd fmla="*/ 101 w 678" name="T76"/>
                <a:gd fmla="*/ 188 h 63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30" w="678">
                  <a:moveTo>
                    <a:pt x="301" y="551"/>
                  </a:moveTo>
                  <a:lnTo>
                    <a:pt x="373" y="551"/>
                  </a:lnTo>
                  <a:lnTo>
                    <a:pt x="398" y="593"/>
                  </a:lnTo>
                  <a:lnTo>
                    <a:pt x="280" y="593"/>
                  </a:lnTo>
                  <a:lnTo>
                    <a:pt x="301" y="551"/>
                  </a:lnTo>
                  <a:close/>
                  <a:moveTo>
                    <a:pt x="190" y="21"/>
                  </a:moveTo>
                  <a:lnTo>
                    <a:pt x="207" y="32"/>
                  </a:lnTo>
                  <a:cubicBezTo>
                    <a:pt x="208" y="32"/>
                    <a:pt x="209" y="33"/>
                    <a:pt x="210" y="34"/>
                  </a:cubicBezTo>
                  <a:lnTo>
                    <a:pt x="366" y="14"/>
                  </a:lnTo>
                  <a:cubicBezTo>
                    <a:pt x="362" y="5"/>
                    <a:pt x="353" y="0"/>
                    <a:pt x="342" y="1"/>
                  </a:cubicBezTo>
                  <a:lnTo>
                    <a:pt x="190" y="21"/>
                  </a:lnTo>
                  <a:close/>
                  <a:moveTo>
                    <a:pt x="169" y="25"/>
                  </a:moveTo>
                  <a:lnTo>
                    <a:pt x="199" y="44"/>
                  </a:lnTo>
                  <a:cubicBezTo>
                    <a:pt x="203" y="47"/>
                    <a:pt x="207" y="55"/>
                    <a:pt x="207" y="62"/>
                  </a:cubicBezTo>
                  <a:lnTo>
                    <a:pt x="207" y="333"/>
                  </a:lnTo>
                  <a:cubicBezTo>
                    <a:pt x="207" y="340"/>
                    <a:pt x="203" y="343"/>
                    <a:pt x="199" y="340"/>
                  </a:cubicBezTo>
                  <a:lnTo>
                    <a:pt x="169" y="322"/>
                  </a:lnTo>
                  <a:cubicBezTo>
                    <a:pt x="165" y="319"/>
                    <a:pt x="161" y="311"/>
                    <a:pt x="161" y="304"/>
                  </a:cubicBezTo>
                  <a:lnTo>
                    <a:pt x="161" y="33"/>
                  </a:lnTo>
                  <a:cubicBezTo>
                    <a:pt x="161" y="26"/>
                    <a:pt x="165" y="23"/>
                    <a:pt x="169" y="25"/>
                  </a:cubicBezTo>
                  <a:close/>
                  <a:moveTo>
                    <a:pt x="291" y="109"/>
                  </a:moveTo>
                  <a:lnTo>
                    <a:pt x="309" y="120"/>
                  </a:lnTo>
                  <a:cubicBezTo>
                    <a:pt x="310" y="121"/>
                    <a:pt x="310" y="122"/>
                    <a:pt x="311" y="122"/>
                  </a:cubicBezTo>
                  <a:lnTo>
                    <a:pt x="467" y="102"/>
                  </a:lnTo>
                  <a:cubicBezTo>
                    <a:pt x="464" y="94"/>
                    <a:pt x="454" y="88"/>
                    <a:pt x="443" y="90"/>
                  </a:cubicBezTo>
                  <a:lnTo>
                    <a:pt x="291" y="109"/>
                  </a:lnTo>
                  <a:close/>
                  <a:moveTo>
                    <a:pt x="270" y="114"/>
                  </a:moveTo>
                  <a:lnTo>
                    <a:pt x="300" y="133"/>
                  </a:lnTo>
                  <a:cubicBezTo>
                    <a:pt x="304" y="136"/>
                    <a:pt x="308" y="144"/>
                    <a:pt x="308" y="151"/>
                  </a:cubicBezTo>
                  <a:lnTo>
                    <a:pt x="308" y="422"/>
                  </a:lnTo>
                  <a:cubicBezTo>
                    <a:pt x="308" y="428"/>
                    <a:pt x="304" y="432"/>
                    <a:pt x="300" y="429"/>
                  </a:cubicBezTo>
                  <a:lnTo>
                    <a:pt x="270" y="410"/>
                  </a:lnTo>
                  <a:cubicBezTo>
                    <a:pt x="266" y="407"/>
                    <a:pt x="263" y="400"/>
                    <a:pt x="263" y="393"/>
                  </a:cubicBezTo>
                  <a:lnTo>
                    <a:pt x="263" y="122"/>
                  </a:lnTo>
                  <a:cubicBezTo>
                    <a:pt x="263" y="115"/>
                    <a:pt x="266" y="111"/>
                    <a:pt x="270" y="114"/>
                  </a:cubicBezTo>
                  <a:close/>
                  <a:moveTo>
                    <a:pt x="322" y="145"/>
                  </a:moveTo>
                  <a:lnTo>
                    <a:pt x="486" y="124"/>
                  </a:lnTo>
                  <a:cubicBezTo>
                    <a:pt x="500" y="122"/>
                    <a:pt x="511" y="131"/>
                    <a:pt x="511" y="145"/>
                  </a:cubicBezTo>
                  <a:lnTo>
                    <a:pt x="511" y="378"/>
                  </a:lnTo>
                  <a:cubicBezTo>
                    <a:pt x="511" y="391"/>
                    <a:pt x="500" y="404"/>
                    <a:pt x="486" y="406"/>
                  </a:cubicBezTo>
                  <a:lnTo>
                    <a:pt x="322" y="426"/>
                  </a:lnTo>
                  <a:lnTo>
                    <a:pt x="322" y="145"/>
                  </a:lnTo>
                  <a:close/>
                  <a:moveTo>
                    <a:pt x="354" y="183"/>
                  </a:moveTo>
                  <a:lnTo>
                    <a:pt x="481" y="166"/>
                  </a:lnTo>
                  <a:lnTo>
                    <a:pt x="481" y="224"/>
                  </a:lnTo>
                  <a:lnTo>
                    <a:pt x="354" y="240"/>
                  </a:lnTo>
                  <a:lnTo>
                    <a:pt x="354" y="183"/>
                  </a:lnTo>
                  <a:close/>
                  <a:moveTo>
                    <a:pt x="221" y="56"/>
                  </a:moveTo>
                  <a:lnTo>
                    <a:pt x="384" y="35"/>
                  </a:lnTo>
                  <a:cubicBezTo>
                    <a:pt x="398" y="33"/>
                    <a:pt x="410" y="43"/>
                    <a:pt x="410" y="56"/>
                  </a:cubicBezTo>
                  <a:lnTo>
                    <a:pt x="410" y="63"/>
                  </a:lnTo>
                  <a:lnTo>
                    <a:pt x="255" y="83"/>
                  </a:lnTo>
                  <a:cubicBezTo>
                    <a:pt x="244" y="86"/>
                    <a:pt x="240" y="93"/>
                    <a:pt x="240" y="107"/>
                  </a:cubicBezTo>
                  <a:lnTo>
                    <a:pt x="240" y="335"/>
                  </a:lnTo>
                  <a:lnTo>
                    <a:pt x="221" y="338"/>
                  </a:lnTo>
                  <a:lnTo>
                    <a:pt x="221" y="56"/>
                  </a:lnTo>
                  <a:close/>
                  <a:moveTo>
                    <a:pt x="101" y="188"/>
                  </a:moveTo>
                  <a:lnTo>
                    <a:pt x="134" y="188"/>
                  </a:lnTo>
                  <a:lnTo>
                    <a:pt x="134" y="135"/>
                  </a:lnTo>
                  <a:lnTo>
                    <a:pt x="104" y="135"/>
                  </a:lnTo>
                  <a:cubicBezTo>
                    <a:pt x="76" y="135"/>
                    <a:pt x="54" y="158"/>
                    <a:pt x="54" y="186"/>
                  </a:cubicBezTo>
                  <a:lnTo>
                    <a:pt x="54" y="467"/>
                  </a:lnTo>
                  <a:cubicBezTo>
                    <a:pt x="54" y="490"/>
                    <a:pt x="69" y="509"/>
                    <a:pt x="90" y="515"/>
                  </a:cubicBezTo>
                  <a:lnTo>
                    <a:pt x="90" y="515"/>
                  </a:lnTo>
                  <a:lnTo>
                    <a:pt x="0" y="586"/>
                  </a:lnTo>
                  <a:lnTo>
                    <a:pt x="0" y="630"/>
                  </a:lnTo>
                  <a:lnTo>
                    <a:pt x="678" y="630"/>
                  </a:lnTo>
                  <a:lnTo>
                    <a:pt x="678" y="586"/>
                  </a:lnTo>
                  <a:lnTo>
                    <a:pt x="582" y="516"/>
                  </a:lnTo>
                  <a:cubicBezTo>
                    <a:pt x="604" y="511"/>
                    <a:pt x="621" y="491"/>
                    <a:pt x="621" y="467"/>
                  </a:cubicBezTo>
                  <a:lnTo>
                    <a:pt x="621" y="186"/>
                  </a:lnTo>
                  <a:cubicBezTo>
                    <a:pt x="621" y="158"/>
                    <a:pt x="598" y="135"/>
                    <a:pt x="571" y="135"/>
                  </a:cubicBezTo>
                  <a:lnTo>
                    <a:pt x="541" y="135"/>
                  </a:lnTo>
                  <a:lnTo>
                    <a:pt x="541" y="188"/>
                  </a:lnTo>
                  <a:lnTo>
                    <a:pt x="573" y="188"/>
                  </a:lnTo>
                  <a:lnTo>
                    <a:pt x="573" y="474"/>
                  </a:lnTo>
                  <a:lnTo>
                    <a:pt x="101" y="474"/>
                  </a:lnTo>
                  <a:lnTo>
                    <a:pt x="101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5373504" y="1101944"/>
              <a:ext cx="557763" cy="492752"/>
            </a:xfrm>
            <a:custGeom>
              <a:gdLst>
                <a:gd fmla="*/ 284 w 683" name="T0"/>
                <a:gd fmla="*/ 381 h 601" name="T1"/>
                <a:gd fmla="*/ 595 w 683" name="T2"/>
                <a:gd fmla="*/ 392 h 601" name="T3"/>
                <a:gd fmla="*/ 589 w 683" name="T4"/>
                <a:gd fmla="*/ 359 h 601" name="T5"/>
                <a:gd fmla="*/ 285 w 683" name="T6"/>
                <a:gd fmla="*/ 371 h 601" name="T7"/>
                <a:gd fmla="*/ 589 w 683" name="T8"/>
                <a:gd fmla="*/ 359 h 601" name="T9"/>
                <a:gd fmla="*/ 282 w 683" name="T10"/>
                <a:gd fmla="*/ 338 h 601" name="T11"/>
                <a:gd fmla="*/ 591 w 683" name="T12"/>
                <a:gd fmla="*/ 349 h 601" name="T13"/>
                <a:gd fmla="*/ 269 w 683" name="T14"/>
                <a:gd fmla="*/ 324 h 601" name="T15"/>
                <a:gd fmla="*/ 607 w 683" name="T16"/>
                <a:gd fmla="*/ 408 h 601" name="T17"/>
                <a:gd fmla="*/ 261 w 683" name="T18"/>
                <a:gd fmla="*/ 432 h 601" name="T19"/>
                <a:gd fmla="*/ 242 w 683" name="T20"/>
                <a:gd fmla="*/ 316 h 601" name="T21"/>
                <a:gd fmla="*/ 607 w 683" name="T22"/>
                <a:gd fmla="*/ 300 h 601" name="T23"/>
                <a:gd fmla="*/ 269 w 683" name="T24"/>
                <a:gd fmla="*/ 324 h 601" name="T25"/>
                <a:gd fmla="*/ 345 w 683" name="T26"/>
                <a:gd fmla="*/ 39 h 601" name="T27"/>
                <a:gd fmla="*/ 335 w 683" name="T28"/>
                <a:gd fmla="*/ 3 h 601" name="T29"/>
                <a:gd fmla="*/ 350 w 683" name="T30"/>
                <a:gd fmla="*/ 1 h 601" name="T31"/>
                <a:gd fmla="*/ 411 w 683" name="T32"/>
                <a:gd fmla="*/ 39 h 601" name="T33"/>
                <a:gd fmla="*/ 367 w 683" name="T34"/>
                <a:gd fmla="*/ 56 h 601" name="T35"/>
                <a:gd fmla="*/ 366 w 683" name="T36"/>
                <a:gd fmla="*/ 105 h 601" name="T37"/>
                <a:gd fmla="*/ 353 w 683" name="T38"/>
                <a:gd fmla="*/ 218 h 601" name="T39"/>
                <a:gd fmla="*/ 380 w 683" name="T40"/>
                <a:gd fmla="*/ 107 h 601" name="T41"/>
                <a:gd fmla="*/ 486 w 683" name="T42"/>
                <a:gd fmla="*/ 87 h 601" name="T43"/>
                <a:gd fmla="*/ 441 w 683" name="T44"/>
                <a:gd fmla="*/ 285 h 601" name="T45"/>
                <a:gd fmla="*/ 406 w 683" name="T46"/>
                <a:gd fmla="*/ 285 h 601" name="T47"/>
                <a:gd fmla="*/ 361 w 683" name="T48"/>
                <a:gd fmla="*/ 87 h 601" name="T49"/>
                <a:gd fmla="*/ 430 w 683" name="T50"/>
                <a:gd fmla="*/ 30 h 601" name="T51"/>
                <a:gd fmla="*/ 429 w 683" name="T52"/>
                <a:gd fmla="*/ 88 h 601" name="T53"/>
                <a:gd fmla="*/ 237 w 683" name="T54"/>
                <a:gd fmla="*/ 540 h 601" name="T55"/>
                <a:gd fmla="*/ 637 w 683" name="T56"/>
                <a:gd fmla="*/ 553 h 601" name="T57"/>
                <a:gd fmla="*/ 237 w 683" name="T58"/>
                <a:gd fmla="*/ 540 h 601" name="T59"/>
                <a:gd fmla="*/ 634 w 683" name="T60"/>
                <a:gd fmla="*/ 515 h 601" name="T61"/>
                <a:gd fmla="*/ 239 w 683" name="T62"/>
                <a:gd fmla="*/ 528 h 601" name="T63"/>
                <a:gd fmla="*/ 231 w 683" name="T64"/>
                <a:gd fmla="*/ 491 h 601" name="T65"/>
                <a:gd fmla="*/ 635 w 683" name="T66"/>
                <a:gd fmla="*/ 504 h 601" name="T67"/>
                <a:gd fmla="*/ 231 w 683" name="T68"/>
                <a:gd fmla="*/ 491 h 601" name="T69"/>
                <a:gd fmla="*/ 652 w 683" name="T70"/>
                <a:gd fmla="*/ 570 h 601" name="T71"/>
                <a:gd fmla="*/ 219 w 683" name="T72"/>
                <a:gd fmla="*/ 598 h 601" name="T73"/>
                <a:gd fmla="*/ 683 w 683" name="T74"/>
                <a:gd fmla="*/ 580 h 601" name="T75"/>
                <a:gd fmla="*/ 662 w 683" name="T76"/>
                <a:gd fmla="*/ 447 h 601" name="T77"/>
                <a:gd fmla="*/ 219 w 683" name="T78"/>
                <a:gd fmla="*/ 475 h 601" name="T79"/>
                <a:gd fmla="*/ 223 w 683" name="T80"/>
                <a:gd fmla="*/ 189 h 601" name="T81"/>
                <a:gd fmla="*/ 103 w 683" name="T82"/>
                <a:gd fmla="*/ 549 h 601" name="T83"/>
                <a:gd fmla="*/ 223 w 683" name="T84"/>
                <a:gd fmla="*/ 189 h 601" name="T85"/>
                <a:gd fmla="*/ 72 w 683" name="T86"/>
                <a:gd fmla="*/ 534 h 601" name="T87"/>
                <a:gd fmla="*/ 213 w 683" name="T88"/>
                <a:gd fmla="*/ 187 h 601" name="T89"/>
                <a:gd fmla="*/ 183 w 683" name="T90"/>
                <a:gd fmla="*/ 168 h 601" name="T91"/>
                <a:gd fmla="*/ 62 w 683" name="T92"/>
                <a:gd fmla="*/ 531 h 601" name="T93"/>
                <a:gd fmla="*/ 183 w 683" name="T94"/>
                <a:gd fmla="*/ 168 h 601" name="T95"/>
                <a:gd fmla="*/ 114 w 683" name="T96"/>
                <a:gd fmla="*/ 568 h 601" name="T97"/>
                <a:gd fmla="*/ 280 w 683" name="T98"/>
                <a:gd fmla="*/ 192 h 601" name="T99"/>
                <a:gd fmla="*/ 112 w 683" name="T100"/>
                <a:gd fmla="*/ 597 h 601" name="T101"/>
                <a:gd fmla="*/ 4 w 683" name="T102"/>
                <a:gd fmla="*/ 536 h 601" name="T103"/>
                <a:gd fmla="*/ 173 w 683" name="T104"/>
                <a:gd fmla="*/ 152 h 60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01" w="683">
                  <a:moveTo>
                    <a:pt x="591" y="381"/>
                  </a:moveTo>
                  <a:lnTo>
                    <a:pt x="284" y="381"/>
                  </a:lnTo>
                  <a:cubicBezTo>
                    <a:pt x="284" y="385"/>
                    <a:pt x="283" y="389"/>
                    <a:pt x="282" y="392"/>
                  </a:cubicBezTo>
                  <a:lnTo>
                    <a:pt x="595" y="392"/>
                  </a:lnTo>
                  <a:cubicBezTo>
                    <a:pt x="593" y="389"/>
                    <a:pt x="592" y="385"/>
                    <a:pt x="591" y="381"/>
                  </a:cubicBezTo>
                  <a:close/>
                  <a:moveTo>
                    <a:pt x="589" y="359"/>
                  </a:moveTo>
                  <a:lnTo>
                    <a:pt x="285" y="359"/>
                  </a:lnTo>
                  <a:cubicBezTo>
                    <a:pt x="285" y="363"/>
                    <a:pt x="285" y="367"/>
                    <a:pt x="285" y="371"/>
                  </a:cubicBezTo>
                  <a:lnTo>
                    <a:pt x="589" y="371"/>
                  </a:lnTo>
                  <a:cubicBezTo>
                    <a:pt x="588" y="367"/>
                    <a:pt x="588" y="363"/>
                    <a:pt x="589" y="359"/>
                  </a:cubicBezTo>
                  <a:close/>
                  <a:moveTo>
                    <a:pt x="595" y="338"/>
                  </a:moveTo>
                  <a:lnTo>
                    <a:pt x="282" y="338"/>
                  </a:lnTo>
                  <a:cubicBezTo>
                    <a:pt x="283" y="342"/>
                    <a:pt x="284" y="345"/>
                    <a:pt x="284" y="349"/>
                  </a:cubicBezTo>
                  <a:lnTo>
                    <a:pt x="591" y="349"/>
                  </a:lnTo>
                  <a:cubicBezTo>
                    <a:pt x="592" y="345"/>
                    <a:pt x="593" y="341"/>
                    <a:pt x="595" y="338"/>
                  </a:cubicBezTo>
                  <a:close/>
                  <a:moveTo>
                    <a:pt x="269" y="324"/>
                  </a:moveTo>
                  <a:lnTo>
                    <a:pt x="269" y="408"/>
                  </a:lnTo>
                  <a:lnTo>
                    <a:pt x="607" y="408"/>
                  </a:lnTo>
                  <a:lnTo>
                    <a:pt x="607" y="432"/>
                  </a:lnTo>
                  <a:lnTo>
                    <a:pt x="261" y="432"/>
                  </a:lnTo>
                  <a:cubicBezTo>
                    <a:pt x="251" y="432"/>
                    <a:pt x="242" y="425"/>
                    <a:pt x="242" y="416"/>
                  </a:cubicBezTo>
                  <a:lnTo>
                    <a:pt x="242" y="316"/>
                  </a:lnTo>
                  <a:cubicBezTo>
                    <a:pt x="242" y="307"/>
                    <a:pt x="251" y="300"/>
                    <a:pt x="261" y="300"/>
                  </a:cubicBezTo>
                  <a:lnTo>
                    <a:pt x="607" y="300"/>
                  </a:lnTo>
                  <a:lnTo>
                    <a:pt x="607" y="324"/>
                  </a:lnTo>
                  <a:lnTo>
                    <a:pt x="269" y="324"/>
                  </a:lnTo>
                  <a:close/>
                  <a:moveTo>
                    <a:pt x="367" y="56"/>
                  </a:moveTo>
                  <a:cubicBezTo>
                    <a:pt x="354" y="55"/>
                    <a:pt x="348" y="48"/>
                    <a:pt x="345" y="39"/>
                  </a:cubicBezTo>
                  <a:cubicBezTo>
                    <a:pt x="342" y="31"/>
                    <a:pt x="343" y="26"/>
                    <a:pt x="343" y="18"/>
                  </a:cubicBezTo>
                  <a:cubicBezTo>
                    <a:pt x="342" y="8"/>
                    <a:pt x="336" y="5"/>
                    <a:pt x="335" y="3"/>
                  </a:cubicBezTo>
                  <a:cubicBezTo>
                    <a:pt x="335" y="2"/>
                    <a:pt x="337" y="1"/>
                    <a:pt x="341" y="1"/>
                  </a:cubicBezTo>
                  <a:cubicBezTo>
                    <a:pt x="344" y="1"/>
                    <a:pt x="347" y="0"/>
                    <a:pt x="350" y="1"/>
                  </a:cubicBezTo>
                  <a:cubicBezTo>
                    <a:pt x="356" y="1"/>
                    <a:pt x="365" y="2"/>
                    <a:pt x="366" y="2"/>
                  </a:cubicBezTo>
                  <a:cubicBezTo>
                    <a:pt x="385" y="6"/>
                    <a:pt x="409" y="16"/>
                    <a:pt x="411" y="39"/>
                  </a:cubicBezTo>
                  <a:cubicBezTo>
                    <a:pt x="413" y="49"/>
                    <a:pt x="412" y="61"/>
                    <a:pt x="402" y="65"/>
                  </a:cubicBezTo>
                  <a:cubicBezTo>
                    <a:pt x="395" y="55"/>
                    <a:pt x="378" y="57"/>
                    <a:pt x="367" y="56"/>
                  </a:cubicBezTo>
                  <a:close/>
                  <a:moveTo>
                    <a:pt x="394" y="102"/>
                  </a:moveTo>
                  <a:cubicBezTo>
                    <a:pt x="385" y="99"/>
                    <a:pt x="378" y="99"/>
                    <a:pt x="366" y="105"/>
                  </a:cubicBezTo>
                  <a:cubicBezTo>
                    <a:pt x="342" y="116"/>
                    <a:pt x="331" y="144"/>
                    <a:pt x="333" y="169"/>
                  </a:cubicBezTo>
                  <a:cubicBezTo>
                    <a:pt x="334" y="186"/>
                    <a:pt x="341" y="205"/>
                    <a:pt x="353" y="218"/>
                  </a:cubicBezTo>
                  <a:cubicBezTo>
                    <a:pt x="349" y="207"/>
                    <a:pt x="346" y="195"/>
                    <a:pt x="345" y="184"/>
                  </a:cubicBezTo>
                  <a:cubicBezTo>
                    <a:pt x="343" y="154"/>
                    <a:pt x="354" y="121"/>
                    <a:pt x="380" y="107"/>
                  </a:cubicBezTo>
                  <a:cubicBezTo>
                    <a:pt x="385" y="105"/>
                    <a:pt x="390" y="103"/>
                    <a:pt x="394" y="102"/>
                  </a:cubicBezTo>
                  <a:close/>
                  <a:moveTo>
                    <a:pt x="486" y="87"/>
                  </a:moveTo>
                  <a:cubicBezTo>
                    <a:pt x="519" y="102"/>
                    <a:pt x="539" y="139"/>
                    <a:pt x="537" y="182"/>
                  </a:cubicBezTo>
                  <a:cubicBezTo>
                    <a:pt x="533" y="239"/>
                    <a:pt x="490" y="285"/>
                    <a:pt x="441" y="285"/>
                  </a:cubicBezTo>
                  <a:cubicBezTo>
                    <a:pt x="435" y="285"/>
                    <a:pt x="429" y="280"/>
                    <a:pt x="424" y="278"/>
                  </a:cubicBezTo>
                  <a:cubicBezTo>
                    <a:pt x="418" y="280"/>
                    <a:pt x="412" y="285"/>
                    <a:pt x="406" y="285"/>
                  </a:cubicBezTo>
                  <a:cubicBezTo>
                    <a:pt x="357" y="285"/>
                    <a:pt x="315" y="239"/>
                    <a:pt x="311" y="182"/>
                  </a:cubicBezTo>
                  <a:cubicBezTo>
                    <a:pt x="308" y="139"/>
                    <a:pt x="329" y="102"/>
                    <a:pt x="361" y="87"/>
                  </a:cubicBezTo>
                  <a:cubicBezTo>
                    <a:pt x="385" y="75"/>
                    <a:pt x="397" y="79"/>
                    <a:pt x="417" y="88"/>
                  </a:cubicBezTo>
                  <a:cubicBezTo>
                    <a:pt x="415" y="72"/>
                    <a:pt x="414" y="48"/>
                    <a:pt x="430" y="30"/>
                  </a:cubicBezTo>
                  <a:cubicBezTo>
                    <a:pt x="434" y="28"/>
                    <a:pt x="443" y="32"/>
                    <a:pt x="443" y="40"/>
                  </a:cubicBezTo>
                  <a:cubicBezTo>
                    <a:pt x="430" y="55"/>
                    <a:pt x="429" y="76"/>
                    <a:pt x="429" y="88"/>
                  </a:cubicBezTo>
                  <a:cubicBezTo>
                    <a:pt x="450" y="79"/>
                    <a:pt x="462" y="75"/>
                    <a:pt x="486" y="87"/>
                  </a:cubicBezTo>
                  <a:close/>
                  <a:moveTo>
                    <a:pt x="237" y="540"/>
                  </a:moveTo>
                  <a:lnTo>
                    <a:pt x="635" y="540"/>
                  </a:lnTo>
                  <a:cubicBezTo>
                    <a:pt x="635" y="544"/>
                    <a:pt x="636" y="549"/>
                    <a:pt x="637" y="553"/>
                  </a:cubicBezTo>
                  <a:lnTo>
                    <a:pt x="231" y="553"/>
                  </a:lnTo>
                  <a:cubicBezTo>
                    <a:pt x="234" y="549"/>
                    <a:pt x="236" y="545"/>
                    <a:pt x="237" y="540"/>
                  </a:cubicBezTo>
                  <a:close/>
                  <a:moveTo>
                    <a:pt x="239" y="515"/>
                  </a:moveTo>
                  <a:lnTo>
                    <a:pt x="634" y="515"/>
                  </a:lnTo>
                  <a:cubicBezTo>
                    <a:pt x="634" y="520"/>
                    <a:pt x="634" y="524"/>
                    <a:pt x="634" y="528"/>
                  </a:cubicBezTo>
                  <a:lnTo>
                    <a:pt x="239" y="528"/>
                  </a:lnTo>
                  <a:cubicBezTo>
                    <a:pt x="240" y="524"/>
                    <a:pt x="240" y="520"/>
                    <a:pt x="239" y="515"/>
                  </a:cubicBezTo>
                  <a:close/>
                  <a:moveTo>
                    <a:pt x="231" y="491"/>
                  </a:moveTo>
                  <a:lnTo>
                    <a:pt x="637" y="491"/>
                  </a:lnTo>
                  <a:cubicBezTo>
                    <a:pt x="636" y="495"/>
                    <a:pt x="635" y="499"/>
                    <a:pt x="635" y="504"/>
                  </a:cubicBezTo>
                  <a:lnTo>
                    <a:pt x="237" y="504"/>
                  </a:lnTo>
                  <a:cubicBezTo>
                    <a:pt x="236" y="499"/>
                    <a:pt x="234" y="495"/>
                    <a:pt x="231" y="491"/>
                  </a:cubicBezTo>
                  <a:close/>
                  <a:moveTo>
                    <a:pt x="652" y="475"/>
                  </a:moveTo>
                  <a:lnTo>
                    <a:pt x="652" y="570"/>
                  </a:lnTo>
                  <a:lnTo>
                    <a:pt x="219" y="570"/>
                  </a:lnTo>
                  <a:lnTo>
                    <a:pt x="219" y="598"/>
                  </a:lnTo>
                  <a:lnTo>
                    <a:pt x="662" y="598"/>
                  </a:lnTo>
                  <a:cubicBezTo>
                    <a:pt x="674" y="598"/>
                    <a:pt x="683" y="590"/>
                    <a:pt x="683" y="580"/>
                  </a:cubicBezTo>
                  <a:lnTo>
                    <a:pt x="683" y="465"/>
                  </a:lnTo>
                  <a:cubicBezTo>
                    <a:pt x="683" y="455"/>
                    <a:pt x="674" y="447"/>
                    <a:pt x="662" y="447"/>
                  </a:cubicBezTo>
                  <a:lnTo>
                    <a:pt x="219" y="447"/>
                  </a:lnTo>
                  <a:lnTo>
                    <a:pt x="219" y="475"/>
                  </a:lnTo>
                  <a:lnTo>
                    <a:pt x="652" y="475"/>
                  </a:lnTo>
                  <a:close/>
                  <a:moveTo>
                    <a:pt x="223" y="189"/>
                  </a:moveTo>
                  <a:lnTo>
                    <a:pt x="93" y="543"/>
                  </a:lnTo>
                  <a:cubicBezTo>
                    <a:pt x="97" y="545"/>
                    <a:pt x="100" y="547"/>
                    <a:pt x="103" y="549"/>
                  </a:cubicBezTo>
                  <a:lnTo>
                    <a:pt x="236" y="188"/>
                  </a:lnTo>
                  <a:cubicBezTo>
                    <a:pt x="232" y="189"/>
                    <a:pt x="228" y="189"/>
                    <a:pt x="223" y="189"/>
                  </a:cubicBezTo>
                  <a:close/>
                  <a:moveTo>
                    <a:pt x="201" y="183"/>
                  </a:moveTo>
                  <a:lnTo>
                    <a:pt x="72" y="534"/>
                  </a:lnTo>
                  <a:cubicBezTo>
                    <a:pt x="76" y="535"/>
                    <a:pt x="79" y="537"/>
                    <a:pt x="83" y="538"/>
                  </a:cubicBezTo>
                  <a:lnTo>
                    <a:pt x="213" y="187"/>
                  </a:lnTo>
                  <a:cubicBezTo>
                    <a:pt x="209" y="186"/>
                    <a:pt x="205" y="185"/>
                    <a:pt x="201" y="183"/>
                  </a:cubicBezTo>
                  <a:close/>
                  <a:moveTo>
                    <a:pt x="183" y="168"/>
                  </a:moveTo>
                  <a:lnTo>
                    <a:pt x="50" y="529"/>
                  </a:lnTo>
                  <a:cubicBezTo>
                    <a:pt x="53" y="530"/>
                    <a:pt x="57" y="531"/>
                    <a:pt x="62" y="531"/>
                  </a:cubicBezTo>
                  <a:lnTo>
                    <a:pt x="192" y="177"/>
                  </a:lnTo>
                  <a:cubicBezTo>
                    <a:pt x="189" y="175"/>
                    <a:pt x="185" y="172"/>
                    <a:pt x="183" y="168"/>
                  </a:cubicBezTo>
                  <a:close/>
                  <a:moveTo>
                    <a:pt x="31" y="537"/>
                  </a:moveTo>
                  <a:lnTo>
                    <a:pt x="114" y="568"/>
                  </a:lnTo>
                  <a:lnTo>
                    <a:pt x="256" y="183"/>
                  </a:lnTo>
                  <a:lnTo>
                    <a:pt x="280" y="192"/>
                  </a:lnTo>
                  <a:lnTo>
                    <a:pt x="135" y="585"/>
                  </a:lnTo>
                  <a:cubicBezTo>
                    <a:pt x="131" y="595"/>
                    <a:pt x="121" y="601"/>
                    <a:pt x="112" y="597"/>
                  </a:cubicBezTo>
                  <a:lnTo>
                    <a:pt x="13" y="561"/>
                  </a:lnTo>
                  <a:cubicBezTo>
                    <a:pt x="4" y="558"/>
                    <a:pt x="0" y="547"/>
                    <a:pt x="4" y="536"/>
                  </a:cubicBezTo>
                  <a:lnTo>
                    <a:pt x="149" y="144"/>
                  </a:lnTo>
                  <a:lnTo>
                    <a:pt x="173" y="152"/>
                  </a:lnTo>
                  <a:lnTo>
                    <a:pt x="3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578379" y="2568945"/>
              <a:ext cx="482604" cy="484837"/>
            </a:xfrm>
            <a:custGeom>
              <a:gdLst>
                <a:gd fmla="*/ 584 w 591" name="T0"/>
                <a:gd fmla="*/ 217 h 591" name="T1"/>
                <a:gd fmla="*/ 509 w 591" name="T2"/>
                <a:gd fmla="*/ 82 h 591" name="T3"/>
                <a:gd fmla="*/ 370 w 591" name="T4"/>
                <a:gd fmla="*/ 6 h 591" name="T5"/>
                <a:gd fmla="*/ 370 w 591" name="T6"/>
                <a:gd fmla="*/ 217 h 591" name="T7"/>
                <a:gd fmla="*/ 584 w 591" name="T8"/>
                <a:gd fmla="*/ 217 h 591" name="T9"/>
                <a:gd fmla="*/ 299 w 591" name="T10"/>
                <a:gd fmla="*/ 252 h 591" name="T11"/>
                <a:gd fmla="*/ 299 w 591" name="T12"/>
                <a:gd fmla="*/ 0 h 591" name="T13"/>
                <a:gd fmla="*/ 111 w 591" name="T14"/>
                <a:gd fmla="*/ 82 h 591" name="T15"/>
                <a:gd fmla="*/ 111 w 591" name="T16"/>
                <a:gd fmla="*/ 481 h 591" name="T17"/>
                <a:gd fmla="*/ 509 w 591" name="T18"/>
                <a:gd fmla="*/ 481 h 591" name="T19"/>
                <a:gd fmla="*/ 591 w 591" name="T20"/>
                <a:gd fmla="*/ 287 h 591" name="T21"/>
                <a:gd fmla="*/ 334 w 591" name="T22"/>
                <a:gd fmla="*/ 287 h 591" name="T23"/>
                <a:gd fmla="*/ 299 w 591" name="T24"/>
                <a:gd fmla="*/ 252 h 59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1" w="591">
                  <a:moveTo>
                    <a:pt x="584" y="217"/>
                  </a:moveTo>
                  <a:cubicBezTo>
                    <a:pt x="572" y="167"/>
                    <a:pt x="547" y="121"/>
                    <a:pt x="509" y="82"/>
                  </a:cubicBezTo>
                  <a:cubicBezTo>
                    <a:pt x="469" y="43"/>
                    <a:pt x="421" y="17"/>
                    <a:pt x="370" y="6"/>
                  </a:cubicBezTo>
                  <a:lnTo>
                    <a:pt x="370" y="217"/>
                  </a:lnTo>
                  <a:lnTo>
                    <a:pt x="584" y="217"/>
                  </a:lnTo>
                  <a:close/>
                  <a:moveTo>
                    <a:pt x="299" y="252"/>
                  </a:moveTo>
                  <a:lnTo>
                    <a:pt x="299" y="0"/>
                  </a:lnTo>
                  <a:cubicBezTo>
                    <a:pt x="231" y="3"/>
                    <a:pt x="163" y="30"/>
                    <a:pt x="111" y="82"/>
                  </a:cubicBezTo>
                  <a:cubicBezTo>
                    <a:pt x="0" y="192"/>
                    <a:pt x="0" y="371"/>
                    <a:pt x="111" y="481"/>
                  </a:cubicBezTo>
                  <a:cubicBezTo>
                    <a:pt x="220" y="591"/>
                    <a:pt x="399" y="591"/>
                    <a:pt x="509" y="481"/>
                  </a:cubicBezTo>
                  <a:cubicBezTo>
                    <a:pt x="563" y="427"/>
                    <a:pt x="590" y="357"/>
                    <a:pt x="591" y="287"/>
                  </a:cubicBezTo>
                  <a:lnTo>
                    <a:pt x="334" y="287"/>
                  </a:lnTo>
                  <a:cubicBezTo>
                    <a:pt x="315" y="287"/>
                    <a:pt x="299" y="271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543209" y="3358421"/>
              <a:ext cx="235367" cy="235492"/>
            </a:xfrm>
            <a:custGeom>
              <a:gdLst>
                <a:gd fmla="*/ 97 w 290" name="T0"/>
                <a:gd fmla="*/ 287 h 288" name="T1"/>
                <a:gd fmla="*/ 101 w 290" name="T2"/>
                <a:gd fmla="*/ 288 h 288" name="T3"/>
                <a:gd fmla="*/ 104 w 290" name="T4"/>
                <a:gd fmla="*/ 287 h 288" name="T5"/>
                <a:gd fmla="*/ 170 w 290" name="T6"/>
                <a:gd fmla="*/ 221 h 288" name="T7"/>
                <a:gd fmla="*/ 213 w 290" name="T8"/>
                <a:gd fmla="*/ 265 h 288" name="T9"/>
                <a:gd fmla="*/ 217 w 290" name="T10"/>
                <a:gd fmla="*/ 266 h 288" name="T11"/>
                <a:gd fmla="*/ 218 w 290" name="T12"/>
                <a:gd fmla="*/ 266 h 288" name="T13"/>
                <a:gd fmla="*/ 221 w 290" name="T14"/>
                <a:gd fmla="*/ 263 h 288" name="T15"/>
                <a:gd fmla="*/ 290 w 290" name="T16"/>
                <a:gd fmla="*/ 6 h 288" name="T17"/>
                <a:gd fmla="*/ 290 w 290" name="T18"/>
                <a:gd fmla="*/ 4 h 288" name="T19"/>
                <a:gd fmla="*/ 286 w 290" name="T20"/>
                <a:gd fmla="*/ 0 h 288" name="T21"/>
                <a:gd fmla="*/ 285 w 290" name="T22"/>
                <a:gd fmla="*/ 0 h 288" name="T23"/>
                <a:gd fmla="*/ 284 w 290" name="T24"/>
                <a:gd fmla="*/ 0 h 288" name="T25"/>
                <a:gd fmla="*/ 27 w 290" name="T26"/>
                <a:gd fmla="*/ 69 h 288" name="T27"/>
                <a:gd fmla="*/ 23 w 290" name="T28"/>
                <a:gd fmla="*/ 72 h 288" name="T29"/>
                <a:gd fmla="*/ 25 w 290" name="T30"/>
                <a:gd fmla="*/ 77 h 288" name="T31"/>
                <a:gd fmla="*/ 67 w 290" name="T32"/>
                <a:gd fmla="*/ 119 h 288" name="T33"/>
                <a:gd fmla="*/ 2 w 290" name="T34"/>
                <a:gd fmla="*/ 185 h 288" name="T35"/>
                <a:gd fmla="*/ 2 w 290" name="T36"/>
                <a:gd fmla="*/ 191 h 288" name="T37"/>
                <a:gd fmla="*/ 97 w 290" name="T38"/>
                <a:gd fmla="*/ 287 h 28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8" w="290">
                  <a:moveTo>
                    <a:pt x="97" y="287"/>
                  </a:moveTo>
                  <a:cubicBezTo>
                    <a:pt x="98" y="288"/>
                    <a:pt x="99" y="288"/>
                    <a:pt x="101" y="288"/>
                  </a:cubicBezTo>
                  <a:cubicBezTo>
                    <a:pt x="102" y="288"/>
                    <a:pt x="103" y="288"/>
                    <a:pt x="104" y="287"/>
                  </a:cubicBezTo>
                  <a:lnTo>
                    <a:pt x="170" y="221"/>
                  </a:lnTo>
                  <a:lnTo>
                    <a:pt x="213" y="265"/>
                  </a:lnTo>
                  <a:cubicBezTo>
                    <a:pt x="214" y="266"/>
                    <a:pt x="215" y="266"/>
                    <a:pt x="217" y="266"/>
                  </a:cubicBezTo>
                  <a:cubicBezTo>
                    <a:pt x="217" y="266"/>
                    <a:pt x="217" y="266"/>
                    <a:pt x="218" y="266"/>
                  </a:cubicBezTo>
                  <a:cubicBezTo>
                    <a:pt x="220" y="266"/>
                    <a:pt x="221" y="265"/>
                    <a:pt x="221" y="263"/>
                  </a:cubicBezTo>
                  <a:lnTo>
                    <a:pt x="290" y="6"/>
                  </a:lnTo>
                  <a:cubicBezTo>
                    <a:pt x="290" y="5"/>
                    <a:pt x="290" y="5"/>
                    <a:pt x="290" y="4"/>
                  </a:cubicBezTo>
                  <a:cubicBezTo>
                    <a:pt x="290" y="2"/>
                    <a:pt x="288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4" y="0"/>
                    <a:pt x="284" y="0"/>
                  </a:cubicBezTo>
                  <a:lnTo>
                    <a:pt x="27" y="69"/>
                  </a:lnTo>
                  <a:cubicBezTo>
                    <a:pt x="25" y="69"/>
                    <a:pt x="24" y="70"/>
                    <a:pt x="23" y="72"/>
                  </a:cubicBezTo>
                  <a:cubicBezTo>
                    <a:pt x="23" y="74"/>
                    <a:pt x="24" y="75"/>
                    <a:pt x="25" y="77"/>
                  </a:cubicBezTo>
                  <a:lnTo>
                    <a:pt x="67" y="119"/>
                  </a:lnTo>
                  <a:lnTo>
                    <a:pt x="2" y="185"/>
                  </a:lnTo>
                  <a:cubicBezTo>
                    <a:pt x="0" y="187"/>
                    <a:pt x="0" y="190"/>
                    <a:pt x="2" y="191"/>
                  </a:cubicBezTo>
                  <a:lnTo>
                    <a:pt x="97" y="2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1284105" y="3358421"/>
              <a:ext cx="237347" cy="235492"/>
            </a:xfrm>
            <a:custGeom>
              <a:gdLst>
                <a:gd fmla="*/ 69 w 290" name="T0"/>
                <a:gd fmla="*/ 263 h 288" name="T1"/>
                <a:gd fmla="*/ 72 w 290" name="T2"/>
                <a:gd fmla="*/ 266 h 288" name="T3"/>
                <a:gd fmla="*/ 74 w 290" name="T4"/>
                <a:gd fmla="*/ 266 h 288" name="T5"/>
                <a:gd fmla="*/ 77 w 290" name="T6"/>
                <a:gd fmla="*/ 265 h 288" name="T7"/>
                <a:gd fmla="*/ 121 w 290" name="T8"/>
                <a:gd fmla="*/ 221 h 288" name="T9"/>
                <a:gd fmla="*/ 186 w 290" name="T10"/>
                <a:gd fmla="*/ 287 h 288" name="T11"/>
                <a:gd fmla="*/ 189 w 290" name="T12"/>
                <a:gd fmla="*/ 288 h 288" name="T13"/>
                <a:gd fmla="*/ 193 w 290" name="T14"/>
                <a:gd fmla="*/ 287 h 288" name="T15"/>
                <a:gd fmla="*/ 288 w 290" name="T16"/>
                <a:gd fmla="*/ 191 h 288" name="T17"/>
                <a:gd fmla="*/ 288 w 290" name="T18"/>
                <a:gd fmla="*/ 185 h 288" name="T19"/>
                <a:gd fmla="*/ 223 w 290" name="T20"/>
                <a:gd fmla="*/ 119 h 288" name="T21"/>
                <a:gd fmla="*/ 265 w 290" name="T22"/>
                <a:gd fmla="*/ 77 h 288" name="T23"/>
                <a:gd fmla="*/ 267 w 290" name="T24"/>
                <a:gd fmla="*/ 72 h 288" name="T25"/>
                <a:gd fmla="*/ 263 w 290" name="T26"/>
                <a:gd fmla="*/ 69 h 288" name="T27"/>
                <a:gd fmla="*/ 6 w 290" name="T28"/>
                <a:gd fmla="*/ 0 h 288" name="T29"/>
                <a:gd fmla="*/ 4 w 290" name="T30"/>
                <a:gd fmla="*/ 0 h 288" name="T31"/>
                <a:gd fmla="*/ 1 w 290" name="T32"/>
                <a:gd fmla="*/ 1 h 288" name="T33"/>
                <a:gd fmla="*/ 0 w 290" name="T34"/>
                <a:gd fmla="*/ 5 h 288" name="T35"/>
                <a:gd fmla="*/ 69 w 290" name="T36"/>
                <a:gd fmla="*/ 263 h 28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8" w="290">
                  <a:moveTo>
                    <a:pt x="69" y="263"/>
                  </a:moveTo>
                  <a:cubicBezTo>
                    <a:pt x="69" y="265"/>
                    <a:pt x="71" y="266"/>
                    <a:pt x="72" y="266"/>
                  </a:cubicBezTo>
                  <a:cubicBezTo>
                    <a:pt x="73" y="266"/>
                    <a:pt x="73" y="266"/>
                    <a:pt x="74" y="266"/>
                  </a:cubicBezTo>
                  <a:cubicBezTo>
                    <a:pt x="75" y="266"/>
                    <a:pt x="76" y="266"/>
                    <a:pt x="77" y="265"/>
                  </a:cubicBezTo>
                  <a:lnTo>
                    <a:pt x="121" y="221"/>
                  </a:lnTo>
                  <a:lnTo>
                    <a:pt x="186" y="287"/>
                  </a:lnTo>
                  <a:cubicBezTo>
                    <a:pt x="187" y="288"/>
                    <a:pt x="188" y="288"/>
                    <a:pt x="189" y="288"/>
                  </a:cubicBezTo>
                  <a:cubicBezTo>
                    <a:pt x="191" y="288"/>
                    <a:pt x="192" y="288"/>
                    <a:pt x="193" y="287"/>
                  </a:cubicBezTo>
                  <a:lnTo>
                    <a:pt x="288" y="191"/>
                  </a:lnTo>
                  <a:cubicBezTo>
                    <a:pt x="290" y="190"/>
                    <a:pt x="290" y="187"/>
                    <a:pt x="288" y="185"/>
                  </a:cubicBezTo>
                  <a:lnTo>
                    <a:pt x="223" y="119"/>
                  </a:lnTo>
                  <a:lnTo>
                    <a:pt x="265" y="77"/>
                  </a:lnTo>
                  <a:cubicBezTo>
                    <a:pt x="267" y="75"/>
                    <a:pt x="267" y="74"/>
                    <a:pt x="267" y="72"/>
                  </a:cubicBezTo>
                  <a:cubicBezTo>
                    <a:pt x="266" y="70"/>
                    <a:pt x="265" y="69"/>
                    <a:pt x="263" y="69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9" y="2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1543209" y="3615681"/>
              <a:ext cx="237347" cy="237472"/>
            </a:xfrm>
            <a:custGeom>
              <a:gdLst>
                <a:gd fmla="*/ 221 w 291" name="T0"/>
                <a:gd fmla="*/ 25 h 289" name="T1"/>
                <a:gd fmla="*/ 218 w 291" name="T2"/>
                <a:gd fmla="*/ 22 h 289" name="T3"/>
                <a:gd fmla="*/ 217 w 291" name="T4"/>
                <a:gd fmla="*/ 22 h 289" name="T5"/>
                <a:gd fmla="*/ 213 w 291" name="T6"/>
                <a:gd fmla="*/ 23 h 289" name="T7"/>
                <a:gd fmla="*/ 170 w 291" name="T8"/>
                <a:gd fmla="*/ 67 h 289" name="T9"/>
                <a:gd fmla="*/ 104 w 291" name="T10"/>
                <a:gd fmla="*/ 2 h 289" name="T11"/>
                <a:gd fmla="*/ 101 w 291" name="T12"/>
                <a:gd fmla="*/ 0 h 289" name="T13"/>
                <a:gd fmla="*/ 97 w 291" name="T14"/>
                <a:gd fmla="*/ 2 h 289" name="T15"/>
                <a:gd fmla="*/ 2 w 291" name="T16"/>
                <a:gd fmla="*/ 97 h 289" name="T17"/>
                <a:gd fmla="*/ 2 w 291" name="T18"/>
                <a:gd fmla="*/ 104 h 289" name="T19"/>
                <a:gd fmla="*/ 67 w 291" name="T20"/>
                <a:gd fmla="*/ 169 h 289" name="T21"/>
                <a:gd fmla="*/ 25 w 291" name="T22"/>
                <a:gd fmla="*/ 212 h 289" name="T23"/>
                <a:gd fmla="*/ 23 w 291" name="T24"/>
                <a:gd fmla="*/ 216 h 289" name="T25"/>
                <a:gd fmla="*/ 27 w 291" name="T26"/>
                <a:gd fmla="*/ 220 h 289" name="T27"/>
                <a:gd fmla="*/ 284 w 291" name="T28"/>
                <a:gd fmla="*/ 289 h 289" name="T29"/>
                <a:gd fmla="*/ 286 w 291" name="T30"/>
                <a:gd fmla="*/ 289 h 289" name="T31"/>
                <a:gd fmla="*/ 289 w 291" name="T32"/>
                <a:gd fmla="*/ 288 h 289" name="T33"/>
                <a:gd fmla="*/ 290 w 291" name="T34"/>
                <a:gd fmla="*/ 283 h 289" name="T35"/>
                <a:gd fmla="*/ 221 w 291" name="T36"/>
                <a:gd fmla="*/ 25 h 28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9" w="291">
                  <a:moveTo>
                    <a:pt x="221" y="25"/>
                  </a:moveTo>
                  <a:cubicBezTo>
                    <a:pt x="221" y="24"/>
                    <a:pt x="219" y="22"/>
                    <a:pt x="218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5" y="22"/>
                    <a:pt x="214" y="22"/>
                    <a:pt x="213" y="23"/>
                  </a:cubicBezTo>
                  <a:lnTo>
                    <a:pt x="170" y="67"/>
                  </a:lnTo>
                  <a:lnTo>
                    <a:pt x="104" y="2"/>
                  </a:lnTo>
                  <a:cubicBezTo>
                    <a:pt x="103" y="1"/>
                    <a:pt x="102" y="0"/>
                    <a:pt x="101" y="0"/>
                  </a:cubicBezTo>
                  <a:cubicBezTo>
                    <a:pt x="99" y="0"/>
                    <a:pt x="98" y="1"/>
                    <a:pt x="97" y="2"/>
                  </a:cubicBezTo>
                  <a:lnTo>
                    <a:pt x="2" y="97"/>
                  </a:lnTo>
                  <a:cubicBezTo>
                    <a:pt x="0" y="99"/>
                    <a:pt x="0" y="102"/>
                    <a:pt x="2" y="104"/>
                  </a:cubicBezTo>
                  <a:lnTo>
                    <a:pt x="67" y="169"/>
                  </a:lnTo>
                  <a:lnTo>
                    <a:pt x="25" y="212"/>
                  </a:lnTo>
                  <a:cubicBezTo>
                    <a:pt x="24" y="213"/>
                    <a:pt x="23" y="215"/>
                    <a:pt x="23" y="216"/>
                  </a:cubicBezTo>
                  <a:cubicBezTo>
                    <a:pt x="24" y="218"/>
                    <a:pt x="25" y="219"/>
                    <a:pt x="27" y="220"/>
                  </a:cubicBezTo>
                  <a:lnTo>
                    <a:pt x="284" y="289"/>
                  </a:lnTo>
                  <a:cubicBezTo>
                    <a:pt x="285" y="289"/>
                    <a:pt x="285" y="289"/>
                    <a:pt x="286" y="289"/>
                  </a:cubicBezTo>
                  <a:cubicBezTo>
                    <a:pt x="287" y="289"/>
                    <a:pt x="288" y="288"/>
                    <a:pt x="289" y="288"/>
                  </a:cubicBezTo>
                  <a:cubicBezTo>
                    <a:pt x="290" y="286"/>
                    <a:pt x="291" y="285"/>
                    <a:pt x="290" y="283"/>
                  </a:cubicBezTo>
                  <a:lnTo>
                    <a:pt x="22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284105" y="3615681"/>
              <a:ext cx="237347" cy="237472"/>
            </a:xfrm>
            <a:custGeom>
              <a:gdLst>
                <a:gd fmla="*/ 193 w 290" name="T0"/>
                <a:gd fmla="*/ 2 h 289" name="T1"/>
                <a:gd fmla="*/ 189 w 290" name="T2"/>
                <a:gd fmla="*/ 0 h 289" name="T3"/>
                <a:gd fmla="*/ 186 w 290" name="T4"/>
                <a:gd fmla="*/ 2 h 289" name="T5"/>
                <a:gd fmla="*/ 121 w 290" name="T6"/>
                <a:gd fmla="*/ 67 h 289" name="T7"/>
                <a:gd fmla="*/ 77 w 290" name="T8"/>
                <a:gd fmla="*/ 23 h 289" name="T9"/>
                <a:gd fmla="*/ 74 w 290" name="T10"/>
                <a:gd fmla="*/ 22 h 289" name="T11"/>
                <a:gd fmla="*/ 72 w 290" name="T12"/>
                <a:gd fmla="*/ 22 h 289" name="T13"/>
                <a:gd fmla="*/ 69 w 290" name="T14"/>
                <a:gd fmla="*/ 25 h 289" name="T15"/>
                <a:gd fmla="*/ 0 w 290" name="T16"/>
                <a:gd fmla="*/ 283 h 289" name="T17"/>
                <a:gd fmla="*/ 1 w 290" name="T18"/>
                <a:gd fmla="*/ 288 h 289" name="T19"/>
                <a:gd fmla="*/ 5 w 290" name="T20"/>
                <a:gd fmla="*/ 289 h 289" name="T21"/>
                <a:gd fmla="*/ 6 w 290" name="T22"/>
                <a:gd fmla="*/ 289 h 289" name="T23"/>
                <a:gd fmla="*/ 263 w 290" name="T24"/>
                <a:gd fmla="*/ 220 h 289" name="T25"/>
                <a:gd fmla="*/ 267 w 290" name="T26"/>
                <a:gd fmla="*/ 216 h 289" name="T27"/>
                <a:gd fmla="*/ 265 w 290" name="T28"/>
                <a:gd fmla="*/ 212 h 289" name="T29"/>
                <a:gd fmla="*/ 223 w 290" name="T30"/>
                <a:gd fmla="*/ 169 h 289" name="T31"/>
                <a:gd fmla="*/ 288 w 290" name="T32"/>
                <a:gd fmla="*/ 104 h 289" name="T33"/>
                <a:gd fmla="*/ 288 w 290" name="T34"/>
                <a:gd fmla="*/ 97 h 289" name="T35"/>
                <a:gd fmla="*/ 193 w 290" name="T36"/>
                <a:gd fmla="*/ 2 h 28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9" w="290">
                  <a:moveTo>
                    <a:pt x="193" y="2"/>
                  </a:moveTo>
                  <a:cubicBezTo>
                    <a:pt x="192" y="1"/>
                    <a:pt x="191" y="0"/>
                    <a:pt x="189" y="0"/>
                  </a:cubicBezTo>
                  <a:cubicBezTo>
                    <a:pt x="188" y="0"/>
                    <a:pt x="187" y="1"/>
                    <a:pt x="186" y="2"/>
                  </a:cubicBezTo>
                  <a:lnTo>
                    <a:pt x="121" y="67"/>
                  </a:lnTo>
                  <a:lnTo>
                    <a:pt x="77" y="23"/>
                  </a:ln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1" y="22"/>
                    <a:pt x="69" y="24"/>
                    <a:pt x="69" y="25"/>
                  </a:cubicBezTo>
                  <a:lnTo>
                    <a:pt x="0" y="283"/>
                  </a:lnTo>
                  <a:cubicBezTo>
                    <a:pt x="0" y="285"/>
                    <a:pt x="0" y="286"/>
                    <a:pt x="1" y="288"/>
                  </a:cubicBezTo>
                  <a:cubicBezTo>
                    <a:pt x="2" y="288"/>
                    <a:pt x="3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lnTo>
                    <a:pt x="263" y="220"/>
                  </a:lnTo>
                  <a:cubicBezTo>
                    <a:pt x="265" y="219"/>
                    <a:pt x="266" y="218"/>
                    <a:pt x="267" y="216"/>
                  </a:cubicBezTo>
                  <a:cubicBezTo>
                    <a:pt x="267" y="215"/>
                    <a:pt x="267" y="213"/>
                    <a:pt x="265" y="212"/>
                  </a:cubicBezTo>
                  <a:lnTo>
                    <a:pt x="223" y="169"/>
                  </a:lnTo>
                  <a:lnTo>
                    <a:pt x="288" y="104"/>
                  </a:lnTo>
                  <a:cubicBezTo>
                    <a:pt x="290" y="102"/>
                    <a:pt x="290" y="99"/>
                    <a:pt x="288" y="97"/>
                  </a:cubicBezTo>
                  <a:lnTo>
                    <a:pt x="19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308353" y="4146108"/>
              <a:ext cx="526117" cy="496711"/>
              <a:chOff x="2308353" y="4146108"/>
              <a:chExt cx="526117" cy="496711"/>
            </a:xfrm>
            <a:grpFill/>
          </p:grpSpPr>
          <p:sp>
            <p:nvSpPr>
              <p:cNvPr id="45" name="Freeform 33"/>
              <p:cNvSpPr/>
              <p:nvPr/>
            </p:nvSpPr>
            <p:spPr bwMode="auto">
              <a:xfrm>
                <a:off x="2316264" y="4146108"/>
                <a:ext cx="510294" cy="245386"/>
              </a:xfrm>
              <a:custGeom>
                <a:gdLst>
                  <a:gd fmla="*/ 530 w 626" name="T0"/>
                  <a:gd fmla="*/ 0 h 300" name="T1"/>
                  <a:gd fmla="*/ 97 w 626" name="T2"/>
                  <a:gd fmla="*/ 0 h 300" name="T3"/>
                  <a:gd fmla="*/ 0 w 626" name="T4"/>
                  <a:gd fmla="*/ 73 h 300" name="T5"/>
                  <a:gd fmla="*/ 313 w 626" name="T6"/>
                  <a:gd fmla="*/ 300 h 300" name="T7"/>
                  <a:gd fmla="*/ 626 w 626" name="T8"/>
                  <a:gd fmla="*/ 73 h 300" name="T9"/>
                  <a:gd fmla="*/ 530 w 626" name="T10"/>
                  <a:gd fmla="*/ 0 h 30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0" w="626">
                    <a:moveTo>
                      <a:pt x="530" y="0"/>
                    </a:moveTo>
                    <a:lnTo>
                      <a:pt x="97" y="0"/>
                    </a:lnTo>
                    <a:cubicBezTo>
                      <a:pt x="54" y="0"/>
                      <a:pt x="17" y="30"/>
                      <a:pt x="0" y="73"/>
                    </a:cubicBezTo>
                    <a:lnTo>
                      <a:pt x="313" y="300"/>
                    </a:lnTo>
                    <a:lnTo>
                      <a:pt x="626" y="73"/>
                    </a:lnTo>
                    <a:cubicBezTo>
                      <a:pt x="609" y="30"/>
                      <a:pt x="572" y="0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5" compatLnSpc="1" lIns="68571" numCol="1" rIns="68571" tIns="34285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2308353" y="4282655"/>
                <a:ext cx="526117" cy="360164"/>
              </a:xfrm>
              <a:custGeom>
                <a:gdLst>
                  <a:gd fmla="*/ 322 w 644" name="T0"/>
                  <a:gd fmla="*/ 230 h 440" name="T1"/>
                  <a:gd fmla="*/ 311 w 644" name="T2"/>
                  <a:gd fmla="*/ 226 h 440" name="T3"/>
                  <a:gd fmla="*/ 0 w 644" name="T4"/>
                  <a:gd fmla="*/ 0 h 440" name="T5"/>
                  <a:gd fmla="*/ 0 w 644" name="T6"/>
                  <a:gd fmla="*/ 317 h 440" name="T7"/>
                  <a:gd fmla="*/ 106 w 644" name="T8"/>
                  <a:gd fmla="*/ 440 h 440" name="T9"/>
                  <a:gd fmla="*/ 539 w 644" name="T10"/>
                  <a:gd fmla="*/ 440 h 440" name="T11"/>
                  <a:gd fmla="*/ 644 w 644" name="T12"/>
                  <a:gd fmla="*/ 317 h 440" name="T13"/>
                  <a:gd fmla="*/ 644 w 644" name="T14"/>
                  <a:gd fmla="*/ 0 h 440" name="T15"/>
                  <a:gd fmla="*/ 333 w 644" name="T16"/>
                  <a:gd fmla="*/ 226 h 440" name="T17"/>
                  <a:gd fmla="*/ 322 w 644" name="T18"/>
                  <a:gd fmla="*/ 230 h 4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0" w="644">
                    <a:moveTo>
                      <a:pt x="322" y="230"/>
                    </a:moveTo>
                    <a:cubicBezTo>
                      <a:pt x="318" y="230"/>
                      <a:pt x="315" y="229"/>
                      <a:pt x="311" y="226"/>
                    </a:cubicBezTo>
                    <a:lnTo>
                      <a:pt x="0" y="0"/>
                    </a:lnTo>
                    <a:lnTo>
                      <a:pt x="0" y="317"/>
                    </a:lnTo>
                    <a:cubicBezTo>
                      <a:pt x="0" y="385"/>
                      <a:pt x="47" y="440"/>
                      <a:pt x="106" y="440"/>
                    </a:cubicBezTo>
                    <a:lnTo>
                      <a:pt x="539" y="440"/>
                    </a:lnTo>
                    <a:cubicBezTo>
                      <a:pt x="597" y="440"/>
                      <a:pt x="644" y="385"/>
                      <a:pt x="644" y="317"/>
                    </a:cubicBezTo>
                    <a:lnTo>
                      <a:pt x="644" y="0"/>
                    </a:lnTo>
                    <a:lnTo>
                      <a:pt x="333" y="226"/>
                    </a:lnTo>
                    <a:cubicBezTo>
                      <a:pt x="330" y="229"/>
                      <a:pt x="326" y="230"/>
                      <a:pt x="322" y="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5" compatLnSpc="1" lIns="68571" numCol="1" rIns="68571" tIns="34285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400942" y="4150067"/>
              <a:ext cx="397554" cy="488795"/>
            </a:xfrm>
            <a:custGeom>
              <a:gdLst>
                <a:gd fmla="*/ 0 w 486" name="T0"/>
                <a:gd fmla="*/ 262 h 598" name="T1"/>
                <a:gd fmla="*/ 0 w 486" name="T2"/>
                <a:gd fmla="*/ 500 h 598" name="T3"/>
                <a:gd fmla="*/ 98 w 486" name="T4"/>
                <a:gd fmla="*/ 598 h 598" name="T5"/>
                <a:gd fmla="*/ 388 w 486" name="T6"/>
                <a:gd fmla="*/ 598 h 598" name="T7"/>
                <a:gd fmla="*/ 486 w 486" name="T8"/>
                <a:gd fmla="*/ 500 h 598" name="T9"/>
                <a:gd fmla="*/ 486 w 486" name="T10"/>
                <a:gd fmla="*/ 262 h 598" name="T11"/>
                <a:gd fmla="*/ 445 w 486" name="T12"/>
                <a:gd fmla="*/ 262 h 598" name="T13"/>
                <a:gd fmla="*/ 445 w 486" name="T14"/>
                <a:gd fmla="*/ 199 h 598" name="T15"/>
                <a:gd fmla="*/ 246 w 486" name="T16"/>
                <a:gd fmla="*/ 0 h 598" name="T17"/>
                <a:gd fmla="*/ 48 w 486" name="T18"/>
                <a:gd fmla="*/ 199 h 598" name="T19"/>
                <a:gd fmla="*/ 48 w 486" name="T20"/>
                <a:gd fmla="*/ 262 h 598" name="T21"/>
                <a:gd fmla="*/ 0 w 486" name="T22"/>
                <a:gd fmla="*/ 262 h 598" name="T23"/>
                <a:gd fmla="*/ 370 w 486" name="T24"/>
                <a:gd fmla="*/ 262 h 598" name="T25"/>
                <a:gd fmla="*/ 122 w 486" name="T26"/>
                <a:gd fmla="*/ 262 h 598" name="T27"/>
                <a:gd fmla="*/ 123 w 486" name="T28"/>
                <a:gd fmla="*/ 199 h 598" name="T29"/>
                <a:gd fmla="*/ 246 w 486" name="T30"/>
                <a:gd fmla="*/ 75 h 598" name="T31"/>
                <a:gd fmla="*/ 370 w 486" name="T32"/>
                <a:gd fmla="*/ 199 h 598" name="T33"/>
                <a:gd fmla="*/ 370 w 486" name="T34"/>
                <a:gd fmla="*/ 262 h 598" name="T35"/>
                <a:gd fmla="*/ 276 w 486" name="T36"/>
                <a:gd fmla="*/ 438 h 598" name="T37"/>
                <a:gd fmla="*/ 276 w 486" name="T38"/>
                <a:gd fmla="*/ 438 h 598" name="T39"/>
                <a:gd fmla="*/ 276 w 486" name="T40"/>
                <a:gd fmla="*/ 491 h 598" name="T41"/>
                <a:gd fmla="*/ 243 w 486" name="T42"/>
                <a:gd fmla="*/ 523 h 598" name="T43"/>
                <a:gd fmla="*/ 210 w 486" name="T44"/>
                <a:gd fmla="*/ 491 h 598" name="T45"/>
                <a:gd fmla="*/ 210 w 486" name="T46"/>
                <a:gd fmla="*/ 438 h 598" name="T47"/>
                <a:gd fmla="*/ 187 w 486" name="T48"/>
                <a:gd fmla="*/ 392 h 598" name="T49"/>
                <a:gd fmla="*/ 243 w 486" name="T50"/>
                <a:gd fmla="*/ 336 h 598" name="T51"/>
                <a:gd fmla="*/ 299 w 486" name="T52"/>
                <a:gd fmla="*/ 392 h 598" name="T53"/>
                <a:gd fmla="*/ 276 w 486" name="T54"/>
                <a:gd fmla="*/ 438 h 59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598" w="486">
                  <a:moveTo>
                    <a:pt x="0" y="262"/>
                  </a:moveTo>
                  <a:lnTo>
                    <a:pt x="0" y="500"/>
                  </a:lnTo>
                  <a:cubicBezTo>
                    <a:pt x="0" y="554"/>
                    <a:pt x="44" y="598"/>
                    <a:pt x="98" y="598"/>
                  </a:cubicBezTo>
                  <a:lnTo>
                    <a:pt x="388" y="598"/>
                  </a:lnTo>
                  <a:cubicBezTo>
                    <a:pt x="442" y="598"/>
                    <a:pt x="486" y="554"/>
                    <a:pt x="486" y="500"/>
                  </a:cubicBezTo>
                  <a:lnTo>
                    <a:pt x="486" y="262"/>
                  </a:lnTo>
                  <a:lnTo>
                    <a:pt x="445" y="262"/>
                  </a:lnTo>
                  <a:lnTo>
                    <a:pt x="445" y="199"/>
                  </a:lnTo>
                  <a:cubicBezTo>
                    <a:pt x="445" y="89"/>
                    <a:pt x="356" y="0"/>
                    <a:pt x="246" y="0"/>
                  </a:cubicBezTo>
                  <a:cubicBezTo>
                    <a:pt x="137" y="0"/>
                    <a:pt x="48" y="89"/>
                    <a:pt x="48" y="199"/>
                  </a:cubicBezTo>
                  <a:lnTo>
                    <a:pt x="48" y="262"/>
                  </a:lnTo>
                  <a:lnTo>
                    <a:pt x="0" y="262"/>
                  </a:lnTo>
                  <a:close/>
                  <a:moveTo>
                    <a:pt x="370" y="262"/>
                  </a:moveTo>
                  <a:lnTo>
                    <a:pt x="122" y="262"/>
                  </a:lnTo>
                  <a:lnTo>
                    <a:pt x="123" y="199"/>
                  </a:lnTo>
                  <a:cubicBezTo>
                    <a:pt x="123" y="131"/>
                    <a:pt x="178" y="75"/>
                    <a:pt x="246" y="75"/>
                  </a:cubicBezTo>
                  <a:cubicBezTo>
                    <a:pt x="315" y="75"/>
                    <a:pt x="370" y="131"/>
                    <a:pt x="370" y="199"/>
                  </a:cubicBezTo>
                  <a:lnTo>
                    <a:pt x="370" y="262"/>
                  </a:lnTo>
                  <a:close/>
                  <a:moveTo>
                    <a:pt x="276" y="438"/>
                  </a:moveTo>
                  <a:lnTo>
                    <a:pt x="276" y="438"/>
                  </a:lnTo>
                  <a:lnTo>
                    <a:pt x="276" y="491"/>
                  </a:lnTo>
                  <a:cubicBezTo>
                    <a:pt x="276" y="509"/>
                    <a:pt x="261" y="523"/>
                    <a:pt x="243" y="523"/>
                  </a:cubicBezTo>
                  <a:cubicBezTo>
                    <a:pt x="225" y="523"/>
                    <a:pt x="210" y="509"/>
                    <a:pt x="210" y="491"/>
                  </a:cubicBezTo>
                  <a:lnTo>
                    <a:pt x="210" y="438"/>
                  </a:lnTo>
                  <a:cubicBezTo>
                    <a:pt x="196" y="428"/>
                    <a:pt x="187" y="411"/>
                    <a:pt x="187" y="392"/>
                  </a:cubicBezTo>
                  <a:cubicBezTo>
                    <a:pt x="187" y="362"/>
                    <a:pt x="212" y="336"/>
                    <a:pt x="243" y="336"/>
                  </a:cubicBezTo>
                  <a:cubicBezTo>
                    <a:pt x="274" y="336"/>
                    <a:pt x="299" y="362"/>
                    <a:pt x="299" y="392"/>
                  </a:cubicBezTo>
                  <a:cubicBezTo>
                    <a:pt x="299" y="411"/>
                    <a:pt x="290" y="428"/>
                    <a:pt x="276" y="4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1203012" y="1030703"/>
              <a:ext cx="656657" cy="554099"/>
            </a:xfrm>
            <a:custGeom>
              <a:gdLst>
                <a:gd fmla="*/ 563 w 803" name="T0"/>
                <a:gd fmla="*/ 421 h 678" name="T1"/>
                <a:gd fmla="*/ 445 w 803" name="T2"/>
                <a:gd fmla="*/ 421 h 678" name="T3"/>
                <a:gd fmla="*/ 445 w 803" name="T4"/>
                <a:gd fmla="*/ 540 h 678" name="T5"/>
                <a:gd fmla="*/ 358 w 803" name="T6"/>
                <a:gd fmla="*/ 540 h 678" name="T7"/>
                <a:gd fmla="*/ 358 w 803" name="T8"/>
                <a:gd fmla="*/ 421 h 678" name="T9"/>
                <a:gd fmla="*/ 240 w 803" name="T10"/>
                <a:gd fmla="*/ 421 h 678" name="T11"/>
                <a:gd fmla="*/ 240 w 803" name="T12"/>
                <a:gd fmla="*/ 334 h 678" name="T13"/>
                <a:gd fmla="*/ 358 w 803" name="T14"/>
                <a:gd fmla="*/ 334 h 678" name="T15"/>
                <a:gd fmla="*/ 358 w 803" name="T16"/>
                <a:gd fmla="*/ 215 h 678" name="T17"/>
                <a:gd fmla="*/ 445 w 803" name="T18"/>
                <a:gd fmla="*/ 215 h 678" name="T19"/>
                <a:gd fmla="*/ 445 w 803" name="T20"/>
                <a:gd fmla="*/ 334 h 678" name="T21"/>
                <a:gd fmla="*/ 563 w 803" name="T22"/>
                <a:gd fmla="*/ 334 h 678" name="T23"/>
                <a:gd fmla="*/ 563 w 803" name="T24"/>
                <a:gd fmla="*/ 421 h 678" name="T25"/>
                <a:gd fmla="*/ 737 w 803" name="T26"/>
                <a:gd fmla="*/ 218 h 678" name="T27"/>
                <a:gd fmla="*/ 401 w 803" name="T28"/>
                <a:gd fmla="*/ 161 h 678" name="T29"/>
                <a:gd fmla="*/ 66 w 803" name="T30"/>
                <a:gd fmla="*/ 218 h 678" name="T31"/>
                <a:gd fmla="*/ 402 w 803" name="T32"/>
                <a:gd fmla="*/ 678 h 678" name="T33"/>
                <a:gd fmla="*/ 737 w 803" name="T34"/>
                <a:gd fmla="*/ 218 h 67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78" w="803">
                  <a:moveTo>
                    <a:pt x="563" y="421"/>
                  </a:moveTo>
                  <a:lnTo>
                    <a:pt x="445" y="421"/>
                  </a:lnTo>
                  <a:lnTo>
                    <a:pt x="445" y="540"/>
                  </a:lnTo>
                  <a:lnTo>
                    <a:pt x="358" y="540"/>
                  </a:lnTo>
                  <a:lnTo>
                    <a:pt x="358" y="421"/>
                  </a:lnTo>
                  <a:lnTo>
                    <a:pt x="240" y="421"/>
                  </a:lnTo>
                  <a:lnTo>
                    <a:pt x="240" y="334"/>
                  </a:lnTo>
                  <a:lnTo>
                    <a:pt x="358" y="334"/>
                  </a:lnTo>
                  <a:lnTo>
                    <a:pt x="358" y="215"/>
                  </a:lnTo>
                  <a:lnTo>
                    <a:pt x="445" y="215"/>
                  </a:lnTo>
                  <a:lnTo>
                    <a:pt x="445" y="334"/>
                  </a:lnTo>
                  <a:lnTo>
                    <a:pt x="563" y="334"/>
                  </a:lnTo>
                  <a:lnTo>
                    <a:pt x="563" y="421"/>
                  </a:lnTo>
                  <a:close/>
                  <a:moveTo>
                    <a:pt x="737" y="218"/>
                  </a:moveTo>
                  <a:cubicBezTo>
                    <a:pt x="680" y="0"/>
                    <a:pt x="440" y="138"/>
                    <a:pt x="401" y="161"/>
                  </a:cubicBezTo>
                  <a:cubicBezTo>
                    <a:pt x="360" y="136"/>
                    <a:pt x="123" y="1"/>
                    <a:pt x="66" y="218"/>
                  </a:cubicBezTo>
                  <a:cubicBezTo>
                    <a:pt x="0" y="469"/>
                    <a:pt x="400" y="676"/>
                    <a:pt x="402" y="678"/>
                  </a:cubicBezTo>
                  <a:cubicBezTo>
                    <a:pt x="402" y="678"/>
                    <a:pt x="803" y="466"/>
                    <a:pt x="737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4367317" y="2563008"/>
              <a:ext cx="462825" cy="502647"/>
            </a:xfrm>
            <a:custGeom>
              <a:gdLst>
                <a:gd fmla="*/ 38 w 566" name="T0"/>
                <a:gd fmla="*/ 38 h 613" name="T1"/>
                <a:gd fmla="*/ 151 w 566" name="T2"/>
                <a:gd fmla="*/ 37 h 613" name="T3"/>
                <a:gd fmla="*/ 271 w 566" name="T4"/>
                <a:gd fmla="*/ 5 h 613" name="T5"/>
                <a:gd fmla="*/ 283 w 566" name="T6"/>
                <a:gd fmla="*/ 0 h 613" name="T7"/>
                <a:gd fmla="*/ 294 w 566" name="T8"/>
                <a:gd fmla="*/ 5 h 613" name="T9"/>
                <a:gd fmla="*/ 415 w 566" name="T10"/>
                <a:gd fmla="*/ 37 h 613" name="T11"/>
                <a:gd fmla="*/ 528 w 566" name="T12"/>
                <a:gd fmla="*/ 38 h 613" name="T13"/>
                <a:gd fmla="*/ 566 w 566" name="T14"/>
                <a:gd fmla="*/ 33 h 613" name="T15"/>
                <a:gd fmla="*/ 566 w 566" name="T16"/>
                <a:gd fmla="*/ 77 h 613" name="T17"/>
                <a:gd fmla="*/ 486 w 566" name="T18"/>
                <a:gd fmla="*/ 464 h 613" name="T19"/>
                <a:gd fmla="*/ 291 w 566" name="T20"/>
                <a:gd fmla="*/ 611 h 613" name="T21"/>
                <a:gd fmla="*/ 283 w 566" name="T22"/>
                <a:gd fmla="*/ 613 h 613" name="T23"/>
                <a:gd fmla="*/ 275 w 566" name="T24"/>
                <a:gd fmla="*/ 611 h 613" name="T25"/>
                <a:gd fmla="*/ 80 w 566" name="T26"/>
                <a:gd fmla="*/ 464 h 613" name="T27"/>
                <a:gd fmla="*/ 0 w 566" name="T28"/>
                <a:gd fmla="*/ 77 h 613" name="T29"/>
                <a:gd fmla="*/ 0 w 566" name="T30"/>
                <a:gd fmla="*/ 33 h 613" name="T31"/>
                <a:gd fmla="*/ 38 w 566" name="T32"/>
                <a:gd fmla="*/ 38 h 613" name="T33"/>
                <a:gd fmla="*/ 283 w 566" name="T34"/>
                <a:gd fmla="*/ 312 h 613" name="T35"/>
                <a:gd fmla="*/ 283 w 566" name="T36"/>
                <a:gd fmla="*/ 312 h 613" name="T37"/>
                <a:gd fmla="*/ 472 w 566" name="T38"/>
                <a:gd fmla="*/ 312 h 613" name="T39"/>
                <a:gd fmla="*/ 496 w 566" name="T40"/>
                <a:gd fmla="*/ 117 h 613" name="T41"/>
                <a:gd fmla="*/ 407 w 566" name="T42"/>
                <a:gd fmla="*/ 113 h 613" name="T43"/>
                <a:gd fmla="*/ 283 w 566" name="T44"/>
                <a:gd fmla="*/ 81 h 613" name="T45"/>
                <a:gd fmla="*/ 283 w 566" name="T46"/>
                <a:gd fmla="*/ 312 h 613" name="T47"/>
                <a:gd fmla="*/ 283 w 566" name="T48"/>
                <a:gd fmla="*/ 535 h 613" name="T49"/>
                <a:gd fmla="*/ 283 w 566" name="T50"/>
                <a:gd fmla="*/ 535 h 613" name="T51"/>
                <a:gd fmla="*/ 283 w 566" name="T52"/>
                <a:gd fmla="*/ 312 h 613" name="T53"/>
                <a:gd fmla="*/ 94 w 566" name="T54"/>
                <a:gd fmla="*/ 312 h 613" name="T55"/>
                <a:gd fmla="*/ 137 w 566" name="T56"/>
                <a:gd fmla="*/ 423 h 613" name="T57"/>
                <a:gd fmla="*/ 283 w 566" name="T58"/>
                <a:gd fmla="*/ 535 h 613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613" w="566">
                  <a:moveTo>
                    <a:pt x="38" y="38"/>
                  </a:moveTo>
                  <a:cubicBezTo>
                    <a:pt x="74" y="43"/>
                    <a:pt x="112" y="42"/>
                    <a:pt x="151" y="37"/>
                  </a:cubicBezTo>
                  <a:cubicBezTo>
                    <a:pt x="190" y="32"/>
                    <a:pt x="230" y="21"/>
                    <a:pt x="271" y="5"/>
                  </a:cubicBezTo>
                  <a:lnTo>
                    <a:pt x="283" y="0"/>
                  </a:lnTo>
                  <a:lnTo>
                    <a:pt x="294" y="5"/>
                  </a:lnTo>
                  <a:cubicBezTo>
                    <a:pt x="336" y="21"/>
                    <a:pt x="376" y="32"/>
                    <a:pt x="415" y="37"/>
                  </a:cubicBezTo>
                  <a:cubicBezTo>
                    <a:pt x="454" y="42"/>
                    <a:pt x="491" y="43"/>
                    <a:pt x="528" y="38"/>
                  </a:cubicBezTo>
                  <a:lnTo>
                    <a:pt x="566" y="33"/>
                  </a:lnTo>
                  <a:lnTo>
                    <a:pt x="566" y="77"/>
                  </a:lnTo>
                  <a:cubicBezTo>
                    <a:pt x="564" y="260"/>
                    <a:pt x="534" y="382"/>
                    <a:pt x="486" y="464"/>
                  </a:cubicBezTo>
                  <a:cubicBezTo>
                    <a:pt x="436" y="550"/>
                    <a:pt x="368" y="591"/>
                    <a:pt x="291" y="611"/>
                  </a:cubicBezTo>
                  <a:lnTo>
                    <a:pt x="283" y="613"/>
                  </a:lnTo>
                  <a:lnTo>
                    <a:pt x="275" y="611"/>
                  </a:lnTo>
                  <a:cubicBezTo>
                    <a:pt x="198" y="591"/>
                    <a:pt x="130" y="550"/>
                    <a:pt x="80" y="464"/>
                  </a:cubicBezTo>
                  <a:cubicBezTo>
                    <a:pt x="32" y="382"/>
                    <a:pt x="2" y="260"/>
                    <a:pt x="0" y="77"/>
                  </a:cubicBezTo>
                  <a:lnTo>
                    <a:pt x="0" y="33"/>
                  </a:lnTo>
                  <a:lnTo>
                    <a:pt x="38" y="38"/>
                  </a:lnTo>
                  <a:close/>
                  <a:moveTo>
                    <a:pt x="283" y="312"/>
                  </a:moveTo>
                  <a:lnTo>
                    <a:pt x="283" y="312"/>
                  </a:lnTo>
                  <a:lnTo>
                    <a:pt x="472" y="312"/>
                  </a:lnTo>
                  <a:cubicBezTo>
                    <a:pt x="485" y="259"/>
                    <a:pt x="493" y="195"/>
                    <a:pt x="496" y="117"/>
                  </a:cubicBezTo>
                  <a:cubicBezTo>
                    <a:pt x="467" y="119"/>
                    <a:pt x="437" y="117"/>
                    <a:pt x="407" y="113"/>
                  </a:cubicBezTo>
                  <a:cubicBezTo>
                    <a:pt x="367" y="108"/>
                    <a:pt x="325" y="97"/>
                    <a:pt x="283" y="81"/>
                  </a:cubicBezTo>
                  <a:lnTo>
                    <a:pt x="283" y="312"/>
                  </a:lnTo>
                  <a:close/>
                  <a:moveTo>
                    <a:pt x="283" y="535"/>
                  </a:moveTo>
                  <a:lnTo>
                    <a:pt x="283" y="535"/>
                  </a:lnTo>
                  <a:lnTo>
                    <a:pt x="283" y="312"/>
                  </a:lnTo>
                  <a:lnTo>
                    <a:pt x="94" y="312"/>
                  </a:lnTo>
                  <a:cubicBezTo>
                    <a:pt x="105" y="357"/>
                    <a:pt x="120" y="393"/>
                    <a:pt x="137" y="423"/>
                  </a:cubicBezTo>
                  <a:cubicBezTo>
                    <a:pt x="174" y="486"/>
                    <a:pt x="225" y="518"/>
                    <a:pt x="28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2369668" y="2545198"/>
              <a:ext cx="401509" cy="516499"/>
            </a:xfrm>
            <a:custGeom>
              <a:gdLst>
                <a:gd fmla="*/ 2 w 491" name="T0"/>
                <a:gd fmla="*/ 492 h 631" name="T1"/>
                <a:gd fmla="*/ 121 w 491" name="T2"/>
                <a:gd fmla="*/ 631 h 631" name="T3"/>
                <a:gd fmla="*/ 122 w 491" name="T4"/>
                <a:gd fmla="*/ 631 h 631" name="T5"/>
                <a:gd fmla="*/ 131 w 491" name="T6"/>
                <a:gd fmla="*/ 631 h 631" name="T7"/>
                <a:gd fmla="*/ 244 w 491" name="T8"/>
                <a:gd fmla="*/ 595 h 631" name="T9"/>
                <a:gd fmla="*/ 247 w 491" name="T10"/>
                <a:gd fmla="*/ 556 h 631" name="T11"/>
                <a:gd fmla="*/ 184 w 491" name="T12"/>
                <a:gd fmla="*/ 498 h 631" name="T13"/>
                <a:gd fmla="*/ 202 w 491" name="T14"/>
                <a:gd fmla="*/ 457 h 631" name="T15"/>
                <a:gd fmla="*/ 162 w 491" name="T16"/>
                <a:gd fmla="*/ 401 h 631" name="T17"/>
                <a:gd fmla="*/ 170 w 491" name="T18"/>
                <a:gd fmla="*/ 372 h 631" name="T19"/>
                <a:gd fmla="*/ 213 w 491" name="T20"/>
                <a:gd fmla="*/ 344 h 631" name="T21"/>
                <a:gd fmla="*/ 198 w 491" name="T22"/>
                <a:gd fmla="*/ 305 h 631" name="T23"/>
                <a:gd fmla="*/ 256 w 491" name="T24"/>
                <a:gd fmla="*/ 246 h 631" name="T25"/>
                <a:gd fmla="*/ 307 w 491" name="T26"/>
                <a:gd fmla="*/ 83 h 631" name="T27"/>
                <a:gd fmla="*/ 2 w 491" name="T28"/>
                <a:gd fmla="*/ 273 h 631" name="T29"/>
                <a:gd fmla="*/ 2 w 491" name="T30"/>
                <a:gd fmla="*/ 492 h 631" name="T31"/>
                <a:gd fmla="*/ 221 w 491" name="T32"/>
                <a:gd fmla="*/ 305 h 631" name="T33"/>
                <a:gd fmla="*/ 256 w 491" name="T34"/>
                <a:gd fmla="*/ 340 h 631" name="T35"/>
                <a:gd fmla="*/ 436 w 491" name="T36"/>
                <a:gd fmla="*/ 340 h 631" name="T37"/>
                <a:gd fmla="*/ 436 w 491" name="T38"/>
                <a:gd fmla="*/ 270 h 631" name="T39"/>
                <a:gd fmla="*/ 265 w 491" name="T40"/>
                <a:gd fmla="*/ 270 h 631" name="T41"/>
                <a:gd fmla="*/ 349 w 491" name="T42"/>
                <a:gd fmla="*/ 366 h 631" name="T43"/>
                <a:gd fmla="*/ 192 w 491" name="T44"/>
                <a:gd fmla="*/ 382 h 631" name="T45"/>
                <a:gd fmla="*/ 221 w 491" name="T46"/>
                <a:gd fmla="*/ 436 h 631" name="T47"/>
                <a:gd fmla="*/ 349 w 491" name="T48"/>
                <a:gd fmla="*/ 436 h 631" name="T49"/>
                <a:gd fmla="*/ 491 w 491" name="T50"/>
                <a:gd fmla="*/ 401 h 631" name="T51"/>
                <a:gd fmla="*/ 349 w 491" name="T52"/>
                <a:gd fmla="*/ 366 h 631" name="T53"/>
                <a:gd fmla="*/ 484 w 491" name="T54"/>
                <a:gd fmla="*/ 498 h 631" name="T55"/>
                <a:gd fmla="*/ 349 w 491" name="T56"/>
                <a:gd fmla="*/ 463 h 631" name="T57"/>
                <a:gd fmla="*/ 256 w 491" name="T58"/>
                <a:gd fmla="*/ 463 h 631" name="T59"/>
                <a:gd fmla="*/ 208 w 491" name="T60"/>
                <a:gd fmla="*/ 492 h 631" name="T61"/>
                <a:gd fmla="*/ 243 w 491" name="T62"/>
                <a:gd fmla="*/ 533 h 631" name="T63"/>
                <a:gd fmla="*/ 315 w 491" name="T64"/>
                <a:gd fmla="*/ 533 h 631" name="T65"/>
                <a:gd fmla="*/ 303 w 491" name="T66"/>
                <a:gd fmla="*/ 630 h 631" name="T67"/>
                <a:gd fmla="*/ 409 w 491" name="T68"/>
                <a:gd fmla="*/ 630 h 631" name="T69"/>
                <a:gd fmla="*/ 409 w 491" name="T70"/>
                <a:gd fmla="*/ 560 h 631" name="T71"/>
                <a:gd fmla="*/ 303 w 491" name="T72"/>
                <a:gd fmla="*/ 560 h 631" name="T73"/>
                <a:gd fmla="*/ 303 w 491" name="T74"/>
                <a:gd fmla="*/ 630 h 63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31" w="49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9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2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2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6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6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2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30"/>
                  </a:moveTo>
                  <a:lnTo>
                    <a:pt x="315" y="630"/>
                  </a:lnTo>
                  <a:lnTo>
                    <a:pt x="409" y="630"/>
                  </a:lnTo>
                  <a:cubicBezTo>
                    <a:pt x="429" y="630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30"/>
                    <a:pt x="303" y="6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2343954" y="3352483"/>
              <a:ext cx="454913" cy="504626"/>
            </a:xfrm>
            <a:custGeom>
              <a:gdLst>
                <a:gd fmla="*/ 78 w 556" name="T0"/>
                <a:gd fmla="*/ 286 h 614" name="T1"/>
                <a:gd fmla="*/ 94 w 556" name="T2"/>
                <a:gd fmla="*/ 292 h 614" name="T3"/>
                <a:gd fmla="*/ 113 w 556" name="T4"/>
                <a:gd fmla="*/ 299 h 614" name="T5"/>
                <a:gd fmla="*/ 132 w 556" name="T6"/>
                <a:gd fmla="*/ 303 h 614" name="T7"/>
                <a:gd fmla="*/ 158 w 556" name="T8"/>
                <a:gd fmla="*/ 308 h 614" name="T9"/>
                <a:gd fmla="*/ 182 w 556" name="T10"/>
                <a:gd fmla="*/ 311 h 614" name="T11"/>
                <a:gd fmla="*/ 215 w 556" name="T12"/>
                <a:gd fmla="*/ 312 h 614" name="T13"/>
                <a:gd fmla="*/ 248 w 556" name="T14"/>
                <a:gd fmla="*/ 311 h 614" name="T15"/>
                <a:gd fmla="*/ 272 w 556" name="T16"/>
                <a:gd fmla="*/ 308 h 614" name="T17"/>
                <a:gd fmla="*/ 298 w 556" name="T18"/>
                <a:gd fmla="*/ 303 h 614" name="T19"/>
                <a:gd fmla="*/ 317 w 556" name="T20"/>
                <a:gd fmla="*/ 299 h 614" name="T21"/>
                <a:gd fmla="*/ 336 w 556" name="T22"/>
                <a:gd fmla="*/ 292 h 614" name="T23"/>
                <a:gd fmla="*/ 352 w 556" name="T24"/>
                <a:gd fmla="*/ 286 h 614" name="T25"/>
                <a:gd fmla="*/ 389 w 556" name="T26"/>
                <a:gd fmla="*/ 253 h 614" name="T27"/>
                <a:gd fmla="*/ 41 w 556" name="T28"/>
                <a:gd fmla="*/ 253 h 614" name="T29"/>
                <a:gd fmla="*/ 462 w 556" name="T30"/>
                <a:gd fmla="*/ 302 h 614" name="T31"/>
                <a:gd fmla="*/ 430 w 556" name="T32"/>
                <a:gd fmla="*/ 307 h 614" name="T33"/>
                <a:gd fmla="*/ 426 w 556" name="T34"/>
                <a:gd fmla="*/ 272 h 614" name="T35"/>
                <a:gd fmla="*/ 4 w 556" name="T36"/>
                <a:gd fmla="*/ 272 h 614" name="T37"/>
                <a:gd fmla="*/ 0 w 556" name="T38"/>
                <a:gd fmla="*/ 526 h 614" name="T39"/>
                <a:gd fmla="*/ 342 w 556" name="T40"/>
                <a:gd fmla="*/ 614 h 614" name="T41"/>
                <a:gd fmla="*/ 430 w 556" name="T42"/>
                <a:gd fmla="*/ 485 h 614" name="T43"/>
                <a:gd fmla="*/ 556 w 556" name="T44"/>
                <a:gd fmla="*/ 396 h 614" name="T45"/>
                <a:gd fmla="*/ 462 w 556" name="T46"/>
                <a:gd fmla="*/ 448 h 614" name="T47"/>
                <a:gd fmla="*/ 430 w 556" name="T48"/>
                <a:gd fmla="*/ 437 h 614" name="T49"/>
                <a:gd fmla="*/ 462 w 556" name="T50"/>
                <a:gd fmla="*/ 345 h 614" name="T51"/>
                <a:gd fmla="*/ 462 w 556" name="T52"/>
                <a:gd fmla="*/ 448 h 614" name="T53"/>
                <a:gd fmla="*/ 139 w 556" name="T54"/>
                <a:gd fmla="*/ 143 h 614" name="T55"/>
                <a:gd fmla="*/ 162 w 556" name="T56"/>
                <a:gd fmla="*/ 53 h 614" name="T57"/>
                <a:gd fmla="*/ 116 w 556" name="T58"/>
                <a:gd fmla="*/ 53 h 614" name="T59"/>
                <a:gd fmla="*/ 139 w 556" name="T60"/>
                <a:gd fmla="*/ 143 h 614" name="T61"/>
                <a:gd fmla="*/ 211 w 556" name="T62"/>
                <a:gd fmla="*/ 114 h 614" name="T63"/>
                <a:gd fmla="*/ 234 w 556" name="T64"/>
                <a:gd fmla="*/ 23 h 614" name="T65"/>
                <a:gd fmla="*/ 188 w 556" name="T66"/>
                <a:gd fmla="*/ 23 h 614" name="T67"/>
                <a:gd fmla="*/ 211 w 556" name="T68"/>
                <a:gd fmla="*/ 114 h 614" name="T69"/>
                <a:gd fmla="*/ 283 w 556" name="T70"/>
                <a:gd fmla="*/ 172 h 614" name="T71"/>
                <a:gd fmla="*/ 305 w 556" name="T72"/>
                <a:gd fmla="*/ 82 h 614" name="T73"/>
                <a:gd fmla="*/ 260 w 556" name="T74"/>
                <a:gd fmla="*/ 82 h 614" name="T75"/>
                <a:gd fmla="*/ 283 w 556" name="T76"/>
                <a:gd fmla="*/ 172 h 61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14" w="556">
                  <a:moveTo>
                    <a:pt x="55" y="272"/>
                  </a:moveTo>
                  <a:cubicBezTo>
                    <a:pt x="61" y="276"/>
                    <a:pt x="69" y="281"/>
                    <a:pt x="78" y="286"/>
                  </a:cubicBezTo>
                  <a:cubicBezTo>
                    <a:pt x="79" y="286"/>
                    <a:pt x="79" y="286"/>
                    <a:pt x="80" y="286"/>
                  </a:cubicBezTo>
                  <a:cubicBezTo>
                    <a:pt x="84" y="288"/>
                    <a:pt x="89" y="290"/>
                    <a:pt x="94" y="292"/>
                  </a:cubicBezTo>
                  <a:cubicBezTo>
                    <a:pt x="94" y="292"/>
                    <a:pt x="95" y="293"/>
                    <a:pt x="95" y="293"/>
                  </a:cubicBezTo>
                  <a:cubicBezTo>
                    <a:pt x="101" y="295"/>
                    <a:pt x="107" y="297"/>
                    <a:pt x="113" y="299"/>
                  </a:cubicBezTo>
                  <a:cubicBezTo>
                    <a:pt x="114" y="299"/>
                    <a:pt x="115" y="299"/>
                    <a:pt x="116" y="299"/>
                  </a:cubicBezTo>
                  <a:cubicBezTo>
                    <a:pt x="121" y="301"/>
                    <a:pt x="126" y="302"/>
                    <a:pt x="132" y="303"/>
                  </a:cubicBezTo>
                  <a:cubicBezTo>
                    <a:pt x="134" y="304"/>
                    <a:pt x="135" y="304"/>
                    <a:pt x="137" y="304"/>
                  </a:cubicBezTo>
                  <a:cubicBezTo>
                    <a:pt x="144" y="306"/>
                    <a:pt x="151" y="307"/>
                    <a:pt x="158" y="308"/>
                  </a:cubicBezTo>
                  <a:cubicBezTo>
                    <a:pt x="159" y="308"/>
                    <a:pt x="161" y="309"/>
                    <a:pt x="162" y="309"/>
                  </a:cubicBezTo>
                  <a:cubicBezTo>
                    <a:pt x="168" y="310"/>
                    <a:pt x="175" y="310"/>
                    <a:pt x="182" y="311"/>
                  </a:cubicBezTo>
                  <a:cubicBezTo>
                    <a:pt x="184" y="311"/>
                    <a:pt x="187" y="311"/>
                    <a:pt x="189" y="311"/>
                  </a:cubicBezTo>
                  <a:cubicBezTo>
                    <a:pt x="197" y="312"/>
                    <a:pt x="206" y="312"/>
                    <a:pt x="215" y="312"/>
                  </a:cubicBezTo>
                  <a:cubicBezTo>
                    <a:pt x="224" y="312"/>
                    <a:pt x="233" y="312"/>
                    <a:pt x="241" y="311"/>
                  </a:cubicBezTo>
                  <a:cubicBezTo>
                    <a:pt x="243" y="311"/>
                    <a:pt x="246" y="311"/>
                    <a:pt x="248" y="311"/>
                  </a:cubicBezTo>
                  <a:cubicBezTo>
                    <a:pt x="255" y="310"/>
                    <a:pt x="262" y="310"/>
                    <a:pt x="268" y="309"/>
                  </a:cubicBezTo>
                  <a:cubicBezTo>
                    <a:pt x="269" y="309"/>
                    <a:pt x="271" y="308"/>
                    <a:pt x="272" y="308"/>
                  </a:cubicBezTo>
                  <a:cubicBezTo>
                    <a:pt x="279" y="307"/>
                    <a:pt x="286" y="306"/>
                    <a:pt x="293" y="304"/>
                  </a:cubicBezTo>
                  <a:cubicBezTo>
                    <a:pt x="295" y="304"/>
                    <a:pt x="296" y="304"/>
                    <a:pt x="298" y="303"/>
                  </a:cubicBezTo>
                  <a:cubicBezTo>
                    <a:pt x="304" y="302"/>
                    <a:pt x="309" y="301"/>
                    <a:pt x="314" y="299"/>
                  </a:cubicBezTo>
                  <a:cubicBezTo>
                    <a:pt x="315" y="299"/>
                    <a:pt x="316" y="299"/>
                    <a:pt x="317" y="299"/>
                  </a:cubicBezTo>
                  <a:cubicBezTo>
                    <a:pt x="323" y="297"/>
                    <a:pt x="329" y="295"/>
                    <a:pt x="335" y="293"/>
                  </a:cubicBezTo>
                  <a:cubicBezTo>
                    <a:pt x="335" y="293"/>
                    <a:pt x="336" y="292"/>
                    <a:pt x="336" y="292"/>
                  </a:cubicBezTo>
                  <a:cubicBezTo>
                    <a:pt x="341" y="290"/>
                    <a:pt x="346" y="288"/>
                    <a:pt x="350" y="286"/>
                  </a:cubicBezTo>
                  <a:cubicBezTo>
                    <a:pt x="351" y="286"/>
                    <a:pt x="351" y="286"/>
                    <a:pt x="352" y="286"/>
                  </a:cubicBezTo>
                  <a:cubicBezTo>
                    <a:pt x="361" y="281"/>
                    <a:pt x="369" y="276"/>
                    <a:pt x="375" y="272"/>
                  </a:cubicBezTo>
                  <a:cubicBezTo>
                    <a:pt x="384" y="264"/>
                    <a:pt x="389" y="258"/>
                    <a:pt x="389" y="253"/>
                  </a:cubicBezTo>
                  <a:cubicBezTo>
                    <a:pt x="389" y="236"/>
                    <a:pt x="328" y="194"/>
                    <a:pt x="215" y="194"/>
                  </a:cubicBezTo>
                  <a:cubicBezTo>
                    <a:pt x="102" y="194"/>
                    <a:pt x="41" y="236"/>
                    <a:pt x="41" y="253"/>
                  </a:cubicBezTo>
                  <a:cubicBezTo>
                    <a:pt x="41" y="258"/>
                    <a:pt x="46" y="264"/>
                    <a:pt x="55" y="272"/>
                  </a:cubicBezTo>
                  <a:close/>
                  <a:moveTo>
                    <a:pt x="462" y="302"/>
                  </a:moveTo>
                  <a:lnTo>
                    <a:pt x="462" y="302"/>
                  </a:lnTo>
                  <a:cubicBezTo>
                    <a:pt x="451" y="302"/>
                    <a:pt x="440" y="304"/>
                    <a:pt x="430" y="307"/>
                  </a:cubicBezTo>
                  <a:lnTo>
                    <a:pt x="430" y="272"/>
                  </a:lnTo>
                  <a:lnTo>
                    <a:pt x="426" y="272"/>
                  </a:lnTo>
                  <a:cubicBezTo>
                    <a:pt x="407" y="318"/>
                    <a:pt x="320" y="353"/>
                    <a:pt x="215" y="353"/>
                  </a:cubicBezTo>
                  <a:cubicBezTo>
                    <a:pt x="110" y="353"/>
                    <a:pt x="23" y="318"/>
                    <a:pt x="4" y="272"/>
                  </a:cubicBezTo>
                  <a:lnTo>
                    <a:pt x="0" y="272"/>
                  </a:lnTo>
                  <a:lnTo>
                    <a:pt x="0" y="526"/>
                  </a:lnTo>
                  <a:cubicBezTo>
                    <a:pt x="0" y="575"/>
                    <a:pt x="39" y="614"/>
                    <a:pt x="88" y="614"/>
                  </a:cubicBezTo>
                  <a:lnTo>
                    <a:pt x="342" y="614"/>
                  </a:lnTo>
                  <a:cubicBezTo>
                    <a:pt x="391" y="614"/>
                    <a:pt x="430" y="575"/>
                    <a:pt x="430" y="526"/>
                  </a:cubicBezTo>
                  <a:lnTo>
                    <a:pt x="430" y="485"/>
                  </a:lnTo>
                  <a:cubicBezTo>
                    <a:pt x="440" y="489"/>
                    <a:pt x="451" y="491"/>
                    <a:pt x="462" y="491"/>
                  </a:cubicBezTo>
                  <a:cubicBezTo>
                    <a:pt x="514" y="491"/>
                    <a:pt x="556" y="449"/>
                    <a:pt x="556" y="396"/>
                  </a:cubicBezTo>
                  <a:cubicBezTo>
                    <a:pt x="556" y="344"/>
                    <a:pt x="514" y="302"/>
                    <a:pt x="462" y="302"/>
                  </a:cubicBezTo>
                  <a:close/>
                  <a:moveTo>
                    <a:pt x="462" y="448"/>
                  </a:moveTo>
                  <a:lnTo>
                    <a:pt x="462" y="448"/>
                  </a:lnTo>
                  <a:cubicBezTo>
                    <a:pt x="450" y="448"/>
                    <a:pt x="439" y="444"/>
                    <a:pt x="430" y="437"/>
                  </a:cubicBezTo>
                  <a:lnTo>
                    <a:pt x="430" y="356"/>
                  </a:lnTo>
                  <a:cubicBezTo>
                    <a:pt x="439" y="349"/>
                    <a:pt x="450" y="345"/>
                    <a:pt x="462" y="345"/>
                  </a:cubicBezTo>
                  <a:cubicBezTo>
                    <a:pt x="490" y="345"/>
                    <a:pt x="513" y="368"/>
                    <a:pt x="513" y="396"/>
                  </a:cubicBezTo>
                  <a:cubicBezTo>
                    <a:pt x="513" y="425"/>
                    <a:pt x="490" y="448"/>
                    <a:pt x="462" y="448"/>
                  </a:cubicBezTo>
                  <a:close/>
                  <a:moveTo>
                    <a:pt x="139" y="143"/>
                  </a:moveTo>
                  <a:lnTo>
                    <a:pt x="139" y="143"/>
                  </a:lnTo>
                  <a:cubicBezTo>
                    <a:pt x="152" y="143"/>
                    <a:pt x="162" y="133"/>
                    <a:pt x="162" y="120"/>
                  </a:cubicBezTo>
                  <a:lnTo>
                    <a:pt x="162" y="53"/>
                  </a:lnTo>
                  <a:cubicBezTo>
                    <a:pt x="162" y="40"/>
                    <a:pt x="152" y="30"/>
                    <a:pt x="139" y="30"/>
                  </a:cubicBezTo>
                  <a:cubicBezTo>
                    <a:pt x="126" y="30"/>
                    <a:pt x="116" y="40"/>
                    <a:pt x="116" y="53"/>
                  </a:cubicBezTo>
                  <a:lnTo>
                    <a:pt x="116" y="120"/>
                  </a:lnTo>
                  <a:cubicBezTo>
                    <a:pt x="116" y="133"/>
                    <a:pt x="126" y="143"/>
                    <a:pt x="139" y="143"/>
                  </a:cubicBezTo>
                  <a:close/>
                  <a:moveTo>
                    <a:pt x="211" y="114"/>
                  </a:moveTo>
                  <a:lnTo>
                    <a:pt x="211" y="114"/>
                  </a:lnTo>
                  <a:cubicBezTo>
                    <a:pt x="223" y="114"/>
                    <a:pt x="234" y="104"/>
                    <a:pt x="234" y="91"/>
                  </a:cubicBezTo>
                  <a:lnTo>
                    <a:pt x="234" y="23"/>
                  </a:lnTo>
                  <a:cubicBezTo>
                    <a:pt x="234" y="11"/>
                    <a:pt x="223" y="0"/>
                    <a:pt x="211" y="0"/>
                  </a:cubicBezTo>
                  <a:cubicBezTo>
                    <a:pt x="198" y="0"/>
                    <a:pt x="188" y="11"/>
                    <a:pt x="188" y="23"/>
                  </a:cubicBezTo>
                  <a:lnTo>
                    <a:pt x="188" y="91"/>
                  </a:lnTo>
                  <a:cubicBezTo>
                    <a:pt x="188" y="104"/>
                    <a:pt x="198" y="114"/>
                    <a:pt x="211" y="114"/>
                  </a:cubicBezTo>
                  <a:close/>
                  <a:moveTo>
                    <a:pt x="283" y="172"/>
                  </a:moveTo>
                  <a:lnTo>
                    <a:pt x="283" y="172"/>
                  </a:lnTo>
                  <a:cubicBezTo>
                    <a:pt x="295" y="172"/>
                    <a:pt x="305" y="162"/>
                    <a:pt x="305" y="150"/>
                  </a:cubicBezTo>
                  <a:lnTo>
                    <a:pt x="305" y="82"/>
                  </a:lnTo>
                  <a:cubicBezTo>
                    <a:pt x="305" y="69"/>
                    <a:pt x="295" y="59"/>
                    <a:pt x="283" y="59"/>
                  </a:cubicBezTo>
                  <a:cubicBezTo>
                    <a:pt x="270" y="59"/>
                    <a:pt x="260" y="69"/>
                    <a:pt x="260" y="82"/>
                  </a:cubicBezTo>
                  <a:lnTo>
                    <a:pt x="260" y="150"/>
                  </a:lnTo>
                  <a:cubicBezTo>
                    <a:pt x="260" y="162"/>
                    <a:pt x="270" y="172"/>
                    <a:pt x="283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4335671" y="1829964"/>
              <a:ext cx="528095" cy="486816"/>
            </a:xfrm>
            <a:custGeom>
              <a:gdLst>
                <a:gd fmla="*/ 646 w 646" name="T0"/>
                <a:gd fmla="*/ 149 h 595" name="T1"/>
                <a:gd fmla="*/ 601 w 646" name="T2"/>
                <a:gd fmla="*/ 98 h 595" name="T3"/>
                <a:gd fmla="*/ 282 w 646" name="T4"/>
                <a:gd fmla="*/ 54 h 595" name="T5"/>
                <a:gd fmla="*/ 282 w 646" name="T6"/>
                <a:gd fmla="*/ 42 h 595" name="T7"/>
                <a:gd fmla="*/ 259 w 646" name="T8"/>
                <a:gd fmla="*/ 11 h 595" name="T9"/>
                <a:gd fmla="*/ 173 w 646" name="T10"/>
                <a:gd fmla="*/ 0 h 595" name="T11"/>
                <a:gd fmla="*/ 150 w 646" name="T12"/>
                <a:gd fmla="*/ 12 h 595" name="T13"/>
                <a:gd fmla="*/ 204 w 646" name="T14"/>
                <a:gd fmla="*/ 18 h 595" name="T15"/>
                <a:gd fmla="*/ 240 w 646" name="T16"/>
                <a:gd fmla="*/ 47 h 595" name="T17"/>
                <a:gd fmla="*/ 248 w 646" name="T18"/>
                <a:gd fmla="*/ 74 h 595" name="T19"/>
                <a:gd fmla="*/ 569 w 646" name="T20"/>
                <a:gd fmla="*/ 115 h 595" name="T21"/>
                <a:gd fmla="*/ 617 w 646" name="T22"/>
                <a:gd fmla="*/ 164 h 595" name="T23"/>
                <a:gd fmla="*/ 609 w 646" name="T24"/>
                <a:gd fmla="*/ 530 h 595" name="T25"/>
                <a:gd fmla="*/ 575 w 646" name="T26"/>
                <a:gd fmla="*/ 206 h 595" name="T27"/>
                <a:gd fmla="*/ 534 w 646" name="T28"/>
                <a:gd fmla="*/ 159 h 595" name="T29"/>
                <a:gd fmla="*/ 226 w 646" name="T30"/>
                <a:gd fmla="*/ 118 h 595" name="T31"/>
                <a:gd fmla="*/ 184 w 646" name="T32"/>
                <a:gd fmla="*/ 59 h 595" name="T33"/>
                <a:gd fmla="*/ 76 w 646" name="T34"/>
                <a:gd fmla="*/ 45 h 595" name="T35"/>
                <a:gd fmla="*/ 68 w 646" name="T36"/>
                <a:gd fmla="*/ 105 h 595" name="T37"/>
                <a:gd fmla="*/ 0 w 646" name="T38"/>
                <a:gd fmla="*/ 99 h 595" name="T39"/>
                <a:gd fmla="*/ 60 w 646" name="T40"/>
                <a:gd fmla="*/ 508 h 595" name="T41"/>
                <a:gd fmla="*/ 622 w 646" name="T42"/>
                <a:gd fmla="*/ 595 h 595" name="T43"/>
                <a:gd fmla="*/ 646 w 646" name="T44"/>
                <a:gd fmla="*/ 149 h 59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95" w="646">
                  <a:moveTo>
                    <a:pt x="646" y="149"/>
                  </a:moveTo>
                  <a:cubicBezTo>
                    <a:pt x="646" y="149"/>
                    <a:pt x="643" y="106"/>
                    <a:pt x="601" y="98"/>
                  </a:cubicBezTo>
                  <a:cubicBezTo>
                    <a:pt x="571" y="92"/>
                    <a:pt x="282" y="54"/>
                    <a:pt x="282" y="54"/>
                  </a:cubicBezTo>
                  <a:lnTo>
                    <a:pt x="282" y="42"/>
                  </a:lnTo>
                  <a:cubicBezTo>
                    <a:pt x="282" y="42"/>
                    <a:pt x="283" y="17"/>
                    <a:pt x="259" y="11"/>
                  </a:cubicBezTo>
                  <a:cubicBezTo>
                    <a:pt x="234" y="6"/>
                    <a:pt x="173" y="0"/>
                    <a:pt x="173" y="0"/>
                  </a:cubicBezTo>
                  <a:lnTo>
                    <a:pt x="150" y="12"/>
                  </a:lnTo>
                  <a:lnTo>
                    <a:pt x="204" y="18"/>
                  </a:lnTo>
                  <a:cubicBezTo>
                    <a:pt x="204" y="18"/>
                    <a:pt x="232" y="20"/>
                    <a:pt x="240" y="47"/>
                  </a:cubicBezTo>
                  <a:cubicBezTo>
                    <a:pt x="248" y="74"/>
                    <a:pt x="248" y="74"/>
                    <a:pt x="248" y="74"/>
                  </a:cubicBezTo>
                  <a:lnTo>
                    <a:pt x="569" y="115"/>
                  </a:lnTo>
                  <a:cubicBezTo>
                    <a:pt x="569" y="115"/>
                    <a:pt x="608" y="115"/>
                    <a:pt x="617" y="164"/>
                  </a:cubicBezTo>
                  <a:cubicBezTo>
                    <a:pt x="621" y="189"/>
                    <a:pt x="605" y="432"/>
                    <a:pt x="609" y="530"/>
                  </a:cubicBezTo>
                  <a:lnTo>
                    <a:pt x="575" y="206"/>
                  </a:lnTo>
                  <a:cubicBezTo>
                    <a:pt x="575" y="206"/>
                    <a:pt x="574" y="164"/>
                    <a:pt x="534" y="159"/>
                  </a:cubicBezTo>
                  <a:cubicBezTo>
                    <a:pt x="493" y="154"/>
                    <a:pt x="226" y="118"/>
                    <a:pt x="226" y="118"/>
                  </a:cubicBezTo>
                  <a:cubicBezTo>
                    <a:pt x="226" y="118"/>
                    <a:pt x="217" y="62"/>
                    <a:pt x="184" y="59"/>
                  </a:cubicBezTo>
                  <a:cubicBezTo>
                    <a:pt x="151" y="56"/>
                    <a:pt x="76" y="45"/>
                    <a:pt x="76" y="45"/>
                  </a:cubicBezTo>
                  <a:cubicBezTo>
                    <a:pt x="76" y="45"/>
                    <a:pt x="49" y="42"/>
                    <a:pt x="68" y="105"/>
                  </a:cubicBezTo>
                  <a:lnTo>
                    <a:pt x="0" y="99"/>
                  </a:lnTo>
                  <a:lnTo>
                    <a:pt x="60" y="508"/>
                  </a:lnTo>
                  <a:lnTo>
                    <a:pt x="622" y="595"/>
                  </a:lnTo>
                  <a:lnTo>
                    <a:pt x="646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5397238" y="4148088"/>
              <a:ext cx="512272" cy="492752"/>
            </a:xfrm>
            <a:custGeom>
              <a:gdLst>
                <a:gd fmla="*/ 419 w 628" name="T0"/>
                <a:gd fmla="*/ 232 h 600" name="T1"/>
                <a:gd fmla="*/ 411 w 628" name="T2"/>
                <a:gd fmla="*/ 249 h 600" name="T3"/>
                <a:gd fmla="*/ 408 w 628" name="T4"/>
                <a:gd fmla="*/ 261 h 600" name="T5"/>
                <a:gd fmla="*/ 409 w 628" name="T6"/>
                <a:gd fmla="*/ 283 h 600" name="T7"/>
                <a:gd fmla="*/ 417 w 628" name="T8"/>
                <a:gd fmla="*/ 305 h 600" name="T9"/>
                <a:gd fmla="*/ 424 w 628" name="T10"/>
                <a:gd fmla="*/ 315 h 600" name="T11"/>
                <a:gd fmla="*/ 441 w 628" name="T12"/>
                <a:gd fmla="*/ 330 h 600" name="T13"/>
                <a:gd fmla="*/ 453 w 628" name="T14"/>
                <a:gd fmla="*/ 335 h 600" name="T15"/>
                <a:gd fmla="*/ 478 w 628" name="T16"/>
                <a:gd fmla="*/ 200 h 600" name="T17"/>
                <a:gd fmla="*/ 449 w 628" name="T18"/>
                <a:gd fmla="*/ 207 h 600" name="T19"/>
                <a:gd fmla="*/ 433 w 628" name="T20"/>
                <a:gd fmla="*/ 216 h 600" name="T21"/>
                <a:gd fmla="*/ 425 w 628" name="T22"/>
                <a:gd fmla="*/ 224 h 600" name="T23"/>
                <a:gd fmla="*/ 384 w 628" name="T24"/>
                <a:gd fmla="*/ 70 h 600" name="T25"/>
                <a:gd fmla="*/ 314 w 628" name="T26"/>
                <a:gd fmla="*/ 140 h 600" name="T27"/>
                <a:gd fmla="*/ 379 w 628" name="T28"/>
                <a:gd fmla="*/ 283 h 600" name="T29"/>
                <a:gd fmla="*/ 379 w 628" name="T30"/>
                <a:gd fmla="*/ 254 h 600" name="T31"/>
                <a:gd fmla="*/ 359 w 628" name="T32"/>
                <a:gd fmla="*/ 154 h 600" name="T33"/>
                <a:gd fmla="*/ 249 w 628" name="T34"/>
                <a:gd fmla="*/ 270 h 600" name="T35"/>
                <a:gd fmla="*/ 314 w 628" name="T36"/>
                <a:gd fmla="*/ 396 h 600" name="T37"/>
                <a:gd fmla="*/ 282 w 628" name="T38"/>
                <a:gd fmla="*/ 400 h 600" name="T39"/>
                <a:gd fmla="*/ 267 w 628" name="T40"/>
                <a:gd fmla="*/ 382 h 600" name="T41"/>
                <a:gd fmla="*/ 257 w 628" name="T42"/>
                <a:gd fmla="*/ 374 h 600" name="T43"/>
                <a:gd fmla="*/ 214 w 628" name="T44"/>
                <a:gd fmla="*/ 356 h 600" name="T45"/>
                <a:gd fmla="*/ 195 w 628" name="T46"/>
                <a:gd fmla="*/ 354 h 600" name="T47"/>
                <a:gd fmla="*/ 0 w 628" name="T48"/>
                <a:gd fmla="*/ 600 h 600" name="T49"/>
                <a:gd fmla="*/ 83 w 628" name="T50"/>
                <a:gd fmla="*/ 454 h 600" name="T51"/>
                <a:gd fmla="*/ 216 w 628" name="T52"/>
                <a:gd fmla="*/ 454 h 600" name="T53"/>
                <a:gd fmla="*/ 301 w 628" name="T54"/>
                <a:gd fmla="*/ 600 h 600" name="T55"/>
                <a:gd fmla="*/ 282 w 628" name="T56"/>
                <a:gd fmla="*/ 400 h 600" name="T57"/>
                <a:gd fmla="*/ 433 w 628" name="T58"/>
                <a:gd fmla="*/ 354 h 600" name="T59"/>
                <a:gd fmla="*/ 413 w 628" name="T60"/>
                <a:gd fmla="*/ 356 h 600" name="T61"/>
                <a:gd fmla="*/ 361 w 628" name="T62"/>
                <a:gd fmla="*/ 382 h 600" name="T63"/>
                <a:gd fmla="*/ 353 w 628" name="T64"/>
                <a:gd fmla="*/ 391 h 600" name="T65"/>
                <a:gd fmla="*/ 389 w 628" name="T66"/>
                <a:gd fmla="*/ 600 h 600" name="T67"/>
                <a:gd fmla="*/ 410 w 628" name="T68"/>
                <a:gd fmla="*/ 600 h 600" name="T69"/>
                <a:gd fmla="*/ 564 w 628" name="T70"/>
                <a:gd fmla="*/ 454 h 600" name="T71"/>
                <a:gd fmla="*/ 628 w 628" name="T72"/>
                <a:gd fmla="*/ 460 h 600" name="T73"/>
                <a:gd fmla="*/ 150 w 628" name="T74"/>
                <a:gd fmla="*/ 340 h 600" name="T75"/>
                <a:gd fmla="*/ 186 w 628" name="T76"/>
                <a:gd fmla="*/ 330 h 600" name="T77"/>
                <a:gd fmla="*/ 196 w 628" name="T78"/>
                <a:gd fmla="*/ 323 h 600" name="T79"/>
                <a:gd fmla="*/ 216 w 628" name="T80"/>
                <a:gd fmla="*/ 295 h 600" name="T81"/>
                <a:gd fmla="*/ 219 w 628" name="T82"/>
                <a:gd fmla="*/ 282 h 600" name="T83"/>
                <a:gd fmla="*/ 219 w 628" name="T84"/>
                <a:gd fmla="*/ 258 h 600" name="T85"/>
                <a:gd fmla="*/ 214 w 628" name="T86"/>
                <a:gd fmla="*/ 241 h 600" name="T87"/>
                <a:gd fmla="*/ 208 w 628" name="T88"/>
                <a:gd fmla="*/ 231 h 600" name="T89"/>
                <a:gd fmla="*/ 195 w 628" name="T90"/>
                <a:gd fmla="*/ 217 h 600" name="T91"/>
                <a:gd fmla="*/ 186 w 628" name="T92"/>
                <a:gd fmla="*/ 210 h 600" name="T93"/>
                <a:gd fmla="*/ 150 w 628" name="T94"/>
                <a:gd fmla="*/ 200 h 60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00" w="628">
                  <a:moveTo>
                    <a:pt x="425" y="224"/>
                  </a:moveTo>
                  <a:cubicBezTo>
                    <a:pt x="423" y="227"/>
                    <a:pt x="421" y="229"/>
                    <a:pt x="419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7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7"/>
                    <a:pt x="411" y="249"/>
                  </a:cubicBezTo>
                  <a:cubicBezTo>
                    <a:pt x="411" y="250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5"/>
                    <a:pt x="412" y="295"/>
                  </a:cubicBezTo>
                  <a:cubicBezTo>
                    <a:pt x="414" y="298"/>
                    <a:pt x="415" y="301"/>
                    <a:pt x="417" y="305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2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7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1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49" y="232"/>
                    <a:pt x="249" y="270"/>
                  </a:cubicBezTo>
                  <a:cubicBezTo>
                    <a:pt x="249" y="278"/>
                    <a:pt x="249" y="286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1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8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3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37" y="410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0" y="340"/>
                  </a:moveTo>
                  <a:lnTo>
                    <a:pt x="150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3" y="302"/>
                    <a:pt x="214" y="298"/>
                    <a:pt x="216" y="295"/>
                  </a:cubicBezTo>
                  <a:cubicBezTo>
                    <a:pt x="216" y="295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3"/>
                    <a:pt x="219" y="282"/>
                    <a:pt x="219" y="282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3"/>
                    <a:pt x="217" y="250"/>
                  </a:cubicBezTo>
                  <a:cubicBezTo>
                    <a:pt x="217" y="250"/>
                    <a:pt x="217" y="250"/>
                    <a:pt x="217" y="249"/>
                  </a:cubicBezTo>
                  <a:cubicBezTo>
                    <a:pt x="216" y="247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7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1"/>
                    <a:pt x="186" y="210"/>
                  </a:cubicBezTo>
                  <a:cubicBezTo>
                    <a:pt x="184" y="209"/>
                    <a:pt x="181" y="208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0" y="200"/>
                  </a:cubicBezTo>
                  <a:cubicBezTo>
                    <a:pt x="112" y="200"/>
                    <a:pt x="81" y="232"/>
                    <a:pt x="81" y="270"/>
                  </a:cubicBezTo>
                  <a:cubicBezTo>
                    <a:pt x="81" y="309"/>
                    <a:pt x="112" y="340"/>
                    <a:pt x="150" y="3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6588268" y="3409873"/>
              <a:ext cx="486560" cy="476921"/>
            </a:xfrm>
            <a:custGeom>
              <a:gdLst>
                <a:gd fmla="*/ 25 w 596" name="T0"/>
                <a:gd fmla="*/ 345 h 583" name="T1"/>
                <a:gd fmla="*/ 25 w 596" name="T2"/>
                <a:gd fmla="*/ 62 h 583" name="T3"/>
                <a:gd fmla="*/ 61 w 596" name="T4"/>
                <a:gd fmla="*/ 26 h 583" name="T5"/>
                <a:gd fmla="*/ 534 w 596" name="T6"/>
                <a:gd fmla="*/ 26 h 583" name="T7"/>
                <a:gd fmla="*/ 570 w 596" name="T8"/>
                <a:gd fmla="*/ 62 h 583" name="T9"/>
                <a:gd fmla="*/ 570 w 596" name="T10"/>
                <a:gd fmla="*/ 345 h 583" name="T11"/>
                <a:gd fmla="*/ 534 w 596" name="T12"/>
                <a:gd fmla="*/ 381 h 583" name="T13"/>
                <a:gd fmla="*/ 61 w 596" name="T14"/>
                <a:gd fmla="*/ 381 h 583" name="T15"/>
                <a:gd fmla="*/ 25 w 596" name="T16"/>
                <a:gd fmla="*/ 345 h 583" name="T17"/>
                <a:gd fmla="*/ 534 w 596" name="T18"/>
                <a:gd fmla="*/ 406 h 583" name="T19"/>
                <a:gd fmla="*/ 596 w 596" name="T20"/>
                <a:gd fmla="*/ 345 h 583" name="T21"/>
                <a:gd fmla="*/ 596 w 596" name="T22"/>
                <a:gd fmla="*/ 62 h 583" name="T23"/>
                <a:gd fmla="*/ 534 w 596" name="T24"/>
                <a:gd fmla="*/ 0 h 583" name="T25"/>
                <a:gd fmla="*/ 61 w 596" name="T26"/>
                <a:gd fmla="*/ 0 h 583" name="T27"/>
                <a:gd fmla="*/ 0 w 596" name="T28"/>
                <a:gd fmla="*/ 62 h 583" name="T29"/>
                <a:gd fmla="*/ 0 w 596" name="T30"/>
                <a:gd fmla="*/ 345 h 583" name="T31"/>
                <a:gd fmla="*/ 61 w 596" name="T32"/>
                <a:gd fmla="*/ 406 h 583" name="T33"/>
                <a:gd fmla="*/ 245 w 596" name="T34"/>
                <a:gd fmla="*/ 406 h 583" name="T35"/>
                <a:gd fmla="*/ 245 w 596" name="T36"/>
                <a:gd fmla="*/ 462 h 583" name="T37"/>
                <a:gd fmla="*/ 61 w 596" name="T38"/>
                <a:gd fmla="*/ 462 h 583" name="T39"/>
                <a:gd fmla="*/ 0 w 596" name="T40"/>
                <a:gd fmla="*/ 524 h 583" name="T41"/>
                <a:gd fmla="*/ 0 w 596" name="T42"/>
                <a:gd fmla="*/ 570 h 583" name="T43"/>
                <a:gd fmla="*/ 12 w 596" name="T44"/>
                <a:gd fmla="*/ 583 h 583" name="T45"/>
                <a:gd fmla="*/ 583 w 596" name="T46"/>
                <a:gd fmla="*/ 583 h 583" name="T47"/>
                <a:gd fmla="*/ 596 w 596" name="T48"/>
                <a:gd fmla="*/ 570 h 583" name="T49"/>
                <a:gd fmla="*/ 596 w 596" name="T50"/>
                <a:gd fmla="*/ 524 h 583" name="T51"/>
                <a:gd fmla="*/ 534 w 596" name="T52"/>
                <a:gd fmla="*/ 462 h 583" name="T53"/>
                <a:gd fmla="*/ 351 w 596" name="T54"/>
                <a:gd fmla="*/ 462 h 583" name="T55"/>
                <a:gd fmla="*/ 351 w 596" name="T56"/>
                <a:gd fmla="*/ 406 h 583" name="T57"/>
                <a:gd fmla="*/ 534 w 596" name="T58"/>
                <a:gd fmla="*/ 406 h 583" name="T59"/>
                <a:gd fmla="*/ 544 w 596" name="T60"/>
                <a:gd fmla="*/ 345 h 583" name="T61"/>
                <a:gd fmla="*/ 544 w 596" name="T62"/>
                <a:gd fmla="*/ 62 h 583" name="T63"/>
                <a:gd fmla="*/ 534 w 596" name="T64"/>
                <a:gd fmla="*/ 52 h 583" name="T65"/>
                <a:gd fmla="*/ 61 w 596" name="T66"/>
                <a:gd fmla="*/ 52 h 583" name="T67"/>
                <a:gd fmla="*/ 51 w 596" name="T68"/>
                <a:gd fmla="*/ 62 h 583" name="T69"/>
                <a:gd fmla="*/ 51 w 596" name="T70"/>
                <a:gd fmla="*/ 345 h 583" name="T71"/>
                <a:gd fmla="*/ 61 w 596" name="T72"/>
                <a:gd fmla="*/ 355 h 583" name="T73"/>
                <a:gd fmla="*/ 534 w 596" name="T74"/>
                <a:gd fmla="*/ 355 h 583" name="T75"/>
                <a:gd fmla="*/ 544 w 596" name="T76"/>
                <a:gd fmla="*/ 345 h 58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83" w="596">
                  <a:moveTo>
                    <a:pt x="25" y="345"/>
                  </a:moveTo>
                  <a:lnTo>
                    <a:pt x="25" y="62"/>
                  </a:lnTo>
                  <a:cubicBezTo>
                    <a:pt x="25" y="42"/>
                    <a:pt x="41" y="26"/>
                    <a:pt x="61" y="26"/>
                  </a:cubicBezTo>
                  <a:lnTo>
                    <a:pt x="534" y="26"/>
                  </a:lnTo>
                  <a:cubicBezTo>
                    <a:pt x="554" y="26"/>
                    <a:pt x="570" y="42"/>
                    <a:pt x="570" y="62"/>
                  </a:cubicBezTo>
                  <a:lnTo>
                    <a:pt x="570" y="345"/>
                  </a:lnTo>
                  <a:cubicBezTo>
                    <a:pt x="570" y="365"/>
                    <a:pt x="554" y="381"/>
                    <a:pt x="534" y="381"/>
                  </a:cubicBezTo>
                  <a:lnTo>
                    <a:pt x="61" y="381"/>
                  </a:lnTo>
                  <a:cubicBezTo>
                    <a:pt x="41" y="381"/>
                    <a:pt x="25" y="365"/>
                    <a:pt x="25" y="345"/>
                  </a:cubicBezTo>
                  <a:close/>
                  <a:moveTo>
                    <a:pt x="534" y="406"/>
                  </a:moveTo>
                  <a:cubicBezTo>
                    <a:pt x="568" y="406"/>
                    <a:pt x="596" y="379"/>
                    <a:pt x="596" y="345"/>
                  </a:cubicBezTo>
                  <a:lnTo>
                    <a:pt x="596" y="62"/>
                  </a:lnTo>
                  <a:cubicBezTo>
                    <a:pt x="596" y="28"/>
                    <a:pt x="568" y="0"/>
                    <a:pt x="534" y="0"/>
                  </a:cubicBezTo>
                  <a:lnTo>
                    <a:pt x="61" y="0"/>
                  </a:lnTo>
                  <a:cubicBezTo>
                    <a:pt x="27" y="0"/>
                    <a:pt x="0" y="28"/>
                    <a:pt x="0" y="62"/>
                  </a:cubicBezTo>
                  <a:lnTo>
                    <a:pt x="0" y="345"/>
                  </a:lnTo>
                  <a:cubicBezTo>
                    <a:pt x="0" y="379"/>
                    <a:pt x="27" y="406"/>
                    <a:pt x="61" y="406"/>
                  </a:cubicBezTo>
                  <a:lnTo>
                    <a:pt x="245" y="406"/>
                  </a:lnTo>
                  <a:lnTo>
                    <a:pt x="245" y="462"/>
                  </a:lnTo>
                  <a:lnTo>
                    <a:pt x="61" y="462"/>
                  </a:lnTo>
                  <a:cubicBezTo>
                    <a:pt x="27" y="462"/>
                    <a:pt x="0" y="490"/>
                    <a:pt x="0" y="524"/>
                  </a:cubicBezTo>
                  <a:lnTo>
                    <a:pt x="0" y="570"/>
                  </a:lnTo>
                  <a:cubicBezTo>
                    <a:pt x="0" y="577"/>
                    <a:pt x="5" y="583"/>
                    <a:pt x="12" y="583"/>
                  </a:cubicBezTo>
                  <a:lnTo>
                    <a:pt x="583" y="583"/>
                  </a:lnTo>
                  <a:cubicBezTo>
                    <a:pt x="590" y="583"/>
                    <a:pt x="596" y="577"/>
                    <a:pt x="596" y="570"/>
                  </a:cubicBezTo>
                  <a:lnTo>
                    <a:pt x="596" y="524"/>
                  </a:lnTo>
                  <a:cubicBezTo>
                    <a:pt x="596" y="490"/>
                    <a:pt x="568" y="462"/>
                    <a:pt x="534" y="462"/>
                  </a:cubicBezTo>
                  <a:lnTo>
                    <a:pt x="351" y="462"/>
                  </a:lnTo>
                  <a:lnTo>
                    <a:pt x="351" y="406"/>
                  </a:lnTo>
                  <a:lnTo>
                    <a:pt x="534" y="406"/>
                  </a:lnTo>
                  <a:close/>
                  <a:moveTo>
                    <a:pt x="544" y="345"/>
                  </a:moveTo>
                  <a:lnTo>
                    <a:pt x="544" y="62"/>
                  </a:lnTo>
                  <a:cubicBezTo>
                    <a:pt x="544" y="56"/>
                    <a:pt x="540" y="52"/>
                    <a:pt x="534" y="52"/>
                  </a:cubicBezTo>
                  <a:lnTo>
                    <a:pt x="61" y="52"/>
                  </a:lnTo>
                  <a:cubicBezTo>
                    <a:pt x="56" y="52"/>
                    <a:pt x="51" y="56"/>
                    <a:pt x="51" y="62"/>
                  </a:cubicBezTo>
                  <a:lnTo>
                    <a:pt x="51" y="345"/>
                  </a:lnTo>
                  <a:cubicBezTo>
                    <a:pt x="51" y="350"/>
                    <a:pt x="56" y="355"/>
                    <a:pt x="61" y="355"/>
                  </a:cubicBezTo>
                  <a:lnTo>
                    <a:pt x="534" y="355"/>
                  </a:lnTo>
                  <a:cubicBezTo>
                    <a:pt x="540" y="355"/>
                    <a:pt x="544" y="350"/>
                    <a:pt x="544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574675" y="3380188"/>
              <a:ext cx="579519" cy="536289"/>
              <a:chOff x="2438399" y="4906963"/>
              <a:chExt cx="465137" cy="430213"/>
            </a:xfrm>
            <a:grpFill/>
          </p:grpSpPr>
          <p:sp>
            <p:nvSpPr>
              <p:cNvPr id="42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gdLst>
                  <a:gd fmla="*/ 101 w 351" name="T0"/>
                  <a:gd fmla="*/ 239 h 353" name="T1"/>
                  <a:gd fmla="*/ 172 w 351" name="T2"/>
                  <a:gd fmla="*/ 119 h 353" name="T3"/>
                  <a:gd fmla="*/ 234 w 351" name="T4"/>
                  <a:gd fmla="*/ 151 h 353" name="T5"/>
                  <a:gd fmla="*/ 188 w 351" name="T6"/>
                  <a:gd fmla="*/ 0 h 353" name="T7"/>
                  <a:gd fmla="*/ 1 w 351" name="T8"/>
                  <a:gd fmla="*/ 31 h 353" name="T9"/>
                  <a:gd fmla="*/ 56 w 351" name="T10"/>
                  <a:gd fmla="*/ 60 h 353" name="T11"/>
                  <a:gd fmla="*/ 14 w 351" name="T12"/>
                  <a:gd fmla="*/ 123 h 353" name="T13"/>
                  <a:gd fmla="*/ 29 w 351" name="T14"/>
                  <a:gd fmla="*/ 201 h 353" name="T15"/>
                  <a:gd fmla="*/ 120 w 351" name="T16"/>
                  <a:gd fmla="*/ 332 h 353" name="T17"/>
                  <a:gd fmla="*/ 101 w 351" name="T18"/>
                  <a:gd fmla="*/ 239 h 353" name="T19"/>
                  <a:gd fmla="*/ 334 w 351" name="T20"/>
                  <a:gd fmla="*/ 214 h 353" name="T21"/>
                  <a:gd fmla="*/ 334 w 351" name="T22"/>
                  <a:gd fmla="*/ 214 h 353" name="T23"/>
                  <a:gd fmla="*/ 132 w 351" name="T24"/>
                  <a:gd fmla="*/ 221 h 353" name="T25"/>
                  <a:gd fmla="*/ 125 w 351" name="T26"/>
                  <a:gd fmla="*/ 282 h 353" name="T27"/>
                  <a:gd fmla="*/ 144 w 351" name="T28"/>
                  <a:gd fmla="*/ 340 h 353" name="T29"/>
                  <a:gd fmla="*/ 185 w 351" name="T30"/>
                  <a:gd fmla="*/ 353 h 353" name="T31"/>
                  <a:gd fmla="*/ 351 w 351" name="T32"/>
                  <a:gd fmla="*/ 345 h 353" name="T33"/>
                  <a:gd fmla="*/ 334 w 351" name="T34"/>
                  <a:gd fmla="*/ 214 h 35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53" w="351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gdLst>
                  <a:gd fmla="*/ 222 w 450" name="T0"/>
                  <a:gd fmla="*/ 42 h 247" name="T1"/>
                  <a:gd fmla="*/ 285 w 450" name="T2"/>
                  <a:gd fmla="*/ 170 h 247" name="T3"/>
                  <a:gd fmla="*/ 226 w 450" name="T4"/>
                  <a:gd fmla="*/ 202 h 247" name="T5"/>
                  <a:gd fmla="*/ 401 w 450" name="T6"/>
                  <a:gd fmla="*/ 226 h 247" name="T7"/>
                  <a:gd fmla="*/ 450 w 450" name="T8"/>
                  <a:gd fmla="*/ 81 h 247" name="T9"/>
                  <a:gd fmla="*/ 397 w 450" name="T10"/>
                  <a:gd fmla="*/ 110 h 247" name="T11"/>
                  <a:gd fmla="*/ 366 w 450" name="T12"/>
                  <a:gd fmla="*/ 38 h 247" name="T13"/>
                  <a:gd fmla="*/ 293 w 450" name="T14"/>
                  <a:gd fmla="*/ 5 h 247" name="T15"/>
                  <a:gd fmla="*/ 134 w 450" name="T16"/>
                  <a:gd fmla="*/ 3 h 247" name="T17"/>
                  <a:gd fmla="*/ 222 w 450" name="T18"/>
                  <a:gd fmla="*/ 42 h 247" name="T19"/>
                  <a:gd fmla="*/ 119 w 450" name="T20"/>
                  <a:gd fmla="*/ 247 h 247" name="T21"/>
                  <a:gd fmla="*/ 119 w 450" name="T22"/>
                  <a:gd fmla="*/ 247 h 247" name="T23"/>
                  <a:gd fmla="*/ 221 w 450" name="T24"/>
                  <a:gd fmla="*/ 78 h 247" name="T25"/>
                  <a:gd fmla="*/ 173 w 450" name="T26"/>
                  <a:gd fmla="*/ 37 h 247" name="T27"/>
                  <a:gd fmla="*/ 115 w 450" name="T28"/>
                  <a:gd fmla="*/ 18 h 247" name="T29"/>
                  <a:gd fmla="*/ 82 w 450" name="T30"/>
                  <a:gd fmla="*/ 44 h 247" name="T31"/>
                  <a:gd fmla="*/ 0 w 450" name="T32"/>
                  <a:gd fmla="*/ 185 h 247" name="T33"/>
                  <a:gd fmla="*/ 119 w 450" name="T34"/>
                  <a:gd fmla="*/ 247 h 24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46" w="450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gdLst>
                  <a:gd fmla="*/ 256 w 324" name="T0"/>
                  <a:gd fmla="*/ 262 h 453" name="T1"/>
                  <a:gd fmla="*/ 114 w 324" name="T2"/>
                  <a:gd fmla="*/ 265 h 453" name="T3"/>
                  <a:gd fmla="*/ 105 w 324" name="T4"/>
                  <a:gd fmla="*/ 198 h 453" name="T5"/>
                  <a:gd fmla="*/ 0 w 324" name="T6"/>
                  <a:gd fmla="*/ 331 h 453" name="T7"/>
                  <a:gd fmla="*/ 137 w 324" name="T8"/>
                  <a:gd fmla="*/ 453 h 453" name="T9"/>
                  <a:gd fmla="*/ 130 w 324" name="T10"/>
                  <a:gd fmla="*/ 392 h 453" name="T11"/>
                  <a:gd fmla="*/ 207 w 324" name="T12"/>
                  <a:gd fmla="*/ 394 h 453" name="T13"/>
                  <a:gd fmla="*/ 265 w 324" name="T14"/>
                  <a:gd fmla="*/ 341 h 453" name="T15"/>
                  <a:gd fmla="*/ 324 w 324" name="T16"/>
                  <a:gd fmla="*/ 198 h 453" name="T17"/>
                  <a:gd fmla="*/ 256 w 324" name="T18"/>
                  <a:gd fmla="*/ 262 h 453" name="T19"/>
                  <a:gd fmla="*/ 102 w 324" name="T20"/>
                  <a:gd fmla="*/ 82 h 453" name="T21"/>
                  <a:gd fmla="*/ 102 w 324" name="T22"/>
                  <a:gd fmla="*/ 82 h 453" name="T23"/>
                  <a:gd fmla="*/ 223 w 324" name="T24"/>
                  <a:gd fmla="*/ 246 h 453" name="T25"/>
                  <a:gd fmla="*/ 279 w 324" name="T26"/>
                  <a:gd fmla="*/ 219 h 453" name="T27"/>
                  <a:gd fmla="*/ 317 w 324" name="T28"/>
                  <a:gd fmla="*/ 174 h 453" name="T29"/>
                  <a:gd fmla="*/ 305 w 324" name="T30"/>
                  <a:gd fmla="*/ 134 h 453" name="T31"/>
                  <a:gd fmla="*/ 203 w 324" name="T32"/>
                  <a:gd fmla="*/ 0 h 453" name="T33"/>
                  <a:gd fmla="*/ 102 w 324" name="T34"/>
                  <a:gd fmla="*/ 82 h 45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52" w="324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7679503" y="4150066"/>
              <a:ext cx="431179" cy="556078"/>
            </a:xfrm>
            <a:custGeom>
              <a:gdLst>
                <a:gd fmla="*/ 394 w 527" name="T0"/>
                <a:gd fmla="*/ 362 h 679" name="T1"/>
                <a:gd fmla="*/ 340 w 527" name="T2"/>
                <a:gd fmla="*/ 239 h 679" name="T3"/>
                <a:gd fmla="*/ 276 w 527" name="T4"/>
                <a:gd fmla="*/ 270 h 679" name="T5"/>
                <a:gd fmla="*/ 257 w 527" name="T6"/>
                <a:gd fmla="*/ 247 h 679" name="T7"/>
                <a:gd fmla="*/ 256 w 527" name="T8"/>
                <a:gd fmla="*/ 242 h 679" name="T9"/>
                <a:gd fmla="*/ 255 w 527" name="T10"/>
                <a:gd fmla="*/ 237 h 679" name="T11"/>
                <a:gd fmla="*/ 255 w 527" name="T12"/>
                <a:gd fmla="*/ 231 h 679" name="T13"/>
                <a:gd fmla="*/ 255 w 527" name="T14"/>
                <a:gd fmla="*/ 227 h 679" name="T15"/>
                <a:gd fmla="*/ 256 w 527" name="T16"/>
                <a:gd fmla="*/ 222 h 679" name="T17"/>
                <a:gd fmla="*/ 258 w 527" name="T18"/>
                <a:gd fmla="*/ 217 h 679" name="T19"/>
                <a:gd fmla="*/ 261 w 527" name="T20"/>
                <a:gd fmla="*/ 211 h 679" name="T21"/>
                <a:gd fmla="*/ 275 w 527" name="T22"/>
                <a:gd fmla="*/ 196 h 679" name="T23"/>
                <a:gd fmla="*/ 437 w 527" name="T24"/>
                <a:gd fmla="*/ 174 h 679" name="T25"/>
                <a:gd fmla="*/ 349 w 527" name="T26"/>
                <a:gd fmla="*/ 69 h 679" name="T27"/>
                <a:gd fmla="*/ 274 w 527" name="T28"/>
                <a:gd fmla="*/ 138 h 679" name="T29"/>
                <a:gd fmla="*/ 254 w 527" name="T30"/>
                <a:gd fmla="*/ 138 h 679" name="T31"/>
                <a:gd fmla="*/ 225 w 527" name="T32"/>
                <a:gd fmla="*/ 144 h 679" name="T33"/>
                <a:gd fmla="*/ 207 w 527" name="T34"/>
                <a:gd fmla="*/ 150 h 679" name="T35"/>
                <a:gd fmla="*/ 198 w 527" name="T36"/>
                <a:gd fmla="*/ 155 h 679" name="T37"/>
                <a:gd fmla="*/ 189 w 527" name="T38"/>
                <a:gd fmla="*/ 159 h 679" name="T39"/>
                <a:gd fmla="*/ 181 w 527" name="T40"/>
                <a:gd fmla="*/ 165 h 679" name="T41"/>
                <a:gd fmla="*/ 165 w 527" name="T42"/>
                <a:gd fmla="*/ 177 h 679" name="T43"/>
                <a:gd fmla="*/ 158 w 527" name="T44"/>
                <a:gd fmla="*/ 184 h 679" name="T45"/>
                <a:gd fmla="*/ 151 w 527" name="T46"/>
                <a:gd fmla="*/ 193 h 679" name="T47"/>
                <a:gd fmla="*/ 145 w 527" name="T48"/>
                <a:gd fmla="*/ 200 h 679" name="T49"/>
                <a:gd fmla="*/ 138 w 527" name="T50"/>
                <a:gd fmla="*/ 211 h 679" name="T51"/>
                <a:gd fmla="*/ 181 w 527" name="T52"/>
                <a:gd fmla="*/ 430 h 679" name="T53"/>
                <a:gd fmla="*/ 17 w 527" name="T54"/>
                <a:gd fmla="*/ 580 h 679" name="T55"/>
                <a:gd fmla="*/ 44 w 527" name="T56"/>
                <a:gd fmla="*/ 667 h 679" name="T57"/>
                <a:gd fmla="*/ 91 w 527" name="T58"/>
                <a:gd fmla="*/ 614 h 679" name="T59"/>
                <a:gd fmla="*/ 140 w 527" name="T60"/>
                <a:gd fmla="*/ 532 h 679" name="T61"/>
                <a:gd fmla="*/ 253 w 527" name="T62"/>
                <a:gd fmla="*/ 434 h 679" name="T63"/>
                <a:gd fmla="*/ 256 w 527" name="T64"/>
                <a:gd fmla="*/ 434 h 679" name="T65"/>
                <a:gd fmla="*/ 264 w 527" name="T66"/>
                <a:gd fmla="*/ 435 h 679" name="T67"/>
                <a:gd fmla="*/ 272 w 527" name="T68"/>
                <a:gd fmla="*/ 435 h 679" name="T69"/>
                <a:gd fmla="*/ 280 w 527" name="T70"/>
                <a:gd fmla="*/ 434 h 679" name="T71"/>
                <a:gd fmla="*/ 301 w 527" name="T72"/>
                <a:gd fmla="*/ 198 h 679" name="T73"/>
                <a:gd fmla="*/ 298 w 527" name="T74"/>
                <a:gd fmla="*/ 190 h 679" name="T75"/>
                <a:gd fmla="*/ 329 w 527" name="T76"/>
                <a:gd fmla="*/ 203 h 679" name="T77"/>
                <a:gd fmla="*/ 364 w 527" name="T78"/>
                <a:gd fmla="*/ 87 h 679" name="T79"/>
                <a:gd fmla="*/ 485 w 527" name="T80"/>
                <a:gd fmla="*/ 44 h 679" name="T81"/>
                <a:gd fmla="*/ 376 w 527" name="T82"/>
                <a:gd fmla="*/ 187 h 679" name="T83"/>
                <a:gd fmla="*/ 366 w 527" name="T84"/>
                <a:gd fmla="*/ 176 h 679" name="T85"/>
                <a:gd fmla="*/ 364 w 527" name="T86"/>
                <a:gd fmla="*/ 175 h 679" name="T87"/>
                <a:gd fmla="*/ 358 w 527" name="T88"/>
                <a:gd fmla="*/ 170 h 679" name="T89"/>
                <a:gd fmla="*/ 351 w 527" name="T90"/>
                <a:gd fmla="*/ 165 h 679" name="T91"/>
                <a:gd fmla="*/ 342 w 527" name="T92"/>
                <a:gd fmla="*/ 159 h 679" name="T93"/>
                <a:gd fmla="*/ 333 w 527" name="T94"/>
                <a:gd fmla="*/ 154 h 679" name="T95"/>
                <a:gd fmla="*/ 313 w 527" name="T96"/>
                <a:gd fmla="*/ 145 h 679" name="T97"/>
                <a:gd fmla="*/ 37 w 527" name="T98"/>
                <a:gd fmla="*/ 592 h 679" name="T99"/>
                <a:gd fmla="*/ 125 w 527" name="T100"/>
                <a:gd fmla="*/ 444 h 679" name="T101"/>
                <a:gd fmla="*/ 41 w 527" name="T102"/>
                <a:gd fmla="*/ 613 h 679" name="T103"/>
                <a:gd fmla="*/ 37 w 527" name="T104"/>
                <a:gd fmla="*/ 592 h 67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79" w="527">
                  <a:moveTo>
                    <a:pt x="320" y="425"/>
                  </a:moveTo>
                  <a:cubicBezTo>
                    <a:pt x="350" y="413"/>
                    <a:pt x="376" y="392"/>
                    <a:pt x="394" y="362"/>
                  </a:cubicBezTo>
                  <a:cubicBezTo>
                    <a:pt x="421" y="316"/>
                    <a:pt x="421" y="262"/>
                    <a:pt x="398" y="217"/>
                  </a:cubicBezTo>
                  <a:cubicBezTo>
                    <a:pt x="378" y="228"/>
                    <a:pt x="358" y="236"/>
                    <a:pt x="340" y="239"/>
                  </a:cubicBezTo>
                  <a:cubicBezTo>
                    <a:pt x="339" y="245"/>
                    <a:pt x="338" y="250"/>
                    <a:pt x="335" y="255"/>
                  </a:cubicBezTo>
                  <a:cubicBezTo>
                    <a:pt x="322" y="275"/>
                    <a:pt x="296" y="282"/>
                    <a:pt x="276" y="270"/>
                  </a:cubicBezTo>
                  <a:cubicBezTo>
                    <a:pt x="268" y="265"/>
                    <a:pt x="262" y="259"/>
                    <a:pt x="259" y="251"/>
                  </a:cubicBezTo>
                  <a:cubicBezTo>
                    <a:pt x="258" y="250"/>
                    <a:pt x="257" y="248"/>
                    <a:pt x="257" y="247"/>
                  </a:cubicBezTo>
                  <a:cubicBezTo>
                    <a:pt x="257" y="246"/>
                    <a:pt x="257" y="246"/>
                    <a:pt x="257" y="246"/>
                  </a:cubicBezTo>
                  <a:cubicBezTo>
                    <a:pt x="256" y="245"/>
                    <a:pt x="256" y="243"/>
                    <a:pt x="256" y="242"/>
                  </a:cubicBezTo>
                  <a:cubicBezTo>
                    <a:pt x="256" y="242"/>
                    <a:pt x="256" y="241"/>
                    <a:pt x="255" y="241"/>
                  </a:cubicBezTo>
                  <a:cubicBezTo>
                    <a:pt x="255" y="240"/>
                    <a:pt x="255" y="238"/>
                    <a:pt x="255" y="237"/>
                  </a:cubicBezTo>
                  <a:cubicBezTo>
                    <a:pt x="255" y="237"/>
                    <a:pt x="255" y="236"/>
                    <a:pt x="255" y="236"/>
                  </a:cubicBezTo>
                  <a:cubicBezTo>
                    <a:pt x="255" y="235"/>
                    <a:pt x="255" y="233"/>
                    <a:pt x="255" y="231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5" y="230"/>
                    <a:pt x="255" y="228"/>
                    <a:pt x="255" y="227"/>
                  </a:cubicBezTo>
                  <a:cubicBezTo>
                    <a:pt x="255" y="226"/>
                    <a:pt x="255" y="226"/>
                    <a:pt x="255" y="225"/>
                  </a:cubicBezTo>
                  <a:cubicBezTo>
                    <a:pt x="256" y="224"/>
                    <a:pt x="256" y="223"/>
                    <a:pt x="256" y="222"/>
                  </a:cubicBezTo>
                  <a:cubicBezTo>
                    <a:pt x="256" y="221"/>
                    <a:pt x="257" y="221"/>
                    <a:pt x="257" y="220"/>
                  </a:cubicBezTo>
                  <a:cubicBezTo>
                    <a:pt x="257" y="219"/>
                    <a:pt x="257" y="218"/>
                    <a:pt x="258" y="217"/>
                  </a:cubicBezTo>
                  <a:cubicBezTo>
                    <a:pt x="258" y="217"/>
                    <a:pt x="258" y="216"/>
                    <a:pt x="258" y="216"/>
                  </a:cubicBezTo>
                  <a:cubicBezTo>
                    <a:pt x="259" y="214"/>
                    <a:pt x="260" y="213"/>
                    <a:pt x="261" y="211"/>
                  </a:cubicBezTo>
                  <a:cubicBezTo>
                    <a:pt x="262" y="210"/>
                    <a:pt x="263" y="208"/>
                    <a:pt x="264" y="207"/>
                  </a:cubicBezTo>
                  <a:cubicBezTo>
                    <a:pt x="267" y="203"/>
                    <a:pt x="271" y="199"/>
                    <a:pt x="275" y="196"/>
                  </a:cubicBezTo>
                  <a:cubicBezTo>
                    <a:pt x="277" y="203"/>
                    <a:pt x="279" y="209"/>
                    <a:pt x="283" y="213"/>
                  </a:cubicBezTo>
                  <a:cubicBezTo>
                    <a:pt x="307" y="242"/>
                    <a:pt x="376" y="225"/>
                    <a:pt x="437" y="174"/>
                  </a:cubicBezTo>
                  <a:cubicBezTo>
                    <a:pt x="498" y="123"/>
                    <a:pt x="527" y="58"/>
                    <a:pt x="503" y="29"/>
                  </a:cubicBezTo>
                  <a:cubicBezTo>
                    <a:pt x="479" y="0"/>
                    <a:pt x="410" y="18"/>
                    <a:pt x="349" y="69"/>
                  </a:cubicBezTo>
                  <a:cubicBezTo>
                    <a:pt x="322" y="91"/>
                    <a:pt x="302" y="116"/>
                    <a:pt x="289" y="140"/>
                  </a:cubicBezTo>
                  <a:cubicBezTo>
                    <a:pt x="284" y="139"/>
                    <a:pt x="279" y="138"/>
                    <a:pt x="274" y="138"/>
                  </a:cubicBezTo>
                  <a:lnTo>
                    <a:pt x="274" y="138"/>
                  </a:lnTo>
                  <a:cubicBezTo>
                    <a:pt x="268" y="138"/>
                    <a:pt x="261" y="138"/>
                    <a:pt x="254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244" y="139"/>
                    <a:pt x="235" y="141"/>
                    <a:pt x="225" y="144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19" y="145"/>
                    <a:pt x="213" y="148"/>
                    <a:pt x="207" y="150"/>
                  </a:cubicBezTo>
                  <a:cubicBezTo>
                    <a:pt x="206" y="150"/>
                    <a:pt x="206" y="151"/>
                    <a:pt x="206" y="151"/>
                  </a:cubicBezTo>
                  <a:cubicBezTo>
                    <a:pt x="203" y="152"/>
                    <a:pt x="200" y="153"/>
                    <a:pt x="198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4" y="156"/>
                    <a:pt x="191" y="158"/>
                    <a:pt x="189" y="159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5" y="162"/>
                    <a:pt x="183" y="163"/>
                    <a:pt x="181" y="165"/>
                  </a:cubicBezTo>
                  <a:cubicBezTo>
                    <a:pt x="180" y="165"/>
                    <a:pt x="180" y="165"/>
                    <a:pt x="179" y="166"/>
                  </a:cubicBezTo>
                  <a:cubicBezTo>
                    <a:pt x="174" y="169"/>
                    <a:pt x="170" y="173"/>
                    <a:pt x="165" y="177"/>
                  </a:cubicBezTo>
                  <a:cubicBezTo>
                    <a:pt x="165" y="178"/>
                    <a:pt x="164" y="178"/>
                    <a:pt x="163" y="179"/>
                  </a:cubicBezTo>
                  <a:cubicBezTo>
                    <a:pt x="162" y="181"/>
                    <a:pt x="160" y="183"/>
                    <a:pt x="158" y="184"/>
                  </a:cubicBezTo>
                  <a:cubicBezTo>
                    <a:pt x="158" y="185"/>
                    <a:pt x="157" y="185"/>
                    <a:pt x="157" y="186"/>
                  </a:cubicBezTo>
                  <a:cubicBezTo>
                    <a:pt x="155" y="188"/>
                    <a:pt x="153" y="190"/>
                    <a:pt x="151" y="193"/>
                  </a:cubicBezTo>
                  <a:cubicBezTo>
                    <a:pt x="150" y="193"/>
                    <a:pt x="150" y="194"/>
                    <a:pt x="149" y="194"/>
                  </a:cubicBezTo>
                  <a:cubicBezTo>
                    <a:pt x="148" y="196"/>
                    <a:pt x="146" y="198"/>
                    <a:pt x="145" y="200"/>
                  </a:cubicBezTo>
                  <a:cubicBezTo>
                    <a:pt x="144" y="201"/>
                    <a:pt x="144" y="202"/>
                    <a:pt x="143" y="203"/>
                  </a:cubicBezTo>
                  <a:cubicBezTo>
                    <a:pt x="142" y="205"/>
                    <a:pt x="140" y="208"/>
                    <a:pt x="138" y="211"/>
                  </a:cubicBezTo>
                  <a:cubicBezTo>
                    <a:pt x="96" y="281"/>
                    <a:pt x="120" y="372"/>
                    <a:pt x="190" y="414"/>
                  </a:cubicBezTo>
                  <a:lnTo>
                    <a:pt x="181" y="430"/>
                  </a:lnTo>
                  <a:cubicBezTo>
                    <a:pt x="161" y="418"/>
                    <a:pt x="145" y="403"/>
                    <a:pt x="132" y="386"/>
                  </a:cubicBezTo>
                  <a:lnTo>
                    <a:pt x="17" y="580"/>
                  </a:lnTo>
                  <a:cubicBezTo>
                    <a:pt x="0" y="609"/>
                    <a:pt x="9" y="647"/>
                    <a:pt x="39" y="664"/>
                  </a:cubicBezTo>
                  <a:lnTo>
                    <a:pt x="44" y="667"/>
                  </a:lnTo>
                  <a:cubicBezTo>
                    <a:pt x="64" y="679"/>
                    <a:pt x="88" y="678"/>
                    <a:pt x="106" y="667"/>
                  </a:cubicBezTo>
                  <a:lnTo>
                    <a:pt x="91" y="614"/>
                  </a:lnTo>
                  <a:lnTo>
                    <a:pt x="158" y="595"/>
                  </a:lnTo>
                  <a:lnTo>
                    <a:pt x="140" y="532"/>
                  </a:lnTo>
                  <a:lnTo>
                    <a:pt x="204" y="519"/>
                  </a:lnTo>
                  <a:lnTo>
                    <a:pt x="253" y="434"/>
                  </a:lnTo>
                  <a:cubicBezTo>
                    <a:pt x="254" y="434"/>
                    <a:pt x="254" y="434"/>
                    <a:pt x="255" y="434"/>
                  </a:cubicBezTo>
                  <a:cubicBezTo>
                    <a:pt x="255" y="434"/>
                    <a:pt x="256" y="434"/>
                    <a:pt x="256" y="434"/>
                  </a:cubicBezTo>
                  <a:cubicBezTo>
                    <a:pt x="258" y="435"/>
                    <a:pt x="260" y="435"/>
                    <a:pt x="263" y="435"/>
                  </a:cubicBezTo>
                  <a:cubicBezTo>
                    <a:pt x="263" y="435"/>
                    <a:pt x="264" y="435"/>
                    <a:pt x="264" y="435"/>
                  </a:cubicBezTo>
                  <a:cubicBezTo>
                    <a:pt x="266" y="435"/>
                    <a:pt x="269" y="435"/>
                    <a:pt x="271" y="435"/>
                  </a:cubicBezTo>
                  <a:cubicBezTo>
                    <a:pt x="271" y="435"/>
                    <a:pt x="272" y="435"/>
                    <a:pt x="272" y="435"/>
                  </a:cubicBezTo>
                  <a:cubicBezTo>
                    <a:pt x="275" y="435"/>
                    <a:pt x="277" y="434"/>
                    <a:pt x="280" y="434"/>
                  </a:cubicBezTo>
                  <a:cubicBezTo>
                    <a:pt x="280" y="434"/>
                    <a:pt x="280" y="434"/>
                    <a:pt x="280" y="434"/>
                  </a:cubicBezTo>
                  <a:cubicBezTo>
                    <a:pt x="294" y="433"/>
                    <a:pt x="307" y="430"/>
                    <a:pt x="320" y="425"/>
                  </a:cubicBezTo>
                  <a:close/>
                  <a:moveTo>
                    <a:pt x="301" y="198"/>
                  </a:moveTo>
                  <a:lnTo>
                    <a:pt x="301" y="198"/>
                  </a:lnTo>
                  <a:cubicBezTo>
                    <a:pt x="299" y="196"/>
                    <a:pt x="298" y="194"/>
                    <a:pt x="298" y="190"/>
                  </a:cubicBezTo>
                  <a:cubicBezTo>
                    <a:pt x="305" y="190"/>
                    <a:pt x="313" y="192"/>
                    <a:pt x="320" y="196"/>
                  </a:cubicBezTo>
                  <a:cubicBezTo>
                    <a:pt x="323" y="198"/>
                    <a:pt x="326" y="201"/>
                    <a:pt x="329" y="203"/>
                  </a:cubicBezTo>
                  <a:cubicBezTo>
                    <a:pt x="315" y="205"/>
                    <a:pt x="305" y="203"/>
                    <a:pt x="301" y="198"/>
                  </a:cubicBezTo>
                  <a:close/>
                  <a:moveTo>
                    <a:pt x="364" y="87"/>
                  </a:moveTo>
                  <a:lnTo>
                    <a:pt x="364" y="87"/>
                  </a:lnTo>
                  <a:cubicBezTo>
                    <a:pt x="419" y="40"/>
                    <a:pt x="474" y="30"/>
                    <a:pt x="485" y="44"/>
                  </a:cubicBezTo>
                  <a:cubicBezTo>
                    <a:pt x="497" y="58"/>
                    <a:pt x="477" y="110"/>
                    <a:pt x="422" y="156"/>
                  </a:cubicBezTo>
                  <a:cubicBezTo>
                    <a:pt x="406" y="169"/>
                    <a:pt x="391" y="179"/>
                    <a:pt x="376" y="187"/>
                  </a:cubicBezTo>
                  <a:cubicBezTo>
                    <a:pt x="373" y="183"/>
                    <a:pt x="370" y="180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5" y="176"/>
                    <a:pt x="365" y="175"/>
                    <a:pt x="364" y="175"/>
                  </a:cubicBezTo>
                  <a:cubicBezTo>
                    <a:pt x="363" y="174"/>
                    <a:pt x="362" y="173"/>
                    <a:pt x="360" y="171"/>
                  </a:cubicBezTo>
                  <a:cubicBezTo>
                    <a:pt x="360" y="171"/>
                    <a:pt x="359" y="170"/>
                    <a:pt x="358" y="170"/>
                  </a:cubicBezTo>
                  <a:cubicBezTo>
                    <a:pt x="357" y="169"/>
                    <a:pt x="356" y="168"/>
                    <a:pt x="354" y="167"/>
                  </a:cubicBezTo>
                  <a:cubicBezTo>
                    <a:pt x="353" y="166"/>
                    <a:pt x="352" y="165"/>
                    <a:pt x="351" y="165"/>
                  </a:cubicBezTo>
                  <a:cubicBezTo>
                    <a:pt x="350" y="164"/>
                    <a:pt x="349" y="163"/>
                    <a:pt x="348" y="163"/>
                  </a:cubicBezTo>
                  <a:cubicBezTo>
                    <a:pt x="346" y="161"/>
                    <a:pt x="344" y="160"/>
                    <a:pt x="342" y="159"/>
                  </a:cubicBezTo>
                  <a:cubicBezTo>
                    <a:pt x="339" y="157"/>
                    <a:pt x="337" y="156"/>
                    <a:pt x="334" y="154"/>
                  </a:cubicBezTo>
                  <a:cubicBezTo>
                    <a:pt x="334" y="154"/>
                    <a:pt x="334" y="154"/>
                    <a:pt x="333" y="154"/>
                  </a:cubicBezTo>
                  <a:cubicBezTo>
                    <a:pt x="331" y="153"/>
                    <a:pt x="328" y="151"/>
                    <a:pt x="326" y="150"/>
                  </a:cubicBezTo>
                  <a:cubicBezTo>
                    <a:pt x="321" y="148"/>
                    <a:pt x="317" y="147"/>
                    <a:pt x="313" y="145"/>
                  </a:cubicBezTo>
                  <a:cubicBezTo>
                    <a:pt x="323" y="127"/>
                    <a:pt x="340" y="106"/>
                    <a:pt x="364" y="87"/>
                  </a:cubicBezTo>
                  <a:close/>
                  <a:moveTo>
                    <a:pt x="37" y="592"/>
                  </a:moveTo>
                  <a:lnTo>
                    <a:pt x="37" y="592"/>
                  </a:lnTo>
                  <a:lnTo>
                    <a:pt x="125" y="444"/>
                  </a:lnTo>
                  <a:lnTo>
                    <a:pt x="136" y="451"/>
                  </a:lnTo>
                  <a:lnTo>
                    <a:pt x="41" y="613"/>
                  </a:lnTo>
                  <a:cubicBezTo>
                    <a:pt x="38" y="618"/>
                    <a:pt x="36" y="623"/>
                    <a:pt x="36" y="628"/>
                  </a:cubicBezTo>
                  <a:cubicBezTo>
                    <a:pt x="30" y="617"/>
                    <a:pt x="30" y="603"/>
                    <a:pt x="37" y="5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http://www.youyedoc.com/article/2017/3472.html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122" y="1436125"/>
            <a:ext cx="2749534" cy="646232"/>
          </a:xfrm>
          <a:prstGeom prst="rect">
            <a:avLst/>
          </a:prstGeom>
        </p:spPr>
      </p:pic>
    </p:spTree>
    <p:extLst>
      <p:ext uri="{BB962C8B-B14F-4D97-AF65-F5344CB8AC3E}">
        <p14:creationId val="316706481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" y="0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242419" y="-1325272"/>
            <a:ext cx="7915432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 flipH="1">
            <a:off x="-334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071580" y="3127299"/>
            <a:ext cx="25831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PART 01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1071580" y="5051497"/>
            <a:ext cx="3867699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altLang="zh-CN" lang="en-US" sz="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35" name="矩形 34"/>
          <p:cNvSpPr/>
          <p:nvPr/>
        </p:nvSpPr>
        <p:spPr>
          <a:xfrm>
            <a:off x="1071580" y="4591456"/>
            <a:ext cx="3713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0" y="4015913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58077" y="2389606"/>
            <a:ext cx="10209245" cy="2873828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7907638" y="2836216"/>
            <a:ext cx="2322576" cy="205287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</a:t>
            </a:r>
          </a:p>
          <a:p>
            <a:pPr algn="just">
              <a:lnSpc>
                <a:spcPct val="130000"/>
              </a:lnSpc>
            </a:pPr>
            <a:endParaRPr altLang="en-US" lang="zh-CN" smtClean="0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10267998" y="2836216"/>
            <a:ext cx="609600" cy="220920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58077" y="2391470"/>
            <a:ext cx="5612234" cy="2870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54580" y="2126360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1433832" y="2305245"/>
            <a:ext cx="393004" cy="392200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254580" y="3432664"/>
            <a:ext cx="751508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1376542" y="3658199"/>
            <a:ext cx="512726" cy="312850"/>
          </a:xfrm>
          <a:custGeom>
            <a:gdLst>
              <a:gd fmla="*/ 152 w 400" name="T0"/>
              <a:gd fmla="*/ 7 h 244" name="T1"/>
              <a:gd fmla="*/ 127 w 400" name="T2"/>
              <a:gd fmla="*/ 7 h 244" name="T3"/>
              <a:gd fmla="*/ 0 w 400" name="T4"/>
              <a:gd fmla="*/ 122 h 244" name="T5"/>
              <a:gd fmla="*/ 127 w 400" name="T6"/>
              <a:gd fmla="*/ 237 h 244" name="T7"/>
              <a:gd fmla="*/ 152 w 400" name="T8"/>
              <a:gd fmla="*/ 237 h 244" name="T9"/>
              <a:gd fmla="*/ 152 w 400" name="T10"/>
              <a:gd fmla="*/ 212 h 244" name="T11"/>
              <a:gd fmla="*/ 53 w 400" name="T12"/>
              <a:gd fmla="*/ 122 h 244" name="T13"/>
              <a:gd fmla="*/ 152 w 400" name="T14"/>
              <a:gd fmla="*/ 32 h 244" name="T15"/>
              <a:gd fmla="*/ 152 w 400" name="T16"/>
              <a:gd fmla="*/ 7 h 244" name="T17"/>
              <a:gd fmla="*/ 272 w 400" name="T18"/>
              <a:gd fmla="*/ 7 h 244" name="T19"/>
              <a:gd fmla="*/ 248 w 400" name="T20"/>
              <a:gd fmla="*/ 7 h 244" name="T21"/>
              <a:gd fmla="*/ 248 w 400" name="T22"/>
              <a:gd fmla="*/ 32 h 244" name="T23"/>
              <a:gd fmla="*/ 347 w 400" name="T24"/>
              <a:gd fmla="*/ 122 h 244" name="T25"/>
              <a:gd fmla="*/ 248 w 400" name="T26"/>
              <a:gd fmla="*/ 212 h 244" name="T27"/>
              <a:gd fmla="*/ 248 w 400" name="T28"/>
              <a:gd fmla="*/ 237 h 244" name="T29"/>
              <a:gd fmla="*/ 272 w 400" name="T30"/>
              <a:gd fmla="*/ 237 h 244" name="T31"/>
              <a:gd fmla="*/ 400 w 400" name="T32"/>
              <a:gd fmla="*/ 122 h 244" name="T33"/>
              <a:gd fmla="*/ 272 w 400" name="T34"/>
              <a:gd fmla="*/ 7 h 24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44" w="400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1254580" y="4740505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414949" y="4943717"/>
            <a:ext cx="430768" cy="343546"/>
          </a:xfrm>
          <a:custGeom>
            <a:gdLst>
              <a:gd fmla="*/ 200 w 400" name="T0"/>
              <a:gd fmla="*/ 120 h 320" name="T1"/>
              <a:gd fmla="*/ 140 w 400" name="T2"/>
              <a:gd fmla="*/ 180 h 320" name="T3"/>
              <a:gd fmla="*/ 200 w 400" name="T4"/>
              <a:gd fmla="*/ 240 h 320" name="T5"/>
              <a:gd fmla="*/ 260 w 400" name="T6"/>
              <a:gd fmla="*/ 180 h 320" name="T7"/>
              <a:gd fmla="*/ 200 w 400" name="T8"/>
              <a:gd fmla="*/ 120 h 320" name="T9"/>
              <a:gd fmla="*/ 360 w 400" name="T10"/>
              <a:gd fmla="*/ 60 h 320" name="T11"/>
              <a:gd fmla="*/ 312 w 400" name="T12"/>
              <a:gd fmla="*/ 60 h 320" name="T13"/>
              <a:gd fmla="*/ 296 w 400" name="T14"/>
              <a:gd fmla="*/ 49 h 320" name="T15"/>
              <a:gd fmla="*/ 284 w 400" name="T16"/>
              <a:gd fmla="*/ 11 h 320" name="T17"/>
              <a:gd fmla="*/ 268 w 400" name="T18"/>
              <a:gd fmla="*/ 0 h 320" name="T19"/>
              <a:gd fmla="*/ 132 w 400" name="T20"/>
              <a:gd fmla="*/ 0 h 320" name="T21"/>
              <a:gd fmla="*/ 116 w 400" name="T22"/>
              <a:gd fmla="*/ 11 h 320" name="T23"/>
              <a:gd fmla="*/ 104 w 400" name="T24"/>
              <a:gd fmla="*/ 49 h 320" name="T25"/>
              <a:gd fmla="*/ 88 w 400" name="T26"/>
              <a:gd fmla="*/ 60 h 320" name="T27"/>
              <a:gd fmla="*/ 40 w 400" name="T28"/>
              <a:gd fmla="*/ 60 h 320" name="T29"/>
              <a:gd fmla="*/ 0 w 400" name="T30"/>
              <a:gd fmla="*/ 100 h 320" name="T31"/>
              <a:gd fmla="*/ 0 w 400" name="T32"/>
              <a:gd fmla="*/ 280 h 320" name="T33"/>
              <a:gd fmla="*/ 40 w 400" name="T34"/>
              <a:gd fmla="*/ 320 h 320" name="T35"/>
              <a:gd fmla="*/ 360 w 400" name="T36"/>
              <a:gd fmla="*/ 320 h 320" name="T37"/>
              <a:gd fmla="*/ 400 w 400" name="T38"/>
              <a:gd fmla="*/ 280 h 320" name="T39"/>
              <a:gd fmla="*/ 400 w 400" name="T40"/>
              <a:gd fmla="*/ 100 h 320" name="T41"/>
              <a:gd fmla="*/ 360 w 400" name="T42"/>
              <a:gd fmla="*/ 60 h 320" name="T43"/>
              <a:gd fmla="*/ 200 w 400" name="T44"/>
              <a:gd fmla="*/ 280 h 320" name="T45"/>
              <a:gd fmla="*/ 100 w 400" name="T46"/>
              <a:gd fmla="*/ 180 h 320" name="T47"/>
              <a:gd fmla="*/ 200 w 400" name="T48"/>
              <a:gd fmla="*/ 80 h 320" name="T49"/>
              <a:gd fmla="*/ 300 w 400" name="T50"/>
              <a:gd fmla="*/ 180 h 320" name="T51"/>
              <a:gd fmla="*/ 200 w 400" name="T52"/>
              <a:gd fmla="*/ 280 h 320" name="T53"/>
              <a:gd fmla="*/ 346 w 400" name="T54"/>
              <a:gd fmla="*/ 128 h 320" name="T55"/>
              <a:gd fmla="*/ 332 w 400" name="T56"/>
              <a:gd fmla="*/ 114 h 320" name="T57"/>
              <a:gd fmla="*/ 346 w 400" name="T58"/>
              <a:gd fmla="*/ 100 h 320" name="T59"/>
              <a:gd fmla="*/ 360 w 400" name="T60"/>
              <a:gd fmla="*/ 114 h 320" name="T61"/>
              <a:gd fmla="*/ 346 w 400" name="T62"/>
              <a:gd fmla="*/ 128 h 32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20" w="40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6721076" y="3429590"/>
            <a:ext cx="751509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917335" y="3631880"/>
            <a:ext cx="358991" cy="357777"/>
          </a:xfrm>
          <a:custGeom>
            <a:gdLst>
              <a:gd fmla="*/ 287 w 316" name="T0"/>
              <a:gd fmla="*/ 29 h 316" name="T1"/>
              <a:gd fmla="*/ 236 w 316" name="T2"/>
              <a:gd fmla="*/ 4 h 316" name="T3"/>
              <a:gd fmla="*/ 135 w 316" name="T4"/>
              <a:gd fmla="*/ 105 h 316" name="T5"/>
              <a:gd fmla="*/ 20 w 316" name="T6"/>
              <a:gd fmla="*/ 221 h 316" name="T7"/>
              <a:gd fmla="*/ 0 w 316" name="T8"/>
              <a:gd fmla="*/ 316 h 316" name="T9"/>
              <a:gd fmla="*/ 95 w 316" name="T10"/>
              <a:gd fmla="*/ 296 h 316" name="T11"/>
              <a:gd fmla="*/ 210 w 316" name="T12"/>
              <a:gd fmla="*/ 180 h 316" name="T13"/>
              <a:gd fmla="*/ 312 w 316" name="T14"/>
              <a:gd fmla="*/ 79 h 316" name="T15"/>
              <a:gd fmla="*/ 287 w 316" name="T16"/>
              <a:gd fmla="*/ 29 h 316" name="T17"/>
              <a:gd fmla="*/ 89 w 316" name="T18"/>
              <a:gd fmla="*/ 284 h 316" name="T19"/>
              <a:gd fmla="*/ 57 w 316" name="T20"/>
              <a:gd fmla="*/ 291 h 316" name="T21"/>
              <a:gd fmla="*/ 43 w 316" name="T22"/>
              <a:gd fmla="*/ 273 h 316" name="T23"/>
              <a:gd fmla="*/ 24 w 316" name="T24"/>
              <a:gd fmla="*/ 259 h 316" name="T25"/>
              <a:gd fmla="*/ 31 w 316" name="T26"/>
              <a:gd fmla="*/ 226 h 316" name="T27"/>
              <a:gd fmla="*/ 41 w 316" name="T28"/>
              <a:gd fmla="*/ 217 h 316" name="T29"/>
              <a:gd fmla="*/ 78 w 316" name="T30"/>
              <a:gd fmla="*/ 237 h 316" name="T31"/>
              <a:gd fmla="*/ 99 w 316" name="T32"/>
              <a:gd fmla="*/ 275 h 316" name="T33"/>
              <a:gd fmla="*/ 89 w 316" name="T34"/>
              <a:gd fmla="*/ 284 h 31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316" w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6727224" y="4729747"/>
            <a:ext cx="751509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6895724" y="4963605"/>
            <a:ext cx="414506" cy="296203"/>
          </a:xfrm>
          <a:custGeom>
            <a:gdLst>
              <a:gd fmla="*/ 392 w 392" name="T0"/>
              <a:gd fmla="*/ 40 h 280" name="T1"/>
              <a:gd fmla="*/ 392 w 392" name="T2"/>
              <a:gd fmla="*/ 16 h 280" name="T3"/>
              <a:gd fmla="*/ 376 w 392" name="T4"/>
              <a:gd fmla="*/ 0 h 280" name="T5"/>
              <a:gd fmla="*/ 16 w 392" name="T6"/>
              <a:gd fmla="*/ 0 h 280" name="T7"/>
              <a:gd fmla="*/ 0 w 392" name="T8"/>
              <a:gd fmla="*/ 16 h 280" name="T9"/>
              <a:gd fmla="*/ 0 w 392" name="T10"/>
              <a:gd fmla="*/ 40 h 280" name="T11"/>
              <a:gd fmla="*/ 40 w 392" name="T12"/>
              <a:gd fmla="*/ 40 h 280" name="T13"/>
              <a:gd fmla="*/ 40 w 392" name="T14"/>
              <a:gd fmla="*/ 80 h 280" name="T15"/>
              <a:gd fmla="*/ 0 w 392" name="T16"/>
              <a:gd fmla="*/ 80 h 280" name="T17"/>
              <a:gd fmla="*/ 0 w 392" name="T18"/>
              <a:gd fmla="*/ 120 h 280" name="T19"/>
              <a:gd fmla="*/ 40 w 392" name="T20"/>
              <a:gd fmla="*/ 120 h 280" name="T21"/>
              <a:gd fmla="*/ 40 w 392" name="T22"/>
              <a:gd fmla="*/ 160 h 280" name="T23"/>
              <a:gd fmla="*/ 0 w 392" name="T24"/>
              <a:gd fmla="*/ 160 h 280" name="T25"/>
              <a:gd fmla="*/ 0 w 392" name="T26"/>
              <a:gd fmla="*/ 200 h 280" name="T27"/>
              <a:gd fmla="*/ 40 w 392" name="T28"/>
              <a:gd fmla="*/ 200 h 280" name="T29"/>
              <a:gd fmla="*/ 40 w 392" name="T30"/>
              <a:gd fmla="*/ 240 h 280" name="T31"/>
              <a:gd fmla="*/ 0 w 392" name="T32"/>
              <a:gd fmla="*/ 240 h 280" name="T33"/>
              <a:gd fmla="*/ 0 w 392" name="T34"/>
              <a:gd fmla="*/ 264 h 280" name="T35"/>
              <a:gd fmla="*/ 16 w 392" name="T36"/>
              <a:gd fmla="*/ 280 h 280" name="T37"/>
              <a:gd fmla="*/ 376 w 392" name="T38"/>
              <a:gd fmla="*/ 280 h 280" name="T39"/>
              <a:gd fmla="*/ 392 w 392" name="T40"/>
              <a:gd fmla="*/ 264 h 280" name="T41"/>
              <a:gd fmla="*/ 392 w 392" name="T42"/>
              <a:gd fmla="*/ 240 h 280" name="T43"/>
              <a:gd fmla="*/ 352 w 392" name="T44"/>
              <a:gd fmla="*/ 240 h 280" name="T45"/>
              <a:gd fmla="*/ 352 w 392" name="T46"/>
              <a:gd fmla="*/ 200 h 280" name="T47"/>
              <a:gd fmla="*/ 392 w 392" name="T48"/>
              <a:gd fmla="*/ 200 h 280" name="T49"/>
              <a:gd fmla="*/ 392 w 392" name="T50"/>
              <a:gd fmla="*/ 160 h 280" name="T51"/>
              <a:gd fmla="*/ 352 w 392" name="T52"/>
              <a:gd fmla="*/ 160 h 280" name="T53"/>
              <a:gd fmla="*/ 352 w 392" name="T54"/>
              <a:gd fmla="*/ 120 h 280" name="T55"/>
              <a:gd fmla="*/ 392 w 392" name="T56"/>
              <a:gd fmla="*/ 120 h 280" name="T57"/>
              <a:gd fmla="*/ 392 w 392" name="T58"/>
              <a:gd fmla="*/ 80 h 280" name="T59"/>
              <a:gd fmla="*/ 352 w 392" name="T60"/>
              <a:gd fmla="*/ 80 h 280" name="T61"/>
              <a:gd fmla="*/ 352 w 392" name="T62"/>
              <a:gd fmla="*/ 40 h 280" name="T63"/>
              <a:gd fmla="*/ 392 w 392" name="T64"/>
              <a:gd fmla="*/ 40 h 280" name="T65"/>
              <a:gd fmla="*/ 152 w 392" name="T66"/>
              <a:gd fmla="*/ 200 h 280" name="T67"/>
              <a:gd fmla="*/ 152 w 392" name="T68"/>
              <a:gd fmla="*/ 80 h 280" name="T69"/>
              <a:gd fmla="*/ 252 w 392" name="T70"/>
              <a:gd fmla="*/ 140 h 280" name="T71"/>
              <a:gd fmla="*/ 152 w 392" name="T72"/>
              <a:gd fmla="*/ 200 h 28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80" w="392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6721076" y="2121750"/>
            <a:ext cx="751509" cy="751508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6862422" y="2257618"/>
            <a:ext cx="468818" cy="479775"/>
          </a:xfrm>
          <a:custGeom>
            <a:gdLst>
              <a:gd fmla="*/ 121 w 417" name="T0"/>
              <a:gd fmla="*/ 94 h 426" name="T1"/>
              <a:gd fmla="*/ 85 w 417" name="T2"/>
              <a:gd fmla="*/ 341 h 426" name="T3"/>
              <a:gd fmla="*/ 332 w 417" name="T4"/>
              <a:gd fmla="*/ 305 h 426" name="T5"/>
              <a:gd fmla="*/ 267 w 417" name="T6"/>
              <a:gd fmla="*/ 159 h 426" name="T7"/>
              <a:gd fmla="*/ 121 w 417" name="T8"/>
              <a:gd fmla="*/ 94 h 426" name="T9"/>
              <a:gd fmla="*/ 306 w 417" name="T10"/>
              <a:gd fmla="*/ 286 h 426" name="T11"/>
              <a:gd fmla="*/ 199 w 417" name="T12"/>
              <a:gd fmla="*/ 227 h 426" name="T13"/>
              <a:gd fmla="*/ 140 w 417" name="T14"/>
              <a:gd fmla="*/ 120 h 426" name="T15"/>
              <a:gd fmla="*/ 247 w 417" name="T16"/>
              <a:gd fmla="*/ 179 h 426" name="T17"/>
              <a:gd fmla="*/ 306 w 417" name="T18"/>
              <a:gd fmla="*/ 286 h 426" name="T19"/>
              <a:gd fmla="*/ 309 w 417" name="T20"/>
              <a:gd fmla="*/ 128 h 426" name="T21"/>
              <a:gd fmla="*/ 323 w 417" name="T22"/>
              <a:gd fmla="*/ 122 h 426" name="T23"/>
              <a:gd fmla="*/ 361 w 417" name="T24"/>
              <a:gd fmla="*/ 84 h 426" name="T25"/>
              <a:gd fmla="*/ 361 w 417" name="T26"/>
              <a:gd fmla="*/ 56 h 426" name="T27"/>
              <a:gd fmla="*/ 333 w 417" name="T28"/>
              <a:gd fmla="*/ 56 h 426" name="T29"/>
              <a:gd fmla="*/ 295 w 417" name="T30"/>
              <a:gd fmla="*/ 94 h 426" name="T31"/>
              <a:gd fmla="*/ 295 w 417" name="T32"/>
              <a:gd fmla="*/ 122 h 426" name="T33"/>
              <a:gd fmla="*/ 309 w 417" name="T34"/>
              <a:gd fmla="*/ 128 h 426" name="T35"/>
              <a:gd fmla="*/ 237 w 417" name="T36"/>
              <a:gd fmla="*/ 79 h 426" name="T37"/>
              <a:gd fmla="*/ 247 w 417" name="T38"/>
              <a:gd fmla="*/ 81 h 426" name="T39"/>
              <a:gd fmla="*/ 264 w 417" name="T40"/>
              <a:gd fmla="*/ 71 h 426" name="T41"/>
              <a:gd fmla="*/ 286 w 417" name="T42"/>
              <a:gd fmla="*/ 33 h 426" name="T43"/>
              <a:gd fmla="*/ 278 w 417" name="T44"/>
              <a:gd fmla="*/ 5 h 426" name="T45"/>
              <a:gd fmla="*/ 251 w 417" name="T46"/>
              <a:gd fmla="*/ 13 h 426" name="T47"/>
              <a:gd fmla="*/ 229 w 417" name="T48"/>
              <a:gd fmla="*/ 52 h 426" name="T49"/>
              <a:gd fmla="*/ 237 w 417" name="T50"/>
              <a:gd fmla="*/ 79 h 426" name="T51"/>
              <a:gd fmla="*/ 412 w 417" name="T52"/>
              <a:gd fmla="*/ 139 h 426" name="T53"/>
              <a:gd fmla="*/ 385 w 417" name="T54"/>
              <a:gd fmla="*/ 131 h 426" name="T55"/>
              <a:gd fmla="*/ 346 w 417" name="T56"/>
              <a:gd fmla="*/ 153 h 426" name="T57"/>
              <a:gd fmla="*/ 338 w 417" name="T58"/>
              <a:gd fmla="*/ 180 h 426" name="T59"/>
              <a:gd fmla="*/ 356 w 417" name="T60"/>
              <a:gd fmla="*/ 190 h 426" name="T61"/>
              <a:gd fmla="*/ 366 w 417" name="T62"/>
              <a:gd fmla="*/ 188 h 426" name="T63"/>
              <a:gd fmla="*/ 404 w 417" name="T64"/>
              <a:gd fmla="*/ 166 h 426" name="T65"/>
              <a:gd fmla="*/ 412 w 417" name="T66"/>
              <a:gd fmla="*/ 139 h 426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26" w="417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47434" y="2222973"/>
            <a:ext cx="329355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13932" y="2227075"/>
            <a:ext cx="329355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147434" y="3530047"/>
            <a:ext cx="329355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613932" y="3530047"/>
            <a:ext cx="329355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147434" y="4830971"/>
            <a:ext cx="329355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613932" y="4830971"/>
            <a:ext cx="329355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564865" y="2503968"/>
            <a:ext cx="3039717" cy="3039717"/>
          </a:xfrm>
          <a:prstGeom prst="ellipse">
            <a:avLst/>
          </a:prstGeom>
          <a:noFill/>
          <a:ln w="38100"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3"/>
          <p:cNvSpPr/>
          <p:nvPr/>
        </p:nvSpPr>
        <p:spPr>
          <a:xfrm>
            <a:off x="4477572" y="2469552"/>
            <a:ext cx="969118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4031778" y="3578293"/>
            <a:ext cx="969118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5"/>
          <p:cNvSpPr/>
          <p:nvPr/>
        </p:nvSpPr>
        <p:spPr>
          <a:xfrm>
            <a:off x="4477572" y="4742135"/>
            <a:ext cx="969118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6"/>
          <p:cNvSpPr/>
          <p:nvPr/>
        </p:nvSpPr>
        <p:spPr>
          <a:xfrm>
            <a:off x="6803456" y="2469551"/>
            <a:ext cx="969118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7"/>
          <p:cNvSpPr/>
          <p:nvPr/>
        </p:nvSpPr>
        <p:spPr>
          <a:xfrm>
            <a:off x="7191103" y="3578292"/>
            <a:ext cx="969118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8"/>
          <p:cNvSpPr/>
          <p:nvPr/>
        </p:nvSpPr>
        <p:spPr>
          <a:xfrm>
            <a:off x="6803456" y="4742133"/>
            <a:ext cx="969118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28387" y="2712548"/>
            <a:ext cx="534480" cy="453906"/>
            <a:chOff x="4728387" y="2281055"/>
            <a:chExt cx="534480" cy="453906"/>
          </a:xfrm>
          <a:solidFill>
            <a:schemeClr val="bg1"/>
          </a:solidFill>
        </p:grpSpPr>
        <p:sp>
          <p:nvSpPr>
            <p:cNvPr id="16" name="Freeform 12"/>
            <p:cNvSpPr/>
            <p:nvPr/>
          </p:nvSpPr>
          <p:spPr bwMode="auto">
            <a:xfrm>
              <a:off x="4897595" y="2544266"/>
              <a:ext cx="96689" cy="96689"/>
            </a:xfrm>
            <a:custGeom>
              <a:gdLst>
                <a:gd fmla="*/ 36 w 36" name="T0"/>
                <a:gd fmla="*/ 20 h 36" name="T1"/>
                <a:gd fmla="*/ 16 w 36" name="T2"/>
                <a:gd fmla="*/ 0 h 36" name="T3"/>
                <a:gd fmla="*/ 16 w 36" name="T4"/>
                <a:gd fmla="*/ 0 h 36" name="T5"/>
                <a:gd fmla="*/ 0 w 36" name="T6"/>
                <a:gd fmla="*/ 36 h 36" name="T7"/>
                <a:gd fmla="*/ 36 w 36" name="T8"/>
                <a:gd fmla="*/ 20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6">
                  <a:moveTo>
                    <a:pt x="36" y="2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994284" y="2597982"/>
              <a:ext cx="2688" cy="2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953996" y="2313284"/>
              <a:ext cx="244411" cy="239039"/>
            </a:xfrm>
            <a:custGeom>
              <a:gdLst>
                <a:gd fmla="*/ 81 w 91" name="T0"/>
                <a:gd fmla="*/ 0 h 89" name="T1"/>
                <a:gd fmla="*/ 0 w 91" name="T2"/>
                <a:gd fmla="*/ 81 h 89" name="T3"/>
                <a:gd fmla="*/ 8 w 91" name="T4"/>
                <a:gd fmla="*/ 89 h 89" name="T5"/>
                <a:gd fmla="*/ 91 w 91" name="T6"/>
                <a:gd fmla="*/ 8 h 89" name="T7"/>
                <a:gd fmla="*/ 81 w 91" name="T8"/>
                <a:gd fmla="*/ 0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91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4986226" y="2345515"/>
              <a:ext cx="244411" cy="241723"/>
            </a:xfrm>
            <a:custGeom>
              <a:gdLst>
                <a:gd fmla="*/ 0 w 91" name="T0"/>
                <a:gd fmla="*/ 82 h 90" name="T1"/>
                <a:gd fmla="*/ 8 w 91" name="T2"/>
                <a:gd fmla="*/ 90 h 90" name="T3"/>
                <a:gd fmla="*/ 91 w 91" name="T4"/>
                <a:gd fmla="*/ 8 h 90" name="T5"/>
                <a:gd fmla="*/ 83 w 91" name="T6"/>
                <a:gd fmla="*/ 0 h 90" name="T7"/>
                <a:gd fmla="*/ 0 w 91" name="T8"/>
                <a:gd fmla="*/ 82 h 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0" w="91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5187664" y="2281055"/>
              <a:ext cx="75203" cy="69831"/>
            </a:xfrm>
            <a:custGeom>
              <a:gdLst>
                <a:gd fmla="*/ 14 w 21" name="T0"/>
                <a:gd fmla="*/ 6 h 20" name="T1"/>
                <a:gd fmla="*/ 0 w 21" name="T2"/>
                <a:gd fmla="*/ 6 h 20" name="T3"/>
                <a:gd fmla="*/ 15 w 21" name="T4"/>
                <a:gd fmla="*/ 20 h 20" name="T5"/>
                <a:gd fmla="*/ 14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728387" y="2291798"/>
              <a:ext cx="448534" cy="443163"/>
            </a:xfrm>
            <a:custGeom>
              <a:gdLst>
                <a:gd fmla="*/ 147 w 167" name="T0"/>
                <a:gd fmla="*/ 145 h 165" name="T1"/>
                <a:gd fmla="*/ 20 w 167" name="T2"/>
                <a:gd fmla="*/ 145 h 165" name="T3"/>
                <a:gd fmla="*/ 20 w 167" name="T4"/>
                <a:gd fmla="*/ 20 h 165" name="T5"/>
                <a:gd fmla="*/ 139 w 167" name="T6"/>
                <a:gd fmla="*/ 20 h 165" name="T7"/>
                <a:gd fmla="*/ 160 w 167" name="T8"/>
                <a:gd fmla="*/ 0 h 165" name="T9"/>
                <a:gd fmla="*/ 0 w 167" name="T10"/>
                <a:gd fmla="*/ 0 h 165" name="T11"/>
                <a:gd fmla="*/ 0 w 167" name="T12"/>
                <a:gd fmla="*/ 165 h 165" name="T13"/>
                <a:gd fmla="*/ 167 w 167" name="T14"/>
                <a:gd fmla="*/ 165 h 165" name="T15"/>
                <a:gd fmla="*/ 167 w 167" name="T16"/>
                <a:gd fmla="*/ 61 h 165" name="T17"/>
                <a:gd fmla="*/ 147 w 167" name="T18"/>
                <a:gd fmla="*/ 81 h 165" name="T19"/>
                <a:gd fmla="*/ 147 w 167" name="T20"/>
                <a:gd fmla="*/ 145 h 1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5" w="167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Freeform 59"/>
          <p:cNvSpPr>
            <a:spLocks noEditPoints="1"/>
          </p:cNvSpPr>
          <p:nvPr/>
        </p:nvSpPr>
        <p:spPr bwMode="auto">
          <a:xfrm>
            <a:off x="4252463" y="3828343"/>
            <a:ext cx="502667" cy="494689"/>
          </a:xfrm>
          <a:custGeom>
            <a:gdLst>
              <a:gd fmla="*/ 82 w 95" name="T0"/>
              <a:gd fmla="*/ 57 h 93" name="T1"/>
              <a:gd fmla="*/ 95 w 95" name="T2"/>
              <a:gd fmla="*/ 51 h 93" name="T3"/>
              <a:gd fmla="*/ 95 w 95" name="T4"/>
              <a:gd fmla="*/ 41 h 93" name="T5"/>
              <a:gd fmla="*/ 82 w 95" name="T6"/>
              <a:gd fmla="*/ 36 h 93" name="T7"/>
              <a:gd fmla="*/ 80 w 95" name="T8"/>
              <a:gd fmla="*/ 30 h 93" name="T9"/>
              <a:gd fmla="*/ 85 w 95" name="T10"/>
              <a:gd fmla="*/ 17 h 93" name="T11"/>
              <a:gd fmla="*/ 77 w 95" name="T12"/>
              <a:gd fmla="*/ 10 h 93" name="T13"/>
              <a:gd fmla="*/ 64 w 95" name="T14"/>
              <a:gd fmla="*/ 15 h 93" name="T15"/>
              <a:gd fmla="*/ 59 w 95" name="T16"/>
              <a:gd fmla="*/ 13 h 93" name="T17"/>
              <a:gd fmla="*/ 53 w 95" name="T18"/>
              <a:gd fmla="*/ 0 h 93" name="T19"/>
              <a:gd fmla="*/ 42 w 95" name="T20"/>
              <a:gd fmla="*/ 0 h 93" name="T21"/>
              <a:gd fmla="*/ 37 w 95" name="T22"/>
              <a:gd fmla="*/ 13 h 93" name="T23"/>
              <a:gd fmla="*/ 31 w 95" name="T24"/>
              <a:gd fmla="*/ 15 h 93" name="T25"/>
              <a:gd fmla="*/ 18 w 95" name="T26"/>
              <a:gd fmla="*/ 10 h 93" name="T27"/>
              <a:gd fmla="*/ 10 w 95" name="T28"/>
              <a:gd fmla="*/ 17 h 93" name="T29"/>
              <a:gd fmla="*/ 16 w 95" name="T30"/>
              <a:gd fmla="*/ 30 h 93" name="T31"/>
              <a:gd fmla="*/ 13 w 95" name="T32"/>
              <a:gd fmla="*/ 36 h 93" name="T33"/>
              <a:gd fmla="*/ 0 w 95" name="T34"/>
              <a:gd fmla="*/ 41 h 93" name="T35"/>
              <a:gd fmla="*/ 0 w 95" name="T36"/>
              <a:gd fmla="*/ 52 h 93" name="T37"/>
              <a:gd fmla="*/ 13 w 95" name="T38"/>
              <a:gd fmla="*/ 57 h 93" name="T39"/>
              <a:gd fmla="*/ 16 w 95" name="T40"/>
              <a:gd fmla="*/ 63 h 93" name="T41"/>
              <a:gd fmla="*/ 11 w 95" name="T42"/>
              <a:gd fmla="*/ 76 h 93" name="T43"/>
              <a:gd fmla="*/ 18 w 95" name="T44"/>
              <a:gd fmla="*/ 83 h 93" name="T45"/>
              <a:gd fmla="*/ 31 w 95" name="T46"/>
              <a:gd fmla="*/ 78 h 93" name="T47"/>
              <a:gd fmla="*/ 37 w 95" name="T48"/>
              <a:gd fmla="*/ 80 h 93" name="T49"/>
              <a:gd fmla="*/ 43 w 95" name="T50"/>
              <a:gd fmla="*/ 93 h 93" name="T51"/>
              <a:gd fmla="*/ 53 w 95" name="T52"/>
              <a:gd fmla="*/ 93 h 93" name="T53"/>
              <a:gd fmla="*/ 59 w 95" name="T54"/>
              <a:gd fmla="*/ 80 h 93" name="T55"/>
              <a:gd fmla="*/ 64 w 95" name="T56"/>
              <a:gd fmla="*/ 78 h 93" name="T57"/>
              <a:gd fmla="*/ 78 w 95" name="T58"/>
              <a:gd fmla="*/ 83 h 93" name="T59"/>
              <a:gd fmla="*/ 85 w 95" name="T60"/>
              <a:gd fmla="*/ 75 h 93" name="T61"/>
              <a:gd fmla="*/ 80 w 95" name="T62"/>
              <a:gd fmla="*/ 63 h 93" name="T63"/>
              <a:gd fmla="*/ 82 w 95" name="T64"/>
              <a:gd fmla="*/ 57 h 93" name="T65"/>
              <a:gd fmla="*/ 48 w 95" name="T66"/>
              <a:gd fmla="*/ 61 h 93" name="T67"/>
              <a:gd fmla="*/ 33 w 95" name="T68"/>
              <a:gd fmla="*/ 46 h 93" name="T69"/>
              <a:gd fmla="*/ 48 w 95" name="T70"/>
              <a:gd fmla="*/ 32 h 93" name="T71"/>
              <a:gd fmla="*/ 63 w 95" name="T72"/>
              <a:gd fmla="*/ 46 h 93" name="T73"/>
              <a:gd fmla="*/ 48 w 95" name="T74"/>
              <a:gd fmla="*/ 61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95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4451935" y="4023827"/>
            <a:ext cx="103725" cy="9973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69342" y="3780469"/>
            <a:ext cx="412641" cy="517388"/>
            <a:chOff x="7469342" y="3348976"/>
            <a:chExt cx="412641" cy="517388"/>
          </a:xfrm>
          <a:solidFill>
            <a:schemeClr val="bg1"/>
          </a:solidFill>
        </p:grpSpPr>
        <p:sp>
          <p:nvSpPr>
            <p:cNvPr id="25" name="Freeform 80"/>
            <p:cNvSpPr/>
            <p:nvPr/>
          </p:nvSpPr>
          <p:spPr bwMode="auto">
            <a:xfrm>
              <a:off x="7469342" y="3564819"/>
              <a:ext cx="412641" cy="171404"/>
            </a:xfrm>
            <a:custGeom>
              <a:gdLst>
                <a:gd fmla="*/ 49 w 98" name="T0"/>
                <a:gd fmla="*/ 16 h 40" name="T1"/>
                <a:gd fmla="*/ 2 w 98" name="T2"/>
                <a:gd fmla="*/ 0 h 40" name="T3"/>
                <a:gd fmla="*/ 0 w 98" name="T4"/>
                <a:gd fmla="*/ 5 h 40" name="T5"/>
                <a:gd fmla="*/ 0 w 98" name="T6"/>
                <a:gd fmla="*/ 20 h 40" name="T7"/>
                <a:gd fmla="*/ 49 w 98" name="T8"/>
                <a:gd fmla="*/ 40 h 40" name="T9"/>
                <a:gd fmla="*/ 98 w 98" name="T10"/>
                <a:gd fmla="*/ 20 h 40" name="T11"/>
                <a:gd fmla="*/ 98 w 98" name="T12"/>
                <a:gd fmla="*/ 5 h 40" name="T13"/>
                <a:gd fmla="*/ 96 w 98" name="T14"/>
                <a:gd fmla="*/ 0 h 40" name="T15"/>
                <a:gd fmla="*/ 49 w 98" name="T16"/>
                <a:gd fmla="*/ 16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98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81"/>
            <p:cNvSpPr/>
            <p:nvPr/>
          </p:nvSpPr>
          <p:spPr bwMode="auto">
            <a:xfrm>
              <a:off x="7469342" y="3698133"/>
              <a:ext cx="412641" cy="168231"/>
            </a:xfrm>
            <a:custGeom>
              <a:gdLst>
                <a:gd fmla="*/ 49 w 98" name="T0"/>
                <a:gd fmla="*/ 15 h 40" name="T1"/>
                <a:gd fmla="*/ 2 w 98" name="T2"/>
                <a:gd fmla="*/ 0 h 40" name="T3"/>
                <a:gd fmla="*/ 0 w 98" name="T4"/>
                <a:gd fmla="*/ 4 h 40" name="T5"/>
                <a:gd fmla="*/ 0 w 98" name="T6"/>
                <a:gd fmla="*/ 19 h 40" name="T7"/>
                <a:gd fmla="*/ 49 w 98" name="T8"/>
                <a:gd fmla="*/ 40 h 40" name="T9"/>
                <a:gd fmla="*/ 98 w 98" name="T10"/>
                <a:gd fmla="*/ 19 h 40" name="T11"/>
                <a:gd fmla="*/ 98 w 98" name="T12"/>
                <a:gd fmla="*/ 4 h 40" name="T13"/>
                <a:gd fmla="*/ 96 w 98" name="T14"/>
                <a:gd fmla="*/ 0 h 40" name="T15"/>
                <a:gd fmla="*/ 49 w 98" name="T16"/>
                <a:gd fmla="*/ 15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98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82"/>
            <p:cNvSpPr/>
            <p:nvPr/>
          </p:nvSpPr>
          <p:spPr bwMode="auto">
            <a:xfrm>
              <a:off x="7469342" y="3437853"/>
              <a:ext cx="412641" cy="174580"/>
            </a:xfrm>
            <a:custGeom>
              <a:gdLst>
                <a:gd fmla="*/ 96 w 98" name="T0"/>
                <a:gd fmla="*/ 0 h 41" name="T1"/>
                <a:gd fmla="*/ 49 w 98" name="T2"/>
                <a:gd fmla="*/ 15 h 41" name="T3"/>
                <a:gd fmla="*/ 2 w 98" name="T4"/>
                <a:gd fmla="*/ 0 h 41" name="T5"/>
                <a:gd fmla="*/ 0 w 98" name="T6"/>
                <a:gd fmla="*/ 5 h 41" name="T7"/>
                <a:gd fmla="*/ 0 w 98" name="T8"/>
                <a:gd fmla="*/ 20 h 41" name="T9"/>
                <a:gd fmla="*/ 49 w 98" name="T10"/>
                <a:gd fmla="*/ 41 h 41" name="T11"/>
                <a:gd fmla="*/ 98 w 98" name="T12"/>
                <a:gd fmla="*/ 20 h 41" name="T13"/>
                <a:gd fmla="*/ 98 w 98" name="T14"/>
                <a:gd fmla="*/ 5 h 41" name="T15"/>
                <a:gd fmla="*/ 96 w 98" name="T16"/>
                <a:gd fmla="*/ 0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98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7475689" y="3348976"/>
              <a:ext cx="403119" cy="1364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Freeform 103"/>
          <p:cNvSpPr>
            <a:spLocks noEditPoints="1"/>
          </p:cNvSpPr>
          <p:nvPr/>
        </p:nvSpPr>
        <p:spPr bwMode="auto">
          <a:xfrm>
            <a:off x="4685121" y="4992997"/>
            <a:ext cx="479299" cy="472950"/>
          </a:xfrm>
          <a:custGeom>
            <a:gdLst>
              <a:gd fmla="*/ 14 w 113" name="T0"/>
              <a:gd fmla="*/ 13 h 112" name="T1"/>
              <a:gd fmla="*/ 14 w 113" name="T2"/>
              <a:gd fmla="*/ 63 h 112" name="T3"/>
              <a:gd fmla="*/ 49 w 113" name="T4"/>
              <a:gd fmla="*/ 71 h 112" name="T5"/>
              <a:gd fmla="*/ 60 w 113" name="T6"/>
              <a:gd fmla="*/ 82 h 112" name="T7"/>
              <a:gd fmla="*/ 75 w 113" name="T8"/>
              <a:gd fmla="*/ 79 h 112" name="T9"/>
              <a:gd fmla="*/ 75 w 113" name="T10"/>
              <a:gd fmla="*/ 93 h 112" name="T11"/>
              <a:gd fmla="*/ 78 w 113" name="T12"/>
              <a:gd fmla="*/ 97 h 112" name="T13"/>
              <a:gd fmla="*/ 92 w 113" name="T14"/>
              <a:gd fmla="*/ 97 h 112" name="T15"/>
              <a:gd fmla="*/ 91 w 113" name="T16"/>
              <a:gd fmla="*/ 112 h 112" name="T17"/>
              <a:gd fmla="*/ 113 w 113" name="T18"/>
              <a:gd fmla="*/ 112 h 112" name="T19"/>
              <a:gd fmla="*/ 113 w 113" name="T20"/>
              <a:gd fmla="*/ 91 h 112" name="T21"/>
              <a:gd fmla="*/ 71 w 113" name="T22"/>
              <a:gd fmla="*/ 49 h 112" name="T23"/>
              <a:gd fmla="*/ 63 w 113" name="T24"/>
              <a:gd fmla="*/ 13 h 112" name="T25"/>
              <a:gd fmla="*/ 14 w 113" name="T26"/>
              <a:gd fmla="*/ 13 h 112" name="T27"/>
              <a:gd fmla="*/ 17 w 113" name="T28"/>
              <a:gd fmla="*/ 53 h 112" name="T29"/>
              <a:gd fmla="*/ 20 w 113" name="T30"/>
              <a:gd fmla="*/ 20 h 112" name="T31"/>
              <a:gd fmla="*/ 53 w 113" name="T32"/>
              <a:gd fmla="*/ 17 h 112" name="T33"/>
              <a:gd fmla="*/ 17 w 113" name="T34"/>
              <a:gd fmla="*/ 53 h 112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12" w="113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Freeform 104"/>
          <p:cNvSpPr>
            <a:spLocks noEditPoints="1"/>
          </p:cNvSpPr>
          <p:nvPr/>
        </p:nvSpPr>
        <p:spPr bwMode="auto">
          <a:xfrm>
            <a:off x="7034082" y="4964431"/>
            <a:ext cx="507865" cy="501516"/>
          </a:xfrm>
          <a:custGeom>
            <a:gdLst>
              <a:gd fmla="*/ 53 w 120" name="T0"/>
              <a:gd fmla="*/ 35 h 118" name="T1"/>
              <a:gd fmla="*/ 47 w 120" name="T2"/>
              <a:gd fmla="*/ 9 h 118" name="T3"/>
              <a:gd fmla="*/ 21 w 120" name="T4"/>
              <a:gd fmla="*/ 2 h 118" name="T5"/>
              <a:gd fmla="*/ 36 w 120" name="T6"/>
              <a:gd fmla="*/ 17 h 118" name="T7"/>
              <a:gd fmla="*/ 32 w 120" name="T8"/>
              <a:gd fmla="*/ 32 h 118" name="T9"/>
              <a:gd fmla="*/ 17 w 120" name="T10"/>
              <a:gd fmla="*/ 36 h 118" name="T11"/>
              <a:gd fmla="*/ 2 w 120" name="T12"/>
              <a:gd fmla="*/ 21 h 118" name="T13"/>
              <a:gd fmla="*/ 9 w 120" name="T14"/>
              <a:gd fmla="*/ 47 h 118" name="T15"/>
              <a:gd fmla="*/ 36 w 120" name="T16"/>
              <a:gd fmla="*/ 53 h 118" name="T17"/>
              <a:gd fmla="*/ 36 w 120" name="T18"/>
              <a:gd fmla="*/ 53 h 118" name="T19"/>
              <a:gd fmla="*/ 98 w 120" name="T20"/>
              <a:gd fmla="*/ 115 h 118" name="T21"/>
              <a:gd fmla="*/ 107 w 120" name="T22"/>
              <a:gd fmla="*/ 118 h 118" name="T23"/>
              <a:gd fmla="*/ 115 w 120" name="T24"/>
              <a:gd fmla="*/ 115 h 118" name="T25"/>
              <a:gd fmla="*/ 115 w 120" name="T26"/>
              <a:gd fmla="*/ 97 h 118" name="T27"/>
              <a:gd fmla="*/ 53 w 120" name="T28"/>
              <a:gd fmla="*/ 35 h 118" name="T29"/>
              <a:gd fmla="*/ 108 w 120" name="T30"/>
              <a:gd fmla="*/ 113 h 118" name="T31"/>
              <a:gd fmla="*/ 103 w 120" name="T32"/>
              <a:gd fmla="*/ 108 h 118" name="T33"/>
              <a:gd fmla="*/ 108 w 120" name="T34"/>
              <a:gd fmla="*/ 103 h 118" name="T35"/>
              <a:gd fmla="*/ 113 w 120" name="T36"/>
              <a:gd fmla="*/ 108 h 118" name="T37"/>
              <a:gd fmla="*/ 108 w 120" name="T38"/>
              <a:gd fmla="*/ 113 h 11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18" w="120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022810" y="2625537"/>
            <a:ext cx="519136" cy="590746"/>
            <a:chOff x="7022810" y="2194044"/>
            <a:chExt cx="519136" cy="590746"/>
          </a:xfrm>
          <a:solidFill>
            <a:schemeClr val="bg1"/>
          </a:solidFill>
        </p:grpSpPr>
        <p:sp>
          <p:nvSpPr>
            <p:cNvPr id="33" name="Freeform 68"/>
            <p:cNvSpPr>
              <a:spLocks noEditPoints="1"/>
            </p:cNvSpPr>
            <p:nvPr/>
          </p:nvSpPr>
          <p:spPr bwMode="auto">
            <a:xfrm>
              <a:off x="7022810" y="2194044"/>
              <a:ext cx="236299" cy="429634"/>
            </a:xfrm>
            <a:custGeom>
              <a:gdLst>
                <a:gd fmla="*/ 50 w 50" name="T0"/>
                <a:gd fmla="*/ 83 h 90" name="T1"/>
                <a:gd fmla="*/ 50 w 50" name="T2"/>
                <a:gd fmla="*/ 7 h 90" name="T3"/>
                <a:gd fmla="*/ 44 w 50" name="T4"/>
                <a:gd fmla="*/ 0 h 90" name="T5"/>
                <a:gd fmla="*/ 6 w 50" name="T6"/>
                <a:gd fmla="*/ 0 h 90" name="T7"/>
                <a:gd fmla="*/ 0 w 50" name="T8"/>
                <a:gd fmla="*/ 7 h 90" name="T9"/>
                <a:gd fmla="*/ 0 w 50" name="T10"/>
                <a:gd fmla="*/ 83 h 90" name="T11"/>
                <a:gd fmla="*/ 6 w 50" name="T12"/>
                <a:gd fmla="*/ 90 h 90" name="T13"/>
                <a:gd fmla="*/ 44 w 50" name="T14"/>
                <a:gd fmla="*/ 90 h 90" name="T15"/>
                <a:gd fmla="*/ 50 w 50" name="T16"/>
                <a:gd fmla="*/ 83 h 90" name="T17"/>
                <a:gd fmla="*/ 39 w 50" name="T18"/>
                <a:gd fmla="*/ 5 h 90" name="T19"/>
                <a:gd fmla="*/ 41 w 50" name="T20"/>
                <a:gd fmla="*/ 6 h 90" name="T21"/>
                <a:gd fmla="*/ 39 w 50" name="T22"/>
                <a:gd fmla="*/ 8 h 90" name="T23"/>
                <a:gd fmla="*/ 38 w 50" name="T24"/>
                <a:gd fmla="*/ 6 h 90" name="T25"/>
                <a:gd fmla="*/ 39 w 50" name="T26"/>
                <a:gd fmla="*/ 5 h 90" name="T27"/>
                <a:gd fmla="*/ 16 w 50" name="T28"/>
                <a:gd fmla="*/ 5 h 90" name="T29"/>
                <a:gd fmla="*/ 34 w 50" name="T30"/>
                <a:gd fmla="*/ 5 h 90" name="T31"/>
                <a:gd fmla="*/ 34 w 50" name="T32"/>
                <a:gd fmla="*/ 7 h 90" name="T33"/>
                <a:gd fmla="*/ 16 w 50" name="T34"/>
                <a:gd fmla="*/ 7 h 90" name="T35"/>
                <a:gd fmla="*/ 16 w 50" name="T36"/>
                <a:gd fmla="*/ 5 h 90" name="T37"/>
                <a:gd fmla="*/ 5 w 50" name="T38"/>
                <a:gd fmla="*/ 69 h 90" name="T39"/>
                <a:gd fmla="*/ 5 w 50" name="T40"/>
                <a:gd fmla="*/ 11 h 90" name="T41"/>
                <a:gd fmla="*/ 45 w 50" name="T42"/>
                <a:gd fmla="*/ 11 h 90" name="T43"/>
                <a:gd fmla="*/ 45 w 50" name="T44"/>
                <a:gd fmla="*/ 69 h 90" name="T45"/>
                <a:gd fmla="*/ 5 w 50" name="T46"/>
                <a:gd fmla="*/ 69 h 90" name="T47"/>
                <a:gd fmla="*/ 25 w 50" name="T48"/>
                <a:gd fmla="*/ 83 h 90" name="T49"/>
                <a:gd fmla="*/ 21 w 50" name="T50"/>
                <a:gd fmla="*/ 79 h 90" name="T51"/>
                <a:gd fmla="*/ 25 w 50" name="T52"/>
                <a:gd fmla="*/ 75 h 90" name="T53"/>
                <a:gd fmla="*/ 29 w 50" name="T54"/>
                <a:gd fmla="*/ 79 h 90" name="T55"/>
                <a:gd fmla="*/ 25 w 50" name="T56"/>
                <a:gd fmla="*/ 83 h 9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0" w="5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69"/>
            <p:cNvSpPr>
              <a:spLocks noEditPoints="1"/>
            </p:cNvSpPr>
            <p:nvPr/>
          </p:nvSpPr>
          <p:spPr bwMode="auto">
            <a:xfrm>
              <a:off x="7298488" y="2355156"/>
              <a:ext cx="243458" cy="429634"/>
            </a:xfrm>
            <a:custGeom>
              <a:gdLst>
                <a:gd fmla="*/ 44 w 51" name="T0"/>
                <a:gd fmla="*/ 0 h 90" name="T1"/>
                <a:gd fmla="*/ 7 w 51" name="T2"/>
                <a:gd fmla="*/ 0 h 90" name="T3"/>
                <a:gd fmla="*/ 0 w 51" name="T4"/>
                <a:gd fmla="*/ 7 h 90" name="T5"/>
                <a:gd fmla="*/ 0 w 51" name="T6"/>
                <a:gd fmla="*/ 83 h 90" name="T7"/>
                <a:gd fmla="*/ 7 w 51" name="T8"/>
                <a:gd fmla="*/ 90 h 90" name="T9"/>
                <a:gd fmla="*/ 44 w 51" name="T10"/>
                <a:gd fmla="*/ 90 h 90" name="T11"/>
                <a:gd fmla="*/ 51 w 51" name="T12"/>
                <a:gd fmla="*/ 83 h 90" name="T13"/>
                <a:gd fmla="*/ 51 w 51" name="T14"/>
                <a:gd fmla="*/ 7 h 90" name="T15"/>
                <a:gd fmla="*/ 44 w 51" name="T16"/>
                <a:gd fmla="*/ 0 h 90" name="T17"/>
                <a:gd fmla="*/ 40 w 51" name="T18"/>
                <a:gd fmla="*/ 5 h 90" name="T19"/>
                <a:gd fmla="*/ 42 w 51" name="T20"/>
                <a:gd fmla="*/ 6 h 90" name="T21"/>
                <a:gd fmla="*/ 40 w 51" name="T22"/>
                <a:gd fmla="*/ 8 h 90" name="T23"/>
                <a:gd fmla="*/ 38 w 51" name="T24"/>
                <a:gd fmla="*/ 6 h 90" name="T25"/>
                <a:gd fmla="*/ 40 w 51" name="T26"/>
                <a:gd fmla="*/ 5 h 90" name="T27"/>
                <a:gd fmla="*/ 17 w 51" name="T28"/>
                <a:gd fmla="*/ 5 h 90" name="T29"/>
                <a:gd fmla="*/ 34 w 51" name="T30"/>
                <a:gd fmla="*/ 5 h 90" name="T31"/>
                <a:gd fmla="*/ 34 w 51" name="T32"/>
                <a:gd fmla="*/ 7 h 90" name="T33"/>
                <a:gd fmla="*/ 17 w 51" name="T34"/>
                <a:gd fmla="*/ 7 h 90" name="T35"/>
                <a:gd fmla="*/ 17 w 51" name="T36"/>
                <a:gd fmla="*/ 5 h 90" name="T37"/>
                <a:gd fmla="*/ 26 w 51" name="T38"/>
                <a:gd fmla="*/ 83 h 90" name="T39"/>
                <a:gd fmla="*/ 21 w 51" name="T40"/>
                <a:gd fmla="*/ 79 h 90" name="T41"/>
                <a:gd fmla="*/ 26 w 51" name="T42"/>
                <a:gd fmla="*/ 75 h 90" name="T43"/>
                <a:gd fmla="*/ 30 w 51" name="T44"/>
                <a:gd fmla="*/ 79 h 90" name="T45"/>
                <a:gd fmla="*/ 26 w 51" name="T46"/>
                <a:gd fmla="*/ 83 h 90" name="T47"/>
                <a:gd fmla="*/ 46 w 51" name="T48"/>
                <a:gd fmla="*/ 69 h 90" name="T49"/>
                <a:gd fmla="*/ 5 w 51" name="T50"/>
                <a:gd fmla="*/ 69 h 90" name="T51"/>
                <a:gd fmla="*/ 5 w 51" name="T52"/>
                <a:gd fmla="*/ 11 h 90" name="T53"/>
                <a:gd fmla="*/ 46 w 51" name="T54"/>
                <a:gd fmla="*/ 11 h 90" name="T55"/>
                <a:gd fmla="*/ 46 w 51" name="T56"/>
                <a:gd fmla="*/ 69 h 9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0" w="51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7280588" y="2219105"/>
              <a:ext cx="143211" cy="118151"/>
            </a:xfrm>
            <a:custGeom>
              <a:gdLst>
                <a:gd fmla="*/ 32 w 40" name="T0"/>
                <a:gd fmla="*/ 33 h 33" name="T1"/>
                <a:gd fmla="*/ 40 w 40" name="T2"/>
                <a:gd fmla="*/ 33 h 33" name="T3"/>
                <a:gd fmla="*/ 40 w 40" name="T4"/>
                <a:gd fmla="*/ 8 h 33" name="T5"/>
                <a:gd fmla="*/ 40 w 40" name="T6"/>
                <a:gd fmla="*/ 0 h 33" name="T7"/>
                <a:gd fmla="*/ 32 w 40" name="T8"/>
                <a:gd fmla="*/ 0 h 33" name="T9"/>
                <a:gd fmla="*/ 0 w 40" name="T10"/>
                <a:gd fmla="*/ 0 h 33" name="T11"/>
                <a:gd fmla="*/ 0 w 40" name="T12"/>
                <a:gd fmla="*/ 8 h 33" name="T13"/>
                <a:gd fmla="*/ 32 w 40" name="T14"/>
                <a:gd fmla="*/ 8 h 33" name="T15"/>
                <a:gd fmla="*/ 32 w 40" name="T16"/>
                <a:gd fmla="*/ 33 h 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" w="40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7151698" y="2648738"/>
              <a:ext cx="118151" cy="118151"/>
            </a:xfrm>
            <a:custGeom>
              <a:gdLst>
                <a:gd fmla="*/ 8 w 33" name="T0"/>
                <a:gd fmla="*/ 0 h 33" name="T1"/>
                <a:gd fmla="*/ 0 w 33" name="T2"/>
                <a:gd fmla="*/ 0 h 33" name="T3"/>
                <a:gd fmla="*/ 0 w 33" name="T4"/>
                <a:gd fmla="*/ 25 h 33" name="T5"/>
                <a:gd fmla="*/ 0 w 33" name="T6"/>
                <a:gd fmla="*/ 33 h 33" name="T7"/>
                <a:gd fmla="*/ 8 w 33" name="T8"/>
                <a:gd fmla="*/ 33 h 33" name="T9"/>
                <a:gd fmla="*/ 33 w 33" name="T10"/>
                <a:gd fmla="*/ 33 h 33" name="T11"/>
                <a:gd fmla="*/ 33 w 33" name="T12"/>
                <a:gd fmla="*/ 25 h 33" name="T13"/>
                <a:gd fmla="*/ 8 w 33" name="T14"/>
                <a:gd fmla="*/ 25 h 33" name="T15"/>
                <a:gd fmla="*/ 8 w 33" name="T16"/>
                <a:gd fmla="*/ 0 h 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" w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76"/>
          <p:cNvSpPr txBox="1"/>
          <p:nvPr/>
        </p:nvSpPr>
        <p:spPr>
          <a:xfrm>
            <a:off x="8076788" y="2365460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076786" y="2678903"/>
            <a:ext cx="243897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8632424" y="3570593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32423" y="3884037"/>
            <a:ext cx="243897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41" name="TextBox 76"/>
          <p:cNvSpPr txBox="1"/>
          <p:nvPr/>
        </p:nvSpPr>
        <p:spPr>
          <a:xfrm>
            <a:off x="8076788" y="4776296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076786" y="5089740"/>
            <a:ext cx="243897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3071124" y="2365460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730689" y="2678903"/>
            <a:ext cx="243897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2505224" y="3570593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46" name="TextBox 76"/>
          <p:cNvSpPr txBox="1"/>
          <p:nvPr/>
        </p:nvSpPr>
        <p:spPr>
          <a:xfrm>
            <a:off x="3071124" y="4776296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730689" y="5089740"/>
            <a:ext cx="243897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64789" y="3884037"/>
            <a:ext cx="243897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>
            <a:grpSpLocks noChangeAspect="1"/>
          </p:cNvGrpSpPr>
          <p:nvPr/>
        </p:nvGrpSpPr>
        <p:grpSpPr>
          <a:xfrm>
            <a:off x="1848485" y="3607944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4" name="Group 205"/>
            <p:cNvGrpSpPr/>
            <p:nvPr/>
          </p:nvGrpSpPr>
          <p:grpSpPr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gdLst>
                  <a:gd fmla="*/ 1 w 1" name="T0"/>
                  <a:gd fmla="*/ 0 h 2" name="T1"/>
                  <a:gd fmla="*/ 0 w 1" name="T2"/>
                  <a:gd fmla="*/ 2 h 2" name="T3"/>
                  <a:gd fmla="*/ 1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gdLst>
                  <a:gd fmla="*/ 2 w 2" name="T0"/>
                  <a:gd fmla="*/ 0 h 1" name="T1"/>
                  <a:gd fmla="*/ 0 w 2" name="T2"/>
                  <a:gd fmla="*/ 1 h 1" name="T3"/>
                  <a:gd fmla="*/ 2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gdLst>
                  <a:gd fmla="*/ 0 w 7" name="T0"/>
                  <a:gd fmla="*/ 0 h 2" name="T1"/>
                  <a:gd fmla="*/ 7 w 7" name="T2"/>
                  <a:gd fmla="*/ 0 h 2" name="T3"/>
                  <a:gd fmla="*/ 6 w 7" name="T4"/>
                  <a:gd fmla="*/ 2 h 2" name="T5"/>
                  <a:gd fmla="*/ 0 w 7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4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gdLst>
                  <a:gd fmla="*/ 1 w 6" name="T0"/>
                  <a:gd fmla="*/ 0 h 3" name="T1"/>
                  <a:gd fmla="*/ 6 w 6" name="T2"/>
                  <a:gd fmla="*/ 1 h 3" name="T3"/>
                  <a:gd fmla="*/ 4 w 6" name="T4"/>
                  <a:gd fmla="*/ 1 h 3" name="T5"/>
                  <a:gd fmla="*/ 0 w 6" name="T6"/>
                  <a:gd fmla="*/ 3 h 3" name="T7"/>
                  <a:gd fmla="*/ 2 w 6" name="T8"/>
                  <a:gd fmla="*/ 2 h 3" name="T9"/>
                  <a:gd fmla="*/ 1 w 6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6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gdLst>
                  <a:gd fmla="*/ 0 w 10" name="T0"/>
                  <a:gd fmla="*/ 0 h 3" name="T1"/>
                  <a:gd fmla="*/ 10 w 10" name="T2"/>
                  <a:gd fmla="*/ 1 h 3" name="T3"/>
                  <a:gd fmla="*/ 9 w 10" name="T4"/>
                  <a:gd fmla="*/ 3 h 3" name="T5"/>
                  <a:gd fmla="*/ 0 w 10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0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1 h 2" name="T3"/>
                  <a:gd fmla="*/ 3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gdLst>
                  <a:gd fmla="*/ 1 w 4" name="T0"/>
                  <a:gd fmla="*/ 0 h 3" name="T1"/>
                  <a:gd fmla="*/ 4 w 4" name="T2"/>
                  <a:gd fmla="*/ 3 h 3" name="T3"/>
                  <a:gd fmla="*/ 0 w 4" name="T4"/>
                  <a:gd fmla="*/ 2 h 3" name="T5"/>
                  <a:gd fmla="*/ 1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gdLst>
                  <a:gd fmla="*/ 492 w 507" name="T0"/>
                  <a:gd fmla="*/ 65 h 157" name="T1"/>
                  <a:gd fmla="*/ 485 w 507" name="T2"/>
                  <a:gd fmla="*/ 72 h 157" name="T3"/>
                  <a:gd fmla="*/ 499 w 507" name="T4"/>
                  <a:gd fmla="*/ 78 h 157" name="T5"/>
                  <a:gd fmla="*/ 497 w 507" name="T6"/>
                  <a:gd fmla="*/ 88 h 157" name="T7"/>
                  <a:gd fmla="*/ 488 w 507" name="T8"/>
                  <a:gd fmla="*/ 94 h 157" name="T9"/>
                  <a:gd fmla="*/ 484 w 507" name="T10"/>
                  <a:gd fmla="*/ 97 h 157" name="T11"/>
                  <a:gd fmla="*/ 411 w 507" name="T12"/>
                  <a:gd fmla="*/ 115 h 157" name="T13"/>
                  <a:gd fmla="*/ 359 w 507" name="T14"/>
                  <a:gd fmla="*/ 118 h 157" name="T15"/>
                  <a:gd fmla="*/ 318 w 507" name="T16"/>
                  <a:gd fmla="*/ 122 h 157" name="T17"/>
                  <a:gd fmla="*/ 300 w 507" name="T18"/>
                  <a:gd fmla="*/ 119 h 157" name="T19"/>
                  <a:gd fmla="*/ 293 w 507" name="T20"/>
                  <a:gd fmla="*/ 126 h 157" name="T21"/>
                  <a:gd fmla="*/ 281 w 507" name="T22"/>
                  <a:gd fmla="*/ 127 h 157" name="T23"/>
                  <a:gd fmla="*/ 267 w 507" name="T24"/>
                  <a:gd fmla="*/ 127 h 157" name="T25"/>
                  <a:gd fmla="*/ 260 w 507" name="T26"/>
                  <a:gd fmla="*/ 134 h 157" name="T27"/>
                  <a:gd fmla="*/ 256 w 507" name="T28"/>
                  <a:gd fmla="*/ 131 h 157" name="T29"/>
                  <a:gd fmla="*/ 252 w 507" name="T30"/>
                  <a:gd fmla="*/ 138 h 157" name="T31"/>
                  <a:gd fmla="*/ 232 w 507" name="T32"/>
                  <a:gd fmla="*/ 143 h 157" name="T33"/>
                  <a:gd fmla="*/ 208 w 507" name="T34"/>
                  <a:gd fmla="*/ 144 h 157" name="T35"/>
                  <a:gd fmla="*/ 191 w 507" name="T36"/>
                  <a:gd fmla="*/ 144 h 157" name="T37"/>
                  <a:gd fmla="*/ 67 w 507" name="T38"/>
                  <a:gd fmla="*/ 144 h 157" name="T39"/>
                  <a:gd fmla="*/ 60 w 507" name="T40"/>
                  <a:gd fmla="*/ 140 h 157" name="T41"/>
                  <a:gd fmla="*/ 53 w 507" name="T42"/>
                  <a:gd fmla="*/ 142 h 157" name="T43"/>
                  <a:gd fmla="*/ 45 w 507" name="T44"/>
                  <a:gd fmla="*/ 144 h 157" name="T45"/>
                  <a:gd fmla="*/ 40 w 507" name="T46"/>
                  <a:gd fmla="*/ 155 h 157" name="T47"/>
                  <a:gd fmla="*/ 32 w 507" name="T48"/>
                  <a:gd fmla="*/ 155 h 157" name="T49"/>
                  <a:gd fmla="*/ 19 w 507" name="T50"/>
                  <a:gd fmla="*/ 150 h 157" name="T51"/>
                  <a:gd fmla="*/ 9 w 507" name="T52"/>
                  <a:gd fmla="*/ 133 h 157" name="T53"/>
                  <a:gd fmla="*/ 0 w 507" name="T54"/>
                  <a:gd fmla="*/ 99 h 157" name="T55"/>
                  <a:gd fmla="*/ 4 w 507" name="T56"/>
                  <a:gd fmla="*/ 72 h 157" name="T57"/>
                  <a:gd fmla="*/ 5 w 507" name="T58"/>
                  <a:gd fmla="*/ 48 h 157" name="T59"/>
                  <a:gd fmla="*/ 10 w 507" name="T60"/>
                  <a:gd fmla="*/ 46 h 157" name="T61"/>
                  <a:gd fmla="*/ 16 w 507" name="T62"/>
                  <a:gd fmla="*/ 36 h 157" name="T63"/>
                  <a:gd fmla="*/ 20 w 507" name="T64"/>
                  <a:gd fmla="*/ 31 h 157" name="T65"/>
                  <a:gd fmla="*/ 34 w 507" name="T66"/>
                  <a:gd fmla="*/ 22 h 157" name="T67"/>
                  <a:gd fmla="*/ 128 w 507" name="T68"/>
                  <a:gd fmla="*/ 6 h 157" name="T69"/>
                  <a:gd fmla="*/ 257 w 507" name="T70"/>
                  <a:gd fmla="*/ 15 h 157" name="T71"/>
                  <a:gd fmla="*/ 304 w 507" name="T72"/>
                  <a:gd fmla="*/ 15 h 157" name="T73"/>
                  <a:gd fmla="*/ 317 w 507" name="T74"/>
                  <a:gd fmla="*/ 15 h 157" name="T75"/>
                  <a:gd fmla="*/ 406 w 507" name="T76"/>
                  <a:gd fmla="*/ 20 h 157" name="T77"/>
                  <a:gd fmla="*/ 409 w 507" name="T78"/>
                  <a:gd fmla="*/ 34 h 157" name="T79"/>
                  <a:gd fmla="*/ 424 w 507" name="T80"/>
                  <a:gd fmla="*/ 37 h 157" name="T81"/>
                  <a:gd fmla="*/ 409 w 507" name="T82"/>
                  <a:gd fmla="*/ 44 h 157" name="T83"/>
                  <a:gd fmla="*/ 410 w 507" name="T84"/>
                  <a:gd fmla="*/ 48 h 157" name="T85"/>
                  <a:gd fmla="*/ 427 w 507" name="T86"/>
                  <a:gd fmla="*/ 50 h 157" name="T87"/>
                  <a:gd fmla="*/ 447 w 507" name="T88"/>
                  <a:gd fmla="*/ 58 h 157" name="T89"/>
                  <a:gd fmla="*/ 424 w 507" name="T90"/>
                  <a:gd fmla="*/ 58 h 157" name="T91"/>
                  <a:gd fmla="*/ 417 w 507" name="T92"/>
                  <a:gd fmla="*/ 64 h 157" name="T93"/>
                  <a:gd fmla="*/ 415 w 507" name="T94"/>
                  <a:gd fmla="*/ 62 h 157" name="T95"/>
                  <a:gd fmla="*/ 405 w 507" name="T96"/>
                  <a:gd fmla="*/ 72 h 157" name="T97"/>
                  <a:gd fmla="*/ 389 w 507" name="T98"/>
                  <a:gd fmla="*/ 69 h 157" name="T99"/>
                  <a:gd fmla="*/ 399 w 507" name="T100"/>
                  <a:gd fmla="*/ 77 h 157" name="T101"/>
                  <a:gd fmla="*/ 401 w 507" name="T102"/>
                  <a:gd fmla="*/ 75 h 157" name="T103"/>
                  <a:gd fmla="*/ 420 w 507" name="T104"/>
                  <a:gd fmla="*/ 79 h 157" name="T105"/>
                  <a:gd fmla="*/ 431 w 507" name="T106"/>
                  <a:gd fmla="*/ 75 h 157" name="T107"/>
                  <a:gd fmla="*/ 439 w 507" name="T108"/>
                  <a:gd fmla="*/ 76 h 157" name="T109"/>
                  <a:gd fmla="*/ 448 w 507" name="T110"/>
                  <a:gd fmla="*/ 73 h 157" name="T111"/>
                  <a:gd fmla="*/ 453 w 507" name="T112"/>
                  <a:gd fmla="*/ 72 h 157" name="T113"/>
                  <a:gd fmla="*/ 465 w 507" name="T114"/>
                  <a:gd fmla="*/ 80 h 157" name="T115"/>
                  <a:gd fmla="*/ 468 w 507" name="T116"/>
                  <a:gd fmla="*/ 64 h 157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57" w="50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gdLst>
                  <a:gd fmla="*/ 1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gdLst>
                  <a:gd fmla="*/ 0 w 7" name="T0"/>
                  <a:gd fmla="*/ 0 h 2" name="T1"/>
                  <a:gd fmla="*/ 7 w 7" name="T2"/>
                  <a:gd fmla="*/ 0 h 2" name="T3"/>
                  <a:gd fmla="*/ 7 w 7" name="T4"/>
                  <a:gd fmla="*/ 1 h 2" name="T5"/>
                  <a:gd fmla="*/ 5 w 7" name="T6"/>
                  <a:gd fmla="*/ 1 h 2" name="T7"/>
                  <a:gd fmla="*/ 0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gdLst>
                  <a:gd fmla="*/ 1 w 9" name="T0"/>
                  <a:gd fmla="*/ 0 h 3" name="T1"/>
                  <a:gd fmla="*/ 9 w 9" name="T2"/>
                  <a:gd fmla="*/ 1 h 3" name="T3"/>
                  <a:gd fmla="*/ 8 w 9" name="T4"/>
                  <a:gd fmla="*/ 3 h 3" name="T5"/>
                  <a:gd fmla="*/ 7 w 9" name="T6"/>
                  <a:gd fmla="*/ 3 h 3" name="T7"/>
                  <a:gd fmla="*/ 1 w 9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9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gdLst>
                  <a:gd fmla="*/ 2 w 8" name="T0"/>
                  <a:gd fmla="*/ 0 h 3" name="T1"/>
                  <a:gd fmla="*/ 8 w 8" name="T2"/>
                  <a:gd fmla="*/ 0 h 3" name="T3"/>
                  <a:gd fmla="*/ 7 w 8" name="T4"/>
                  <a:gd fmla="*/ 2 h 3" name="T5"/>
                  <a:gd fmla="*/ 2 w 8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8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gdLst>
                  <a:gd fmla="*/ 0 w 7" name="T0"/>
                  <a:gd fmla="*/ 0 h 2" name="T1"/>
                  <a:gd fmla="*/ 7 w 7" name="T2"/>
                  <a:gd fmla="*/ 0 h 2" name="T3"/>
                  <a:gd fmla="*/ 6 w 7" name="T4"/>
                  <a:gd fmla="*/ 2 h 2" name="T5"/>
                  <a:gd fmla="*/ 0 w 7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1 h 1" name="T3"/>
                  <a:gd fmla="*/ 0 w 4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gdLst>
                  <a:gd fmla="*/ 0 w 3" name="T0"/>
                  <a:gd fmla="*/ 0 h 4" name="T1"/>
                  <a:gd fmla="*/ 3 w 3" name="T2"/>
                  <a:gd fmla="*/ 1 h 4" name="T3"/>
                  <a:gd fmla="*/ 3 w 3" name="T4"/>
                  <a:gd fmla="*/ 4 h 4" name="T5"/>
                  <a:gd fmla="*/ 0 w 3" name="T6"/>
                  <a:gd fmla="*/ 4 h 4" name="T7"/>
                  <a:gd fmla="*/ 0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0" panose="020b0502020202020204" pitchFamily="34" typeface="Century Gothic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gdLst>
                  <a:gd fmla="*/ 0 w 3" name="T0"/>
                  <a:gd fmla="*/ 0 h 3" name="T1"/>
                  <a:gd fmla="*/ 3 w 3" name="T2"/>
                  <a:gd fmla="*/ 0 h 3" name="T3"/>
                  <a:gd fmla="*/ 3 w 3" name="T4"/>
                  <a:gd fmla="*/ 2 h 3" name="T5"/>
                  <a:gd fmla="*/ 0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gdLst>
                  <a:gd fmla="*/ 0 w 10" name="T0"/>
                  <a:gd fmla="*/ 0 h 6" name="T1"/>
                  <a:gd fmla="*/ 10 w 10" name="T2"/>
                  <a:gd fmla="*/ 0 h 6" name="T3"/>
                  <a:gd fmla="*/ 10 w 10" name="T4"/>
                  <a:gd fmla="*/ 1 h 6" name="T5"/>
                  <a:gd fmla="*/ 9 w 10" name="T6"/>
                  <a:gd fmla="*/ 1 h 6" name="T7"/>
                  <a:gd fmla="*/ 1 w 10" name="T8"/>
                  <a:gd fmla="*/ 6 h 6" name="T9"/>
                  <a:gd fmla="*/ 1 w 10" name="T10"/>
                  <a:gd fmla="*/ 4 h 6" name="T11"/>
                  <a:gd fmla="*/ 0 w 10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10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gdLst>
                  <a:gd fmla="*/ 3 w 5" name="T0"/>
                  <a:gd fmla="*/ 0 h 4" name="T1"/>
                  <a:gd fmla="*/ 4 w 5" name="T2"/>
                  <a:gd fmla="*/ 4 h 4" name="T3"/>
                  <a:gd fmla="*/ 0 w 5" name="T4"/>
                  <a:gd fmla="*/ 2 h 4" name="T5"/>
                  <a:gd fmla="*/ 3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gdLst>
                  <a:gd fmla="*/ 1 w 8" name="T0"/>
                  <a:gd fmla="*/ 0 h 10" name="T1"/>
                  <a:gd fmla="*/ 8 w 8" name="T2"/>
                  <a:gd fmla="*/ 8 h 10" name="T3"/>
                  <a:gd fmla="*/ 1 w 8" name="T4"/>
                  <a:gd fmla="*/ 10 h 10" name="T5"/>
                  <a:gd fmla="*/ 0 w 8" name="T6"/>
                  <a:gd fmla="*/ 6 h 10" name="T7"/>
                  <a:gd fmla="*/ 1 w 8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8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gdLst>
                  <a:gd fmla="*/ 3 w 7" name="T0"/>
                  <a:gd fmla="*/ 0 h 3" name="T1"/>
                  <a:gd fmla="*/ 7 w 7" name="T2"/>
                  <a:gd fmla="*/ 0 h 3" name="T3"/>
                  <a:gd fmla="*/ 4 w 7" name="T4"/>
                  <a:gd fmla="*/ 1 h 3" name="T5"/>
                  <a:gd fmla="*/ 5 w 7" name="T6"/>
                  <a:gd fmla="*/ 3 h 3" name="T7"/>
                  <a:gd fmla="*/ 0 w 7" name="T8"/>
                  <a:gd fmla="*/ 3 h 3" name="T9"/>
                  <a:gd fmla="*/ 1 w 7" name="T10"/>
                  <a:gd fmla="*/ 1 h 3" name="T11"/>
                  <a:gd fmla="*/ 3 w 7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7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0 h 2" name="T3"/>
                  <a:gd fmla="*/ 0 w 1" name="T4"/>
                  <a:gd fmla="*/ 2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0" panose="020b0502020202020204" pitchFamily="34" typeface="Century Gothic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gdLst>
                  <a:gd fmla="*/ 3 w 31" name="T0"/>
                  <a:gd fmla="*/ 0 h 4" name="T1"/>
                  <a:gd fmla="*/ 31 w 31" name="T2"/>
                  <a:gd fmla="*/ 2 h 4" name="T3"/>
                  <a:gd fmla="*/ 0 w 31" name="T4"/>
                  <a:gd fmla="*/ 3 h 4" name="T5"/>
                  <a:gd fmla="*/ 3 w 31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1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gdLst>
                  <a:gd fmla="*/ 1 w 4" name="T0"/>
                  <a:gd fmla="*/ 0 h 2" name="T1"/>
                  <a:gd fmla="*/ 4 w 4" name="T2"/>
                  <a:gd fmla="*/ 0 h 2" name="T3"/>
                  <a:gd fmla="*/ 0 w 4" name="T4"/>
                  <a:gd fmla="*/ 2 h 2" name="T5"/>
                  <a:gd fmla="*/ 1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gdLst>
                  <a:gd fmla="*/ 7 w 16" name="T0"/>
                  <a:gd fmla="*/ 0 h 6" name="T1"/>
                  <a:gd fmla="*/ 11 w 16" name="T2"/>
                  <a:gd fmla="*/ 3 h 6" name="T3"/>
                  <a:gd fmla="*/ 16 w 16" name="T4"/>
                  <a:gd fmla="*/ 4 h 6" name="T5"/>
                  <a:gd fmla="*/ 1 w 16" name="T6"/>
                  <a:gd fmla="*/ 6 h 6" name="T7"/>
                  <a:gd fmla="*/ 0 w 16" name="T8"/>
                  <a:gd fmla="*/ 1 h 6" name="T9"/>
                  <a:gd fmla="*/ 7 w 16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1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gdLst>
                  <a:gd fmla="*/ 0 w 7" name="T0"/>
                  <a:gd fmla="*/ 0 h 1" name="T1"/>
                  <a:gd fmla="*/ 7 w 7" name="T2"/>
                  <a:gd fmla="*/ 1 h 1" name="T3"/>
                  <a:gd fmla="*/ 0 w 7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7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gdLst>
                  <a:gd fmla="*/ 4 w 6" name="T0"/>
                  <a:gd fmla="*/ 0 h 6" name="T1"/>
                  <a:gd fmla="*/ 5 w 6" name="T2"/>
                  <a:gd fmla="*/ 6 h 6" name="T3"/>
                  <a:gd fmla="*/ 0 w 6" name="T4"/>
                  <a:gd fmla="*/ 4 h 6" name="T5"/>
                  <a:gd fmla="*/ 5 w 6" name="T6"/>
                  <a:gd fmla="*/ 4 h 6" name="T7"/>
                  <a:gd fmla="*/ 5 w 6" name="T8"/>
                  <a:gd fmla="*/ 2 h 6" name="T9"/>
                  <a:gd fmla="*/ 3 w 6" name="T10"/>
                  <a:gd fmla="*/ 2 h 6" name="T11"/>
                  <a:gd fmla="*/ 4 w 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gdLst>
                  <a:gd fmla="*/ 1 w 2" name="T0"/>
                  <a:gd fmla="*/ 0 h 4" name="T1"/>
                  <a:gd fmla="*/ 1 w 2" name="T2"/>
                  <a:gd fmla="*/ 2 h 4" name="T3"/>
                  <a:gd fmla="*/ 1 w 2" name="T4"/>
                  <a:gd fmla="*/ 4 h 4" name="T5"/>
                  <a:gd fmla="*/ 0 w 2" name="T6"/>
                  <a:gd fmla="*/ 3 h 4" name="T7"/>
                  <a:gd fmla="*/ 1 w 2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gdLst>
                  <a:gd fmla="*/ 2 w 10" name="T0"/>
                  <a:gd fmla="*/ 0 h 3" name="T1"/>
                  <a:gd fmla="*/ 10 w 10" name="T2"/>
                  <a:gd fmla="*/ 2 h 3" name="T3"/>
                  <a:gd fmla="*/ 0 w 10" name="T4"/>
                  <a:gd fmla="*/ 1 h 3" name="T5"/>
                  <a:gd fmla="*/ 2 w 10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0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gdLst>
                  <a:gd fmla="*/ 16 w 37" name="T0"/>
                  <a:gd fmla="*/ 1 h 8" name="T1"/>
                  <a:gd fmla="*/ 37 w 37" name="T2"/>
                  <a:gd fmla="*/ 5 h 8" name="T3"/>
                  <a:gd fmla="*/ 37 w 37" name="T4"/>
                  <a:gd fmla="*/ 6 h 8" name="T5"/>
                  <a:gd fmla="*/ 36 w 37" name="T6"/>
                  <a:gd fmla="*/ 6 h 8" name="T7"/>
                  <a:gd fmla="*/ 0 w 37" name="T8"/>
                  <a:gd fmla="*/ 8 h 8" name="T9"/>
                  <a:gd fmla="*/ 16 w 37" name="T10"/>
                  <a:gd fmla="*/ 1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37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gdLst>
                  <a:gd fmla="*/ 0 w 7" name="T0"/>
                  <a:gd fmla="*/ 0 h 2" name="T1"/>
                  <a:gd fmla="*/ 7 w 7" name="T2"/>
                  <a:gd fmla="*/ 1 h 2" name="T3"/>
                  <a:gd fmla="*/ 7 w 7" name="T4"/>
                  <a:gd fmla="*/ 2 h 2" name="T5"/>
                  <a:gd fmla="*/ 0 w 7" name="T6"/>
                  <a:gd fmla="*/ 2 h 2" name="T7"/>
                  <a:gd fmla="*/ 0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gdLst>
                  <a:gd fmla="*/ 0 w 5" name="T0"/>
                  <a:gd fmla="*/ 0 h 2" name="T1"/>
                  <a:gd fmla="*/ 5 w 5" name="T2"/>
                  <a:gd fmla="*/ 1 h 2" name="T3"/>
                  <a:gd fmla="*/ 5 w 5" name="T4"/>
                  <a:gd fmla="*/ 2 h 2" name="T5"/>
                  <a:gd fmla="*/ 0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gdLst>
                  <a:gd fmla="*/ 1 w 6" name="T0"/>
                  <a:gd fmla="*/ 0 h 2" name="T1"/>
                  <a:gd fmla="*/ 6 w 6" name="T2"/>
                  <a:gd fmla="*/ 1 h 2" name="T3"/>
                  <a:gd fmla="*/ 6 w 6" name="T4"/>
                  <a:gd fmla="*/ 2 h 2" name="T5"/>
                  <a:gd fmla="*/ 0 w 6" name="T6"/>
                  <a:gd fmla="*/ 2 h 2" name="T7"/>
                  <a:gd fmla="*/ 1 w 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6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gdLst>
                  <a:gd fmla="*/ 2 w 2" name="T0"/>
                  <a:gd fmla="*/ 0 h 1" name="T1"/>
                  <a:gd fmla="*/ 0 w 2" name="T2"/>
                  <a:gd fmla="*/ 1 h 1" name="T3"/>
                  <a:gd fmla="*/ 2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gdLst>
                  <a:gd fmla="*/ 0 w 3" name="T0"/>
                  <a:gd fmla="*/ 0 h 3" name="T1"/>
                  <a:gd fmla="*/ 1 w 3" name="T2"/>
                  <a:gd fmla="*/ 3 h 3" name="T3"/>
                  <a:gd fmla="*/ 0 w 3" name="T4"/>
                  <a:gd fmla="*/ 3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gdLst>
                  <a:gd fmla="*/ 16 w 19" name="T0"/>
                  <a:gd fmla="*/ 0 h 5" name="T1"/>
                  <a:gd fmla="*/ 19 w 19" name="T2"/>
                  <a:gd fmla="*/ 2 h 5" name="T3"/>
                  <a:gd fmla="*/ 19 w 19" name="T4"/>
                  <a:gd fmla="*/ 4 h 5" name="T5"/>
                  <a:gd fmla="*/ 0 w 19" name="T6"/>
                  <a:gd fmla="*/ 5 h 5" name="T7"/>
                  <a:gd fmla="*/ 0 w 19" name="T8"/>
                  <a:gd fmla="*/ 5 h 5" name="T9"/>
                  <a:gd fmla="*/ 16 w 19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19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gdLst>
                  <a:gd fmla="*/ 1 w 41" name="T0"/>
                  <a:gd fmla="*/ 0 h 11" name="T1"/>
                  <a:gd fmla="*/ 19 w 41" name="T2"/>
                  <a:gd fmla="*/ 0 h 11" name="T3"/>
                  <a:gd fmla="*/ 13 w 41" name="T4"/>
                  <a:gd fmla="*/ 4 h 11" name="T5"/>
                  <a:gd fmla="*/ 16 w 41" name="T6"/>
                  <a:gd fmla="*/ 6 h 11" name="T7"/>
                  <a:gd fmla="*/ 41 w 41" name="T8"/>
                  <a:gd fmla="*/ 6 h 11" name="T9"/>
                  <a:gd fmla="*/ 1 w 41" name="T10"/>
                  <a:gd fmla="*/ 7 h 11" name="T11"/>
                  <a:gd fmla="*/ 3 w 41" name="T12"/>
                  <a:gd fmla="*/ 7 h 11" name="T13"/>
                  <a:gd fmla="*/ 11 w 41" name="T14"/>
                  <a:gd fmla="*/ 5 h 11" name="T15"/>
                  <a:gd fmla="*/ 0 w 41" name="T16"/>
                  <a:gd fmla="*/ 2 h 11" name="T17"/>
                  <a:gd fmla="*/ 1 w 41" name="T18"/>
                  <a:gd fmla="*/ 0 h 1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" w="4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gdLst>
                  <a:gd fmla="*/ 4 w 6" name="T0"/>
                  <a:gd fmla="*/ 0 h 6" name="T1"/>
                  <a:gd fmla="*/ 6 w 6" name="T2"/>
                  <a:gd fmla="*/ 6 h 6" name="T3"/>
                  <a:gd fmla="*/ 0 w 6" name="T4"/>
                  <a:gd fmla="*/ 4 h 6" name="T5"/>
                  <a:gd fmla="*/ 0 w 6" name="T6"/>
                  <a:gd fmla="*/ 3 h 6" name="T7"/>
                  <a:gd fmla="*/ 4 w 6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gdLst>
                  <a:gd fmla="*/ 89 w 166" name="T0"/>
                  <a:gd fmla="*/ 5 h 44" name="T1"/>
                  <a:gd fmla="*/ 66 w 166" name="T2"/>
                  <a:gd fmla="*/ 8 h 44" name="T3"/>
                  <a:gd fmla="*/ 78 w 166" name="T4"/>
                  <a:gd fmla="*/ 13 h 44" name="T5"/>
                  <a:gd fmla="*/ 72 w 166" name="T6"/>
                  <a:gd fmla="*/ 15 h 44" name="T7"/>
                  <a:gd fmla="*/ 67 w 166" name="T8"/>
                  <a:gd fmla="*/ 21 h 44" name="T9"/>
                  <a:gd fmla="*/ 76 w 166" name="T10"/>
                  <a:gd fmla="*/ 28 h 44" name="T11"/>
                  <a:gd fmla="*/ 89 w 166" name="T12"/>
                  <a:gd fmla="*/ 31 h 44" name="T13"/>
                  <a:gd fmla="*/ 87 w 166" name="T14"/>
                  <a:gd fmla="*/ 26 h 44" name="T15"/>
                  <a:gd fmla="*/ 98 w 166" name="T16"/>
                  <a:gd fmla="*/ 24 h 44" name="T17"/>
                  <a:gd fmla="*/ 71 w 166" name="T18"/>
                  <a:gd fmla="*/ 23 h 44" name="T19"/>
                  <a:gd fmla="*/ 105 w 166" name="T20"/>
                  <a:gd fmla="*/ 27 h 44" name="T21"/>
                  <a:gd fmla="*/ 98 w 166" name="T22"/>
                  <a:gd fmla="*/ 28 h 44" name="T23"/>
                  <a:gd fmla="*/ 113 w 166" name="T24"/>
                  <a:gd fmla="*/ 25 h 44" name="T25"/>
                  <a:gd fmla="*/ 121 w 166" name="T26"/>
                  <a:gd fmla="*/ 25 h 44" name="T27"/>
                  <a:gd fmla="*/ 164 w 166" name="T28"/>
                  <a:gd fmla="*/ 29 h 44" name="T29"/>
                  <a:gd fmla="*/ 159 w 166" name="T30"/>
                  <a:gd fmla="*/ 29 h 44" name="T31"/>
                  <a:gd fmla="*/ 157 w 166" name="T32"/>
                  <a:gd fmla="*/ 33 h 44" name="T33"/>
                  <a:gd fmla="*/ 97 w 166" name="T34"/>
                  <a:gd fmla="*/ 40 h 44" name="T35"/>
                  <a:gd fmla="*/ 94 w 166" name="T36"/>
                  <a:gd fmla="*/ 43 h 44" name="T37"/>
                  <a:gd fmla="*/ 56 w 166" name="T38"/>
                  <a:gd fmla="*/ 38 h 44" name="T39"/>
                  <a:gd fmla="*/ 54 w 166" name="T40"/>
                  <a:gd fmla="*/ 39 h 44" name="T41"/>
                  <a:gd fmla="*/ 26 w 166" name="T42"/>
                  <a:gd fmla="*/ 37 h 44" name="T43"/>
                  <a:gd fmla="*/ 23 w 166" name="T44"/>
                  <a:gd fmla="*/ 35 h 44" name="T45"/>
                  <a:gd fmla="*/ 34 w 166" name="T46"/>
                  <a:gd fmla="*/ 29 h 44" name="T47"/>
                  <a:gd fmla="*/ 34 w 166" name="T48"/>
                  <a:gd fmla="*/ 26 h 44" name="T49"/>
                  <a:gd fmla="*/ 37 w 166" name="T50"/>
                  <a:gd fmla="*/ 33 h 44" name="T51"/>
                  <a:gd fmla="*/ 42 w 166" name="T52"/>
                  <a:gd fmla="*/ 27 h 44" name="T53"/>
                  <a:gd fmla="*/ 0 w 166" name="T54"/>
                  <a:gd fmla="*/ 24 h 44" name="T55"/>
                  <a:gd fmla="*/ 49 w 166" name="T56"/>
                  <a:gd fmla="*/ 12 h 44" name="T57"/>
                  <a:gd fmla="*/ 65 w 166" name="T58"/>
                  <a:gd fmla="*/ 8 h 44" name="T59"/>
                  <a:gd fmla="*/ 60 w 166" name="T60"/>
                  <a:gd fmla="*/ 5 h 44" name="T61"/>
                  <a:gd fmla="*/ 56 w 166" name="T62"/>
                  <a:gd fmla="*/ 4 h 44" name="T63"/>
                  <a:gd fmla="*/ 64 w 166" name="T64"/>
                  <a:gd fmla="*/ 2 h 44" name="T65"/>
                  <a:gd fmla="*/ 73 w 166" name="T66"/>
                  <a:gd fmla="*/ 1 h 44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44" w="166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gdLst>
                  <a:gd fmla="*/ 9 w 12" name="T0"/>
                  <a:gd fmla="*/ 0 h 8" name="T1"/>
                  <a:gd fmla="*/ 12 w 12" name="T2"/>
                  <a:gd fmla="*/ 0 h 8" name="T3"/>
                  <a:gd fmla="*/ 12 w 12" name="T4"/>
                  <a:gd fmla="*/ 3 h 8" name="T5"/>
                  <a:gd fmla="*/ 6 w 12" name="T6"/>
                  <a:gd fmla="*/ 6 h 8" name="T7"/>
                  <a:gd fmla="*/ 6 w 12" name="T8"/>
                  <a:gd fmla="*/ 3 h 8" name="T9"/>
                  <a:gd fmla="*/ 0 w 12" name="T10"/>
                  <a:gd fmla="*/ 5 h 8" name="T11"/>
                  <a:gd fmla="*/ 3 w 12" name="T12"/>
                  <a:gd fmla="*/ 5 h 8" name="T13"/>
                  <a:gd fmla="*/ 9 w 12" name="T14"/>
                  <a:gd fmla="*/ 0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12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gdLst>
                  <a:gd fmla="*/ 0 w 2" name="T0"/>
                  <a:gd fmla="*/ 0 h 2" name="T1"/>
                  <a:gd fmla="*/ 0 w 2" name="T2"/>
                  <a:gd fmla="*/ 2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gdLst>
                  <a:gd fmla="*/ 5 w 6" name="T0"/>
                  <a:gd fmla="*/ 0 h 5" name="T1"/>
                  <a:gd fmla="*/ 0 w 6" name="T2"/>
                  <a:gd fmla="*/ 2 h 5" name="T3"/>
                  <a:gd fmla="*/ 5 w 6" name="T4"/>
                  <a:gd fmla="*/ 3 h 5" name="T5"/>
                  <a:gd fmla="*/ 5 w 6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6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gdLst>
                  <a:gd fmla="*/ 1 w 5" name="T0"/>
                  <a:gd fmla="*/ 1 h 5" name="T1"/>
                  <a:gd fmla="*/ 3 w 5" name="T2"/>
                  <a:gd fmla="*/ 3 h 5" name="T3"/>
                  <a:gd fmla="*/ 3 w 5" name="T4"/>
                  <a:gd fmla="*/ 3 h 5" name="T5"/>
                  <a:gd fmla="*/ 0 w 5" name="T6"/>
                  <a:gd fmla="*/ 5 h 5" name="T7"/>
                  <a:gd fmla="*/ 0 w 5" name="T8"/>
                  <a:gd fmla="*/ 4 h 5" name="T9"/>
                  <a:gd fmla="*/ 1 w 5" name="T10"/>
                  <a:gd fmla="*/ 1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gdLst>
                  <a:gd fmla="*/ 1 w 2" name="T0"/>
                  <a:gd fmla="*/ 0 h 2" name="T1"/>
                  <a:gd fmla="*/ 0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gdLst>
                  <a:gd fmla="*/ 8 w 20" name="T0"/>
                  <a:gd fmla="*/ 0 h 6" name="T1"/>
                  <a:gd fmla="*/ 20 w 20" name="T2"/>
                  <a:gd fmla="*/ 2 h 6" name="T3"/>
                  <a:gd fmla="*/ 20 w 20" name="T4"/>
                  <a:gd fmla="*/ 3 h 6" name="T5"/>
                  <a:gd fmla="*/ 19 w 20" name="T6"/>
                  <a:gd fmla="*/ 4 h 6" name="T7"/>
                  <a:gd fmla="*/ 11 w 20" name="T8"/>
                  <a:gd fmla="*/ 4 h 6" name="T9"/>
                  <a:gd fmla="*/ 12 w 20" name="T10"/>
                  <a:gd fmla="*/ 2 h 6" name="T11"/>
                  <a:gd fmla="*/ 0 w 20" name="T12"/>
                  <a:gd fmla="*/ 3 h 6" name="T13"/>
                  <a:gd fmla="*/ 2 w 20" name="T14"/>
                  <a:gd fmla="*/ 3 h 6" name="T15"/>
                  <a:gd fmla="*/ 8 w 20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20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gdLst>
                  <a:gd fmla="*/ 0 w 3" name="T0"/>
                  <a:gd fmla="*/ 0 h 1" name="T1"/>
                  <a:gd fmla="*/ 3 w 3" name="T2"/>
                  <a:gd fmla="*/ 1 h 1" name="T3"/>
                  <a:gd fmla="*/ 0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gdLst>
                  <a:gd fmla="*/ 3 w 7" name="T0"/>
                  <a:gd fmla="*/ 0 h 3" name="T1"/>
                  <a:gd fmla="*/ 7 w 7" name="T2"/>
                  <a:gd fmla="*/ 3 h 3" name="T3"/>
                  <a:gd fmla="*/ 0 w 7" name="T4"/>
                  <a:gd fmla="*/ 3 h 3" name="T5"/>
                  <a:gd fmla="*/ 1 w 7" name="T6"/>
                  <a:gd fmla="*/ 1 h 3" name="T7"/>
                  <a:gd fmla="*/ 3 w 7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gdLst>
                  <a:gd fmla="*/ 2 w 6" name="T0"/>
                  <a:gd fmla="*/ 0 h 2" name="T1"/>
                  <a:gd fmla="*/ 6 w 6" name="T2"/>
                  <a:gd fmla="*/ 1 h 2" name="T3"/>
                  <a:gd fmla="*/ 6 w 6" name="T4"/>
                  <a:gd fmla="*/ 1 h 2" name="T5"/>
                  <a:gd fmla="*/ 2 w 6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6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3 w 3" name="T4"/>
                  <a:gd fmla="*/ 0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1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gdLst>
                  <a:gd fmla="*/ 0 w 7" name="T0"/>
                  <a:gd fmla="*/ 0 h 2" name="T1"/>
                  <a:gd fmla="*/ 7 w 7" name="T2"/>
                  <a:gd fmla="*/ 0 h 2" name="T3"/>
                  <a:gd fmla="*/ 7 w 7" name="T4"/>
                  <a:gd fmla="*/ 1 h 2" name="T5"/>
                  <a:gd fmla="*/ 0 w 7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gdLst>
                  <a:gd fmla="*/ 1 w 2" name="T0"/>
                  <a:gd fmla="*/ 0 h 1" name="T1"/>
                  <a:gd fmla="*/ 2 w 2" name="T2"/>
                  <a:gd fmla="*/ 0 h 1" name="T3"/>
                  <a:gd fmla="*/ 0 w 2" name="T4"/>
                  <a:gd fmla="*/ 1 h 1" name="T5"/>
                  <a:gd fmla="*/ 1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gdLst>
                  <a:gd fmla="*/ 0 w 5" name="T0"/>
                  <a:gd fmla="*/ 0 h 2" name="T1"/>
                  <a:gd fmla="*/ 5 w 5" name="T2"/>
                  <a:gd fmla="*/ 2 h 2" name="T3"/>
                  <a:gd fmla="*/ 0 w 5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gdLst>
                  <a:gd fmla="*/ 0 w 3" name="T0"/>
                  <a:gd fmla="*/ 0 h 3" name="T1"/>
                  <a:gd fmla="*/ 3 w 3" name="T2"/>
                  <a:gd fmla="*/ 0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gdLst>
                  <a:gd fmla="*/ 2 w 3" name="T0"/>
                  <a:gd fmla="*/ 0 h 4" name="T1"/>
                  <a:gd fmla="*/ 0 w 3" name="T2"/>
                  <a:gd fmla="*/ 4 h 4" name="T3"/>
                  <a:gd fmla="*/ 2 w 3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gdLst>
                  <a:gd fmla="*/ 5 w 8" name="T0"/>
                  <a:gd fmla="*/ 0 h 5" name="T1"/>
                  <a:gd fmla="*/ 8 w 8" name="T2"/>
                  <a:gd fmla="*/ 4 h 5" name="T3"/>
                  <a:gd fmla="*/ 2 w 8" name="T4"/>
                  <a:gd fmla="*/ 4 h 5" name="T5"/>
                  <a:gd fmla="*/ 0 w 8" name="T6"/>
                  <a:gd fmla="*/ 2 h 5" name="T7"/>
                  <a:gd fmla="*/ 0 w 8" name="T8"/>
                  <a:gd fmla="*/ 1 h 5" name="T9"/>
                  <a:gd fmla="*/ 5 w 8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8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gdLst>
                  <a:gd fmla="*/ 3 w 6" name="T0"/>
                  <a:gd fmla="*/ 0 h 3" name="T1"/>
                  <a:gd fmla="*/ 6 w 6" name="T2"/>
                  <a:gd fmla="*/ 0 h 3" name="T3"/>
                  <a:gd fmla="*/ 4 w 6" name="T4"/>
                  <a:gd fmla="*/ 1 h 3" name="T5"/>
                  <a:gd fmla="*/ 4 w 6" name="T6"/>
                  <a:gd fmla="*/ 3 h 3" name="T7"/>
                  <a:gd fmla="*/ 0 w 6" name="T8"/>
                  <a:gd fmla="*/ 1 h 3" name="T9"/>
                  <a:gd fmla="*/ 3 w 6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6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gdLst>
                  <a:gd fmla="*/ 1 w 2" name="T0"/>
                  <a:gd fmla="*/ 0 h 3" name="T1"/>
                  <a:gd fmla="*/ 2 w 2" name="T2"/>
                  <a:gd fmla="*/ 3 h 3" name="T3"/>
                  <a:gd fmla="*/ 0 w 2" name="T4"/>
                  <a:gd fmla="*/ 2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gdLst>
                  <a:gd fmla="*/ 6 w 8" name="T0"/>
                  <a:gd fmla="*/ 0 h 4" name="T1"/>
                  <a:gd fmla="*/ 8 w 8" name="T2"/>
                  <a:gd fmla="*/ 2 h 4" name="T3"/>
                  <a:gd fmla="*/ 3 w 8" name="T4"/>
                  <a:gd fmla="*/ 4 h 4" name="T5"/>
                  <a:gd fmla="*/ 0 w 8" name="T6"/>
                  <a:gd fmla="*/ 2 h 4" name="T7"/>
                  <a:gd fmla="*/ 6 w 8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2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gdLst>
                  <a:gd fmla="*/ 13 w 58" name="T0"/>
                  <a:gd fmla="*/ 0 h 12" name="T1"/>
                  <a:gd fmla="*/ 58 w 58" name="T2"/>
                  <a:gd fmla="*/ 0 h 12" name="T3"/>
                  <a:gd fmla="*/ 55 w 58" name="T4"/>
                  <a:gd fmla="*/ 4 h 12" name="T5"/>
                  <a:gd fmla="*/ 18 w 58" name="T6"/>
                  <a:gd fmla="*/ 4 h 12" name="T7"/>
                  <a:gd fmla="*/ 16 w 58" name="T8"/>
                  <a:gd fmla="*/ 8 h 12" name="T9"/>
                  <a:gd fmla="*/ 25 w 58" name="T10"/>
                  <a:gd fmla="*/ 8 h 12" name="T11"/>
                  <a:gd fmla="*/ 21 w 58" name="T12"/>
                  <a:gd fmla="*/ 10 h 12" name="T13"/>
                  <a:gd fmla="*/ 2 w 58" name="T14"/>
                  <a:gd fmla="*/ 7 h 12" name="T15"/>
                  <a:gd fmla="*/ 0 w 58" name="T16"/>
                  <a:gd fmla="*/ 5 h 12" name="T17"/>
                  <a:gd fmla="*/ 0 w 58" name="T18"/>
                  <a:gd fmla="*/ 4 h 12" name="T19"/>
                  <a:gd fmla="*/ 13 w 58" name="T20"/>
                  <a:gd fmla="*/ 8 h 12" name="T21"/>
                  <a:gd fmla="*/ 12 w 58" name="T22"/>
                  <a:gd fmla="*/ 6 h 12" name="T23"/>
                  <a:gd fmla="*/ 13 w 58" name="T24"/>
                  <a:gd fmla="*/ 0 h 1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" w="57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gdLst>
                  <a:gd fmla="*/ 0 w 2" name="T0"/>
                  <a:gd fmla="*/ 0 h 3" name="T1"/>
                  <a:gd fmla="*/ 2 w 2" name="T2"/>
                  <a:gd fmla="*/ 0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1 h 2" name="T3"/>
                  <a:gd fmla="*/ 3 w 3" name="T4"/>
                  <a:gd fmla="*/ 0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gdLst>
                  <a:gd fmla="*/ 0 w 6" name="T0"/>
                  <a:gd fmla="*/ 0 h 3" name="T1"/>
                  <a:gd fmla="*/ 4 w 6" name="T2"/>
                  <a:gd fmla="*/ 3 h 3" name="T3"/>
                  <a:gd fmla="*/ 6 w 6" name="T4"/>
                  <a:gd fmla="*/ 1 h 3" name="T5"/>
                  <a:gd fmla="*/ 6 w 6" name="T6"/>
                  <a:gd fmla="*/ 0 h 3" name="T7"/>
                  <a:gd fmla="*/ 0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gdLst>
                  <a:gd fmla="*/ 1 w 3" name="T0"/>
                  <a:gd fmla="*/ 0 h 4" name="T1"/>
                  <a:gd fmla="*/ 0 w 3" name="T2"/>
                  <a:gd fmla="*/ 4 h 4" name="T3"/>
                  <a:gd fmla="*/ 1 w 3" name="T4"/>
                  <a:gd fmla="*/ 4 h 4" name="T5"/>
                  <a:gd fmla="*/ 3 w 3" name="T6"/>
                  <a:gd fmla="*/ 2 h 4" name="T7"/>
                  <a:gd fmla="*/ 2 w 3" name="T8"/>
                  <a:gd fmla="*/ 0 h 4" name="T9"/>
                  <a:gd fmla="*/ 1 w 3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gdLst>
                  <a:gd fmla="*/ 2 w 4" name="T0"/>
                  <a:gd fmla="*/ 0 h 4" name="T1"/>
                  <a:gd fmla="*/ 0 w 4" name="T2"/>
                  <a:gd fmla="*/ 4 h 4" name="T3"/>
                  <a:gd fmla="*/ 4 w 4" name="T4"/>
                  <a:gd fmla="*/ 0 h 4" name="T5"/>
                  <a:gd fmla="*/ 2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gdLst>
                  <a:gd fmla="*/ 8 w 10" name="T0"/>
                  <a:gd fmla="*/ 0 h 6" name="T1"/>
                  <a:gd fmla="*/ 10 w 10" name="T2"/>
                  <a:gd fmla="*/ 4 h 6" name="T3"/>
                  <a:gd fmla="*/ 0 w 10" name="T4"/>
                  <a:gd fmla="*/ 6 h 6" name="T5"/>
                  <a:gd fmla="*/ 1 w 10" name="T6"/>
                  <a:gd fmla="*/ 2 h 6" name="T7"/>
                  <a:gd fmla="*/ 8 w 10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10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gdLst>
                  <a:gd fmla="*/ 8 w 28" name="T0"/>
                  <a:gd fmla="*/ 6 h 10" name="T1"/>
                  <a:gd fmla="*/ 28 w 28" name="T2"/>
                  <a:gd fmla="*/ 6 h 10" name="T3"/>
                  <a:gd fmla="*/ 27 w 28" name="T4"/>
                  <a:gd fmla="*/ 8 h 10" name="T5"/>
                  <a:gd fmla="*/ 0 w 28" name="T6"/>
                  <a:gd fmla="*/ 10 h 10" name="T7"/>
                  <a:gd fmla="*/ 0 w 28" name="T8"/>
                  <a:gd fmla="*/ 6 h 10" name="T9"/>
                  <a:gd fmla="*/ 7 w 28" name="T10"/>
                  <a:gd fmla="*/ 4 h 10" name="T11"/>
                  <a:gd fmla="*/ 0 w 28" name="T12"/>
                  <a:gd fmla="*/ 1 h 10" name="T13"/>
                  <a:gd fmla="*/ 8 w 28" name="T14"/>
                  <a:gd fmla="*/ 0 h 10" name="T15"/>
                  <a:gd fmla="*/ 8 w 28" name="T16"/>
                  <a:gd fmla="*/ 6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28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gdLst>
                  <a:gd fmla="*/ 0 w 9" name="T0"/>
                  <a:gd fmla="*/ 0 h 4" name="T1"/>
                  <a:gd fmla="*/ 9 w 9" name="T2"/>
                  <a:gd fmla="*/ 1 h 4" name="T3"/>
                  <a:gd fmla="*/ 9 w 9" name="T4"/>
                  <a:gd fmla="*/ 2 h 4" name="T5"/>
                  <a:gd fmla="*/ 0 w 9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9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0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gdLst>
                  <a:gd fmla="*/ 6 w 13" name="T0"/>
                  <a:gd fmla="*/ 0 h 9" name="T1"/>
                  <a:gd fmla="*/ 0 w 13" name="T2"/>
                  <a:gd fmla="*/ 1 h 9" name="T3"/>
                  <a:gd fmla="*/ 1 w 13" name="T4"/>
                  <a:gd fmla="*/ 4 h 9" name="T5"/>
                  <a:gd fmla="*/ 5 w 13" name="T6"/>
                  <a:gd fmla="*/ 8 h 9" name="T7"/>
                  <a:gd fmla="*/ 7 w 13" name="T8"/>
                  <a:gd fmla="*/ 4 h 9" name="T9"/>
                  <a:gd fmla="*/ 10 w 13" name="T10"/>
                  <a:gd fmla="*/ 9 h 9" name="T11"/>
                  <a:gd fmla="*/ 9 w 13" name="T12"/>
                  <a:gd fmla="*/ 4 h 9" name="T13"/>
                  <a:gd fmla="*/ 13 w 13" name="T14"/>
                  <a:gd fmla="*/ 1 h 9" name="T15"/>
                  <a:gd fmla="*/ 6 w 13" name="T16"/>
                  <a:gd fmla="*/ 0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13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gdLst>
                  <a:gd fmla="*/ 2 w 4" name="T0"/>
                  <a:gd fmla="*/ 0 h 5" name="T1"/>
                  <a:gd fmla="*/ 0 w 4" name="T2"/>
                  <a:gd fmla="*/ 5 h 5" name="T3"/>
                  <a:gd fmla="*/ 4 w 4" name="T4"/>
                  <a:gd fmla="*/ 1 h 5" name="T5"/>
                  <a:gd fmla="*/ 2 w 4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gdLst>
                  <a:gd fmla="*/ 2 w 6" name="T0"/>
                  <a:gd fmla="*/ 0 h 3" name="T1"/>
                  <a:gd fmla="*/ 6 w 6" name="T2"/>
                  <a:gd fmla="*/ 1 h 3" name="T3"/>
                  <a:gd fmla="*/ 6 w 6" name="T4"/>
                  <a:gd fmla="*/ 2 h 3" name="T5"/>
                  <a:gd fmla="*/ 2 w 6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6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gdLst>
                  <a:gd fmla="*/ 1 w 4" name="T0"/>
                  <a:gd fmla="*/ 0 h 5" name="T1"/>
                  <a:gd fmla="*/ 4 w 4" name="T2"/>
                  <a:gd fmla="*/ 0 h 5" name="T3"/>
                  <a:gd fmla="*/ 4 w 4" name="T4"/>
                  <a:gd fmla="*/ 4 h 5" name="T5"/>
                  <a:gd fmla="*/ 2 w 4" name="T6"/>
                  <a:gd fmla="*/ 5 h 5" name="T7"/>
                  <a:gd fmla="*/ 2 w 4" name="T8"/>
                  <a:gd fmla="*/ 3 h 5" name="T9"/>
                  <a:gd fmla="*/ 1 w 4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0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gdLst>
                  <a:gd fmla="*/ 0 w 5" name="T0"/>
                  <a:gd fmla="*/ 0 h 2" name="T1"/>
                  <a:gd fmla="*/ 5 w 5" name="T2"/>
                  <a:gd fmla="*/ 1 h 2" name="T3"/>
                  <a:gd fmla="*/ 5 w 5" name="T4"/>
                  <a:gd fmla="*/ 2 h 2" name="T5"/>
                  <a:gd fmla="*/ 0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3 w 3" name="T4"/>
                  <a:gd fmla="*/ 2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gdLst>
                  <a:gd fmla="*/ 0 w 1" name="T0"/>
                  <a:gd fmla="*/ 0 h 3" name="T1"/>
                  <a:gd fmla="*/ 0 w 1" name="T2"/>
                  <a:gd fmla="*/ 3 h 3" name="T3"/>
                  <a:gd fmla="*/ 1 w 1" name="T4"/>
                  <a:gd fmla="*/ 0 h 3" name="T5"/>
                  <a:gd fmla="*/ 0 w 1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gdLst>
                  <a:gd fmla="*/ 0 w 2" name="T0"/>
                  <a:gd fmla="*/ 0 h 5" name="T1"/>
                  <a:gd fmla="*/ 0 w 2" name="T2"/>
                  <a:gd fmla="*/ 5 h 5" name="T3"/>
                  <a:gd fmla="*/ 2 w 2" name="T4"/>
                  <a:gd fmla="*/ 3 h 5" name="T5"/>
                  <a:gd fmla="*/ 1 w 2" name="T6"/>
                  <a:gd fmla="*/ 0 h 5" name="T7"/>
                  <a:gd fmla="*/ 0 w 2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2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gdLst>
                  <a:gd fmla="*/ 0 w 1" name="T0"/>
                  <a:gd fmla="*/ 0 h 3" name="T1"/>
                  <a:gd fmla="*/ 0 w 1" name="T2"/>
                  <a:gd fmla="*/ 3 h 3" name="T3"/>
                  <a:gd fmla="*/ 1 w 1" name="T4"/>
                  <a:gd fmla="*/ 2 h 3" name="T5"/>
                  <a:gd fmla="*/ 0 w 1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gdLst>
                  <a:gd fmla="*/ 0 w 6" name="T0"/>
                  <a:gd fmla="*/ 0 h 2" name="T1"/>
                  <a:gd fmla="*/ 6 w 6" name="T2"/>
                  <a:gd fmla="*/ 1 h 2" name="T3"/>
                  <a:gd fmla="*/ 6 w 6" name="T4"/>
                  <a:gd fmla="*/ 2 h 2" name="T5"/>
                  <a:gd fmla="*/ 3 w 6" name="T6"/>
                  <a:gd fmla="*/ 2 h 2" name="T7"/>
                  <a:gd fmla="*/ 0 w 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6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gdLst>
                  <a:gd fmla="*/ 0 w 5" name="T0"/>
                  <a:gd fmla="*/ 0 h 4" name="T1"/>
                  <a:gd fmla="*/ 5 w 5" name="T2"/>
                  <a:gd fmla="*/ 1 h 4" name="T3"/>
                  <a:gd fmla="*/ 5 w 5" name="T4"/>
                  <a:gd fmla="*/ 4 h 4" name="T5"/>
                  <a:gd fmla="*/ 2 w 5" name="T6"/>
                  <a:gd fmla="*/ 4 h 4" name="T7"/>
                  <a:gd fmla="*/ 0 w 5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gdLst>
                  <a:gd fmla="*/ 0 w 4" name="T0"/>
                  <a:gd fmla="*/ 0 h 5" name="T1"/>
                  <a:gd fmla="*/ 4 w 4" name="T2"/>
                  <a:gd fmla="*/ 1 h 5" name="T3"/>
                  <a:gd fmla="*/ 3 w 4" name="T4"/>
                  <a:gd fmla="*/ 4 h 5" name="T5"/>
                  <a:gd fmla="*/ 2 w 4" name="T6"/>
                  <a:gd fmla="*/ 5 h 5" name="T7"/>
                  <a:gd fmla="*/ 0 w 4" name="T8"/>
                  <a:gd fmla="*/ 3 h 5" name="T9"/>
                  <a:gd fmla="*/ 0 w 4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gdLst>
                  <a:gd fmla="*/ 3 w 6" name="T0"/>
                  <a:gd fmla="*/ 0 h 2" name="T1"/>
                  <a:gd fmla="*/ 0 w 6" name="T2"/>
                  <a:gd fmla="*/ 2 h 2" name="T3"/>
                  <a:gd fmla="*/ 1 w 6" name="T4"/>
                  <a:gd fmla="*/ 2 h 2" name="T5"/>
                  <a:gd fmla="*/ 6 w 6" name="T6"/>
                  <a:gd fmla="*/ 0 h 2" name="T7"/>
                  <a:gd fmla="*/ 3 w 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6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gdLst>
                  <a:gd fmla="*/ 1 w 6" name="T0"/>
                  <a:gd fmla="*/ 0 h 2" name="T1"/>
                  <a:gd fmla="*/ 0 w 6" name="T2"/>
                  <a:gd fmla="*/ 2 h 2" name="T3"/>
                  <a:gd fmla="*/ 6 w 6" name="T4"/>
                  <a:gd fmla="*/ 0 h 2" name="T5"/>
                  <a:gd fmla="*/ 1 w 6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6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gdLst>
                  <a:gd fmla="*/ 0 w 6" name="T0"/>
                  <a:gd fmla="*/ 0 h 3" name="T1"/>
                  <a:gd fmla="*/ 6 w 6" name="T2"/>
                  <a:gd fmla="*/ 0 h 3" name="T3"/>
                  <a:gd fmla="*/ 6 w 6" name="T4"/>
                  <a:gd fmla="*/ 2 h 3" name="T5"/>
                  <a:gd fmla="*/ 0 w 6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gdLst>
                  <a:gd fmla="*/ 1 w 5" name="T0"/>
                  <a:gd fmla="*/ 0 h 5" name="T1"/>
                  <a:gd fmla="*/ 5 w 5" name="T2"/>
                  <a:gd fmla="*/ 0 h 5" name="T3"/>
                  <a:gd fmla="*/ 3 w 5" name="T4"/>
                  <a:gd fmla="*/ 2 h 5" name="T5"/>
                  <a:gd fmla="*/ 1 w 5" name="T6"/>
                  <a:gd fmla="*/ 5 h 5" name="T7"/>
                  <a:gd fmla="*/ 0 w 5" name="T8"/>
                  <a:gd fmla="*/ 5 h 5" name="T9"/>
                  <a:gd fmla="*/ 1 w 5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gdLst>
                  <a:gd fmla="*/ 2 w 5" name="T0"/>
                  <a:gd fmla="*/ 0 h 2" name="T1"/>
                  <a:gd fmla="*/ 5 w 5" name="T2"/>
                  <a:gd fmla="*/ 1 h 2" name="T3"/>
                  <a:gd fmla="*/ 5 w 5" name="T4"/>
                  <a:gd fmla="*/ 2 h 2" name="T5"/>
                  <a:gd fmla="*/ 0 w 5" name="T6"/>
                  <a:gd fmla="*/ 2 h 2" name="T7"/>
                  <a:gd fmla="*/ 2 w 5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gdLst>
                  <a:gd fmla="*/ 0 w 5" name="T0"/>
                  <a:gd fmla="*/ 1 h 3" name="T1"/>
                  <a:gd fmla="*/ 5 w 5" name="T2"/>
                  <a:gd fmla="*/ 2 h 3" name="T3"/>
                  <a:gd fmla="*/ 0 w 5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gdLst>
                  <a:gd fmla="*/ 0 w 5" name="T0"/>
                  <a:gd fmla="*/ 0 h 1" name="T1"/>
                  <a:gd fmla="*/ 5 w 5" name="T2"/>
                  <a:gd fmla="*/ 1 h 1" name="T3"/>
                  <a:gd fmla="*/ 0 w 5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gdLst>
                  <a:gd fmla="*/ 1 w 2" name="T0"/>
                  <a:gd fmla="*/ 0 h 1" name="T1"/>
                  <a:gd fmla="*/ 0 w 2" name="T2"/>
                  <a:gd fmla="*/ 1 h 1" name="T3"/>
                  <a:gd fmla="*/ 2 w 2" name="T4"/>
                  <a:gd fmla="*/ 1 h 1" name="T5"/>
                  <a:gd fmla="*/ 1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gdLst>
                  <a:gd fmla="*/ 5 w 22" name="T0"/>
                  <a:gd fmla="*/ 0 h 1" name="T1"/>
                  <a:gd fmla="*/ 22 w 22" name="T2"/>
                  <a:gd fmla="*/ 0 h 1" name="T3"/>
                  <a:gd fmla="*/ 22 w 22" name="T4"/>
                  <a:gd fmla="*/ 1 h 1" name="T5"/>
                  <a:gd fmla="*/ 0 w 22" name="T6"/>
                  <a:gd fmla="*/ 1 h 1" name="T7"/>
                  <a:gd fmla="*/ 5 w 22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22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gdLst>
                  <a:gd fmla="*/ 0 w 2" name="T0"/>
                  <a:gd fmla="*/ 0 h 4" name="T1"/>
                  <a:gd fmla="*/ 0 w 2" name="T2"/>
                  <a:gd fmla="*/ 4 h 4" name="T3"/>
                  <a:gd fmla="*/ 0 w 2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gdLst>
                  <a:gd fmla="*/ 2 w 3" name="T0"/>
                  <a:gd fmla="*/ 0 h 3" name="T1"/>
                  <a:gd fmla="*/ 0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gdLst>
                  <a:gd fmla="*/ 1 w 5" name="T0"/>
                  <a:gd fmla="*/ 0 h 3" name="T1"/>
                  <a:gd fmla="*/ 5 w 5" name="T2"/>
                  <a:gd fmla="*/ 2 h 3" name="T3"/>
                  <a:gd fmla="*/ 5 w 5" name="T4"/>
                  <a:gd fmla="*/ 3 h 3" name="T5"/>
                  <a:gd fmla="*/ 0 w 5" name="T6"/>
                  <a:gd fmla="*/ 2 h 3" name="T7"/>
                  <a:gd fmla="*/ 1 w 5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1 w 1" name="T4"/>
                  <a:gd fmla="*/ 0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gdLst>
                  <a:gd fmla="*/ 2 w 3" name="T0"/>
                  <a:gd fmla="*/ 0 h 2" name="T1"/>
                  <a:gd fmla="*/ 3 w 3" name="T2"/>
                  <a:gd fmla="*/ 0 h 2" name="T3"/>
                  <a:gd fmla="*/ 0 w 3" name="T4"/>
                  <a:gd fmla="*/ 1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gdLst>
                  <a:gd fmla="*/ 4 w 4" name="T0"/>
                  <a:gd fmla="*/ 0 h 8" name="T1"/>
                  <a:gd fmla="*/ 4 w 4" name="T2"/>
                  <a:gd fmla="*/ 8 h 8" name="T3"/>
                  <a:gd fmla="*/ 4 w 4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4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gdLst>
                  <a:gd fmla="*/ 0 w 3" name="T0"/>
                  <a:gd fmla="*/ 0 h 1" name="T1"/>
                  <a:gd fmla="*/ 3 w 3" name="T2"/>
                  <a:gd fmla="*/ 1 h 1" name="T3"/>
                  <a:gd fmla="*/ 0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1 h 2" name="T3"/>
                  <a:gd fmla="*/ 3 w 3" name="T4"/>
                  <a:gd fmla="*/ 0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gdLst>
                  <a:gd fmla="*/ 0 w 5" name="T0"/>
                  <a:gd fmla="*/ 0 h 4" name="T1"/>
                  <a:gd fmla="*/ 0 w 5" name="T2"/>
                  <a:gd fmla="*/ 4 h 4" name="T3"/>
                  <a:gd fmla="*/ 5 w 5" name="T4"/>
                  <a:gd fmla="*/ 3 h 4" name="T5"/>
                  <a:gd fmla="*/ 0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gdLst>
                  <a:gd fmla="*/ 1 w 5" name="T0"/>
                  <a:gd fmla="*/ 0 h 3" name="T1"/>
                  <a:gd fmla="*/ 0 w 5" name="T2"/>
                  <a:gd fmla="*/ 2 h 3" name="T3"/>
                  <a:gd fmla="*/ 0 w 5" name="T4"/>
                  <a:gd fmla="*/ 3 h 3" name="T5"/>
                  <a:gd fmla="*/ 5 w 5" name="T6"/>
                  <a:gd fmla="*/ 2 h 3" name="T7"/>
                  <a:gd fmla="*/ 1 w 5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gdLst>
                  <a:gd fmla="*/ 1 w 1" name="T0"/>
                  <a:gd fmla="*/ 0 h 2" name="T1"/>
                  <a:gd fmla="*/ 0 w 1" name="T2"/>
                  <a:gd fmla="*/ 2 h 2" name="T3"/>
                  <a:gd fmla="*/ 1 w 1" name="T4"/>
                  <a:gd fmla="*/ 2 h 2" name="T5"/>
                  <a:gd fmla="*/ 1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gdLst>
                  <a:gd fmla="*/ 4 w 6" name="T0"/>
                  <a:gd fmla="*/ 0 h 3" name="T1"/>
                  <a:gd fmla="*/ 6 w 6" name="T2"/>
                  <a:gd fmla="*/ 2 h 3" name="T3"/>
                  <a:gd fmla="*/ 6 w 6" name="T4"/>
                  <a:gd fmla="*/ 3 h 3" name="T5"/>
                  <a:gd fmla="*/ 0 w 6" name="T6"/>
                  <a:gd fmla="*/ 3 h 3" name="T7"/>
                  <a:gd fmla="*/ 4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gdLst>
                  <a:gd fmla="*/ 0 w 7" name="T0"/>
                  <a:gd fmla="*/ 0 h 3" name="T1"/>
                  <a:gd fmla="*/ 7 w 7" name="T2"/>
                  <a:gd fmla="*/ 2 h 3" name="T3"/>
                  <a:gd fmla="*/ 7 w 7" name="T4"/>
                  <a:gd fmla="*/ 3 h 3" name="T5"/>
                  <a:gd fmla="*/ 2 w 7" name="T6"/>
                  <a:gd fmla="*/ 3 h 3" name="T7"/>
                  <a:gd fmla="*/ 0 w 7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gdLst>
                  <a:gd fmla="*/ 0 w 5" name="T0"/>
                  <a:gd fmla="*/ 0 h 3" name="T1"/>
                  <a:gd fmla="*/ 5 w 5" name="T2"/>
                  <a:gd fmla="*/ 3 h 3" name="T3"/>
                  <a:gd fmla="*/ 0 w 5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4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gdLst>
                  <a:gd fmla="*/ 0 w 1" name="T0"/>
                  <a:gd fmla="*/ 0 h 3" name="T1"/>
                  <a:gd fmla="*/ 1 w 1" name="T2"/>
                  <a:gd fmla="*/ 3 h 3" name="T3"/>
                  <a:gd fmla="*/ 0 w 1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gdLst>
                  <a:gd fmla="*/ 2 w 6" name="T0"/>
                  <a:gd fmla="*/ 0 h 2" name="T1"/>
                  <a:gd fmla="*/ 0 w 6" name="T2"/>
                  <a:gd fmla="*/ 1 h 2" name="T3"/>
                  <a:gd fmla="*/ 6 w 6" name="T4"/>
                  <a:gd fmla="*/ 0 h 2" name="T5"/>
                  <a:gd fmla="*/ 2 w 6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 flipH="1">
                <a:off x="3814" y="2124"/>
                <a:ext cx="0" cy="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35" name="Group 406"/>
            <p:cNvGrpSpPr/>
            <p:nvPr/>
          </p:nvGrpSpPr>
          <p:grpSpPr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gdLst>
                  <a:gd fmla="*/ 0 w 3" name="T0"/>
                  <a:gd fmla="*/ 0 h 4" name="T1"/>
                  <a:gd fmla="*/ 3 w 3" name="T2"/>
                  <a:gd fmla="*/ 4 h 4" name="T3"/>
                  <a:gd fmla="*/ 0 w 3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0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gdLst>
                  <a:gd fmla="*/ 0 w 4" name="T0"/>
                  <a:gd fmla="*/ 0 h 6" name="T1"/>
                  <a:gd fmla="*/ 4 w 4" name="T2"/>
                  <a:gd fmla="*/ 6 h 6" name="T3"/>
                  <a:gd fmla="*/ 0 w 4" name="T4"/>
                  <a:gd fmla="*/ 5 h 6" name="T5"/>
                  <a:gd fmla="*/ 0 w 4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2 w 3" name="T4"/>
                  <a:gd fmla="*/ 3 h 3" name="T5"/>
                  <a:gd fmla="*/ 0 w 3" name="T6"/>
                  <a:gd fmla="*/ 2 h 3" name="T7"/>
                  <a:gd fmla="*/ 1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gdLst>
                  <a:gd fmla="*/ 0 w 5" name="T0"/>
                  <a:gd fmla="*/ 0 h 2" name="T1"/>
                  <a:gd fmla="*/ 5 w 5" name="T2"/>
                  <a:gd fmla="*/ 2 h 2" name="T3"/>
                  <a:gd fmla="*/ 0 w 5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gdLst>
                  <a:gd fmla="*/ 0 w 4" name="T0"/>
                  <a:gd fmla="*/ 0 h 3" name="T1"/>
                  <a:gd fmla="*/ 4 w 4" name="T2"/>
                  <a:gd fmla="*/ 1 h 3" name="T3"/>
                  <a:gd fmla="*/ 0 w 4" name="T4"/>
                  <a:gd fmla="*/ 3 h 3" name="T5"/>
                  <a:gd fmla="*/ 0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gdLst>
                  <a:gd fmla="*/ 0 w 3" name="T0"/>
                  <a:gd fmla="*/ 0 h 4" name="T1"/>
                  <a:gd fmla="*/ 1 w 3" name="T2"/>
                  <a:gd fmla="*/ 4 h 4" name="T3"/>
                  <a:gd fmla="*/ 3 w 3" name="T4"/>
                  <a:gd fmla="*/ 2 h 4" name="T5"/>
                  <a:gd fmla="*/ 2 w 3" name="T6"/>
                  <a:gd fmla="*/ 0 h 4" name="T7"/>
                  <a:gd fmla="*/ 0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gdLst>
                  <a:gd fmla="*/ 0 w 4" name="T0"/>
                  <a:gd fmla="*/ 0 h 4" name="T1"/>
                  <a:gd fmla="*/ 0 w 4" name="T2"/>
                  <a:gd fmla="*/ 4 h 4" name="T3"/>
                  <a:gd fmla="*/ 4 w 4" name="T4"/>
                  <a:gd fmla="*/ 4 h 4" name="T5"/>
                  <a:gd fmla="*/ 3 w 4" name="T6"/>
                  <a:gd fmla="*/ 0 h 4" name="T7"/>
                  <a:gd fmla="*/ 0 w 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gdLst>
                  <a:gd fmla="*/ 0 w 1" name="T0"/>
                  <a:gd fmla="*/ 0 h 1" name="T1"/>
                  <a:gd fmla="*/ 1 w 1" name="T2"/>
                  <a:gd fmla="*/ 0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gdLst>
                  <a:gd fmla="*/ 0 w 4" name="T0"/>
                  <a:gd fmla="*/ 0 h 1" name="T1"/>
                  <a:gd fmla="*/ 4 w 4" name="T2"/>
                  <a:gd fmla="*/ 1 h 1" name="T3"/>
                  <a:gd fmla="*/ 0 w 4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gdLst>
                  <a:gd fmla="*/ 0 w 2" name="T0"/>
                  <a:gd fmla="*/ 0 h 2" name="T1"/>
                  <a:gd fmla="*/ 0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gdLst>
                  <a:gd fmla="*/ 1 w 7" name="T0"/>
                  <a:gd fmla="*/ 0 h 2" name="T1"/>
                  <a:gd fmla="*/ 7 w 7" name="T2"/>
                  <a:gd fmla="*/ 1 h 2" name="T3"/>
                  <a:gd fmla="*/ 7 w 7" name="T4"/>
                  <a:gd fmla="*/ 2 h 2" name="T5"/>
                  <a:gd fmla="*/ 0 w 7" name="T6"/>
                  <a:gd fmla="*/ 2 h 2" name="T7"/>
                  <a:gd fmla="*/ 1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gdLst>
                  <a:gd fmla="*/ 0 w 3" name="T0"/>
                  <a:gd fmla="*/ 0 h 1" name="T1"/>
                  <a:gd fmla="*/ 3 w 3" name="T2"/>
                  <a:gd fmla="*/ 0 h 1" name="T3"/>
                  <a:gd fmla="*/ 0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3 w 3" name="T4"/>
                  <a:gd fmla="*/ 1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gdLst>
                  <a:gd fmla="*/ 2 w 4" name="T0"/>
                  <a:gd fmla="*/ 0 h 2" name="T1"/>
                  <a:gd fmla="*/ 0 w 4" name="T2"/>
                  <a:gd fmla="*/ 1 h 2" name="T3"/>
                  <a:gd fmla="*/ 0 w 4" name="T4"/>
                  <a:gd fmla="*/ 1 h 2" name="T5"/>
                  <a:gd fmla="*/ 4 w 4" name="T6"/>
                  <a:gd fmla="*/ 0 h 2" name="T7"/>
                  <a:gd fmla="*/ 2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gdLst>
                  <a:gd fmla="*/ 1 w 2" name="T0"/>
                  <a:gd fmla="*/ 0 h 2" name="T1"/>
                  <a:gd fmla="*/ 0 w 2" name="T2"/>
                  <a:gd fmla="*/ 0 h 2" name="T3"/>
                  <a:gd fmla="*/ 2 w 2" name="T4"/>
                  <a:gd fmla="*/ 2 h 2" name="T5"/>
                  <a:gd fmla="*/ 2 w 2" name="T6"/>
                  <a:gd fmla="*/ 0 h 2" name="T7"/>
                  <a:gd fmla="*/ 1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gdLst>
                  <a:gd fmla="*/ 0 w 1" name="T0"/>
                  <a:gd fmla="*/ 0 h 1" name="T1"/>
                  <a:gd fmla="*/ 0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 flipH="1">
                <a:off x="3743" y="2148"/>
                <a:ext cx="0" cy="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gdLst>
                  <a:gd fmla="*/ 4 w 10" name="T0"/>
                  <a:gd fmla="*/ 0 h 8" name="T1"/>
                  <a:gd fmla="*/ 6 w 10" name="T2"/>
                  <a:gd fmla="*/ 5 h 8" name="T3"/>
                  <a:gd fmla="*/ 0 w 10" name="T4"/>
                  <a:gd fmla="*/ 8 h 8" name="T5"/>
                  <a:gd fmla="*/ 10 w 10" name="T6"/>
                  <a:gd fmla="*/ 5 h 8" name="T7"/>
                  <a:gd fmla="*/ 4 w 10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10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gdLst>
                  <a:gd fmla="*/ 0 w 5" name="T0"/>
                  <a:gd fmla="*/ 0 h 1" name="T1"/>
                  <a:gd fmla="*/ 5 w 5" name="T2"/>
                  <a:gd fmla="*/ 1 h 1" name="T3"/>
                  <a:gd fmla="*/ 0 w 5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gdLst>
                  <a:gd fmla="*/ 3 w 4" name="T0"/>
                  <a:gd fmla="*/ 0 h 5" name="T1"/>
                  <a:gd fmla="*/ 0 w 4" name="T2"/>
                  <a:gd fmla="*/ 5 h 5" name="T3"/>
                  <a:gd fmla="*/ 1 w 4" name="T4"/>
                  <a:gd fmla="*/ 5 h 5" name="T5"/>
                  <a:gd fmla="*/ 4 w 4" name="T6"/>
                  <a:gd fmla="*/ 0 h 5" name="T7"/>
                  <a:gd fmla="*/ 3 w 4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4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gdLst>
                  <a:gd fmla="*/ 3 w 14" name="T0"/>
                  <a:gd fmla="*/ 0 h 4" name="T1"/>
                  <a:gd fmla="*/ 11 w 14" name="T2"/>
                  <a:gd fmla="*/ 1 h 4" name="T3"/>
                  <a:gd fmla="*/ 6 w 14" name="T4"/>
                  <a:gd fmla="*/ 1 h 4" name="T5"/>
                  <a:gd fmla="*/ 7 w 14" name="T6"/>
                  <a:gd fmla="*/ 3 h 4" name="T7"/>
                  <a:gd fmla="*/ 14 w 14" name="T8"/>
                  <a:gd fmla="*/ 2 h 4" name="T9"/>
                  <a:gd fmla="*/ 13 w 14" name="T10"/>
                  <a:gd fmla="*/ 4 h 4" name="T11"/>
                  <a:gd fmla="*/ 0 w 14" name="T12"/>
                  <a:gd fmla="*/ 4 h 4" name="T13"/>
                  <a:gd fmla="*/ 0 w 14" name="T14"/>
                  <a:gd fmla="*/ 3 h 4" name="T15"/>
                  <a:gd fmla="*/ 1 w 14" name="T16"/>
                  <a:gd fmla="*/ 1 h 4" name="T17"/>
                  <a:gd fmla="*/ 3 w 14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1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gdLst>
                  <a:gd fmla="*/ 0 w 5" name="T0"/>
                  <a:gd fmla="*/ 0 h 1" name="T1"/>
                  <a:gd fmla="*/ 5 w 5" name="T2"/>
                  <a:gd fmla="*/ 1 h 1" name="T3"/>
                  <a:gd fmla="*/ 0 w 5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2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gdLst>
                  <a:gd fmla="*/ 0 w 2" name="T0"/>
                  <a:gd fmla="*/ 0 h 5" name="T1"/>
                  <a:gd fmla="*/ 0 w 2" name="T2"/>
                  <a:gd fmla="*/ 5 h 5" name="T3"/>
                  <a:gd fmla="*/ 0 w 2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2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gdLst>
                  <a:gd fmla="*/ 0 w 3" name="T0"/>
                  <a:gd fmla="*/ 0 h 5" name="T1"/>
                  <a:gd fmla="*/ 3 w 3" name="T2"/>
                  <a:gd fmla="*/ 5 h 5" name="T3"/>
                  <a:gd fmla="*/ 2 w 3" name="T4"/>
                  <a:gd fmla="*/ 5 h 5" name="T5"/>
                  <a:gd fmla="*/ 1 w 3" name="T6"/>
                  <a:gd fmla="*/ 5 h 5" name="T7"/>
                  <a:gd fmla="*/ 0 w 3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gdLst>
                  <a:gd fmla="*/ 0 w 8" name="T0"/>
                  <a:gd fmla="*/ 0 h 4" name="T1"/>
                  <a:gd fmla="*/ 8 w 8" name="T2"/>
                  <a:gd fmla="*/ 2 h 4" name="T3"/>
                  <a:gd fmla="*/ 7 w 8" name="T4"/>
                  <a:gd fmla="*/ 4 h 4" name="T5"/>
                  <a:gd fmla="*/ 6 w 8" name="T6"/>
                  <a:gd fmla="*/ 4 h 4" name="T7"/>
                  <a:gd fmla="*/ 0 w 8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gdLst>
                  <a:gd fmla="*/ 11 w 15" name="T0"/>
                  <a:gd fmla="*/ 0 h 8" name="T1"/>
                  <a:gd fmla="*/ 14 w 15" name="T2"/>
                  <a:gd fmla="*/ 0 h 8" name="T3"/>
                  <a:gd fmla="*/ 15 w 15" name="T4"/>
                  <a:gd fmla="*/ 7 h 8" name="T5"/>
                  <a:gd fmla="*/ 12 w 15" name="T6"/>
                  <a:gd fmla="*/ 7 h 8" name="T7"/>
                  <a:gd fmla="*/ 4 w 15" name="T8"/>
                  <a:gd fmla="*/ 8 h 8" name="T9"/>
                  <a:gd fmla="*/ 0 w 15" name="T10"/>
                  <a:gd fmla="*/ 6 h 8" name="T11"/>
                  <a:gd fmla="*/ 4 w 15" name="T12"/>
                  <a:gd fmla="*/ 1 h 8" name="T13"/>
                  <a:gd fmla="*/ 11 w 15" name="T14"/>
                  <a:gd fmla="*/ 0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15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gdLst>
                  <a:gd fmla="*/ 1 w 2" name="T0"/>
                  <a:gd fmla="*/ 0 h 3" name="T1"/>
                  <a:gd fmla="*/ 0 w 2" name="T2"/>
                  <a:gd fmla="*/ 3 h 3" name="T3"/>
                  <a:gd fmla="*/ 2 w 2" name="T4"/>
                  <a:gd fmla="*/ 0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typeface="+mn-cs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3 w 3" name="T4"/>
                  <a:gd fmla="*/ 0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gdLst>
                  <a:gd fmla="*/ 2 w 5" name="T0"/>
                  <a:gd fmla="*/ 0 h 6" name="T1"/>
                  <a:gd fmla="*/ 5 w 5" name="T2"/>
                  <a:gd fmla="*/ 0 h 6" name="T3"/>
                  <a:gd fmla="*/ 2 w 5" name="T4"/>
                  <a:gd fmla="*/ 6 h 6" name="T5"/>
                  <a:gd fmla="*/ 0 w 5" name="T6"/>
                  <a:gd fmla="*/ 5 h 6" name="T7"/>
                  <a:gd fmla="*/ 2 w 5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5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gdLst>
                  <a:gd fmla="*/ 0 w 1" name="T0"/>
                  <a:gd fmla="*/ 0 h 3" name="T1"/>
                  <a:gd fmla="*/ 0 w 1" name="T2"/>
                  <a:gd fmla="*/ 3 h 3" name="T3"/>
                  <a:gd fmla="*/ 1 w 1" name="T4"/>
                  <a:gd fmla="*/ 0 h 3" name="T5"/>
                  <a:gd fmla="*/ 0 w 1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gdLst>
                  <a:gd fmla="*/ 1 w 4" name="T0"/>
                  <a:gd fmla="*/ 0 h 4" name="T1"/>
                  <a:gd fmla="*/ 4 w 4" name="T2"/>
                  <a:gd fmla="*/ 0 h 4" name="T3"/>
                  <a:gd fmla="*/ 1 w 4" name="T4"/>
                  <a:gd fmla="*/ 4 h 4" name="T5"/>
                  <a:gd fmla="*/ 2 w 4" name="T6"/>
                  <a:gd fmla="*/ 2 h 4" name="T7"/>
                  <a:gd fmla="*/ 0 w 4" name="T8"/>
                  <a:gd fmla="*/ 2 h 4" name="T9"/>
                  <a:gd fmla="*/ 1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gdLst>
                  <a:gd fmla="*/ 0 w 6" name="T0"/>
                  <a:gd fmla="*/ 0 h 3" name="T1"/>
                  <a:gd fmla="*/ 4 w 6" name="T2"/>
                  <a:gd fmla="*/ 3 h 3" name="T3"/>
                  <a:gd fmla="*/ 6 w 6" name="T4"/>
                  <a:gd fmla="*/ 1 h 3" name="T5"/>
                  <a:gd fmla="*/ 6 w 6" name="T6"/>
                  <a:gd fmla="*/ 0 h 3" name="T7"/>
                  <a:gd fmla="*/ 0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1 h 1" name="T3"/>
                  <a:gd fmla="*/ 0 w 4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gdLst>
                  <a:gd fmla="*/ 1 w 2" name="T0"/>
                  <a:gd fmla="*/ 0 h 2" name="T1"/>
                  <a:gd fmla="*/ 0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gdLst>
                  <a:gd fmla="*/ 0 w 8" name="T0"/>
                  <a:gd fmla="*/ 0 h 1" name="T1"/>
                  <a:gd fmla="*/ 8 w 8" name="T2"/>
                  <a:gd fmla="*/ 1 h 1" name="T3"/>
                  <a:gd fmla="*/ 0 w 8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8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gdLst>
                  <a:gd fmla="*/ 4 w 8" name="T0"/>
                  <a:gd fmla="*/ 0 h 5" name="T1"/>
                  <a:gd fmla="*/ 0 w 8" name="T2"/>
                  <a:gd fmla="*/ 5 h 5" name="T3"/>
                  <a:gd fmla="*/ 1 w 8" name="T4"/>
                  <a:gd fmla="*/ 5 h 5" name="T5"/>
                  <a:gd fmla="*/ 8 w 8" name="T6"/>
                  <a:gd fmla="*/ 2 h 5" name="T7"/>
                  <a:gd fmla="*/ 8 w 8" name="T8"/>
                  <a:gd fmla="*/ 1 h 5" name="T9"/>
                  <a:gd fmla="*/ 4 w 8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8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gdLst>
                  <a:gd fmla="*/ 1 w 8" name="T0"/>
                  <a:gd fmla="*/ 0 h 6" name="T1"/>
                  <a:gd fmla="*/ 0 w 8" name="T2"/>
                  <a:gd fmla="*/ 6 h 6" name="T3"/>
                  <a:gd fmla="*/ 8 w 8" name="T4"/>
                  <a:gd fmla="*/ 3 h 6" name="T5"/>
                  <a:gd fmla="*/ 8 w 8" name="T6"/>
                  <a:gd fmla="*/ 2 h 6" name="T7"/>
                  <a:gd fmla="*/ 1 w 8" name="T8"/>
                  <a:gd fmla="*/ 3 h 6" name="T9"/>
                  <a:gd fmla="*/ 2 w 8" name="T10"/>
                  <a:gd fmla="*/ 1 h 6" name="T11"/>
                  <a:gd fmla="*/ 1 w 8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8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gdLst>
                  <a:gd fmla="*/ 0 w 2" name="T0"/>
                  <a:gd fmla="*/ 0 h 3" name="T1"/>
                  <a:gd fmla="*/ 0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gdLst>
                  <a:gd fmla="*/ 0 w 3" name="T0"/>
                  <a:gd fmla="*/ 0 h 4" name="T1"/>
                  <a:gd fmla="*/ 0 w 3" name="T2"/>
                  <a:gd fmla="*/ 4 h 4" name="T3"/>
                  <a:gd fmla="*/ 3 w 3" name="T4"/>
                  <a:gd fmla="*/ 1 h 4" name="T5"/>
                  <a:gd fmla="*/ 1 w 3" name="T6"/>
                  <a:gd fmla="*/ 1 h 4" name="T7"/>
                  <a:gd fmla="*/ 0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gdLst>
                  <a:gd fmla="*/ 0 w 3" name="T0"/>
                  <a:gd fmla="*/ 0 h 5" name="T1"/>
                  <a:gd fmla="*/ 3 w 3" name="T2"/>
                  <a:gd fmla="*/ 4 h 5" name="T3"/>
                  <a:gd fmla="*/ 3 w 3" name="T4"/>
                  <a:gd fmla="*/ 5 h 5" name="T5"/>
                  <a:gd fmla="*/ 2 w 3" name="T6"/>
                  <a:gd fmla="*/ 5 h 5" name="T7"/>
                  <a:gd fmla="*/ 2 w 3" name="T8"/>
                  <a:gd fmla="*/ 5 h 5" name="T9"/>
                  <a:gd fmla="*/ 0 w 3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gdLst>
                  <a:gd fmla="*/ 0 w 8" name="T0"/>
                  <a:gd fmla="*/ 0 h 2" name="T1"/>
                  <a:gd fmla="*/ 8 w 8" name="T2"/>
                  <a:gd fmla="*/ 0 h 2" name="T3"/>
                  <a:gd fmla="*/ 7 w 8" name="T4"/>
                  <a:gd fmla="*/ 2 h 2" name="T5"/>
                  <a:gd fmla="*/ 0 w 8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8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gdLst>
                  <a:gd fmla="*/ 5 w 8" name="T0"/>
                  <a:gd fmla="*/ 0 h 7" name="T1"/>
                  <a:gd fmla="*/ 0 w 8" name="T2"/>
                  <a:gd fmla="*/ 4 h 7" name="T3"/>
                  <a:gd fmla="*/ 3 w 8" name="T4"/>
                  <a:gd fmla="*/ 7 h 7" name="T5"/>
                  <a:gd fmla="*/ 8 w 8" name="T6"/>
                  <a:gd fmla="*/ 2 h 7" name="T7"/>
                  <a:gd fmla="*/ 7 w 8" name="T8"/>
                  <a:gd fmla="*/ 0 h 7" name="T9"/>
                  <a:gd fmla="*/ 5 w 8" name="T10"/>
                  <a:gd fmla="*/ 0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8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2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gdLst>
                  <a:gd fmla="*/ 1 w 2" name="T0"/>
                  <a:gd fmla="*/ 0 h 3" name="T1"/>
                  <a:gd fmla="*/ 0 w 2" name="T2"/>
                  <a:gd fmla="*/ 3 h 3" name="T3"/>
                  <a:gd fmla="*/ 2 w 2" name="T4"/>
                  <a:gd fmla="*/ 1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gdLst>
                  <a:gd fmla="*/ 0 w 4" name="T0"/>
                  <a:gd fmla="*/ 0 h 4" name="T1"/>
                  <a:gd fmla="*/ 4 w 4" name="T2"/>
                  <a:gd fmla="*/ 4 h 4" name="T3"/>
                  <a:gd fmla="*/ 2 w 4" name="T4"/>
                  <a:gd fmla="*/ 2 h 4" name="T5"/>
                  <a:gd fmla="*/ 0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gdLst>
                  <a:gd fmla="*/ 2 w 4" name="T0"/>
                  <a:gd fmla="*/ 0 h 4" name="T1"/>
                  <a:gd fmla="*/ 0 w 4" name="T2"/>
                  <a:gd fmla="*/ 4 h 4" name="T3"/>
                  <a:gd fmla="*/ 1 w 4" name="T4"/>
                  <a:gd fmla="*/ 4 h 4" name="T5"/>
                  <a:gd fmla="*/ 4 w 4" name="T6"/>
                  <a:gd fmla="*/ 0 h 4" name="T7"/>
                  <a:gd fmla="*/ 2 w 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gdLst>
                  <a:gd fmla="*/ 5 w 7" name="T0"/>
                  <a:gd fmla="*/ 0 h 5" name="T1"/>
                  <a:gd fmla="*/ 0 w 7" name="T2"/>
                  <a:gd fmla="*/ 2 h 5" name="T3"/>
                  <a:gd fmla="*/ 2 w 7" name="T4"/>
                  <a:gd fmla="*/ 5 h 5" name="T5"/>
                  <a:gd fmla="*/ 6 w 7" name="T6"/>
                  <a:gd fmla="*/ 5 h 5" name="T7"/>
                  <a:gd fmla="*/ 7 w 7" name="T8"/>
                  <a:gd fmla="*/ 3 h 5" name="T9"/>
                  <a:gd fmla="*/ 6 w 7" name="T10"/>
                  <a:gd fmla="*/ 0 h 5" name="T11"/>
                  <a:gd fmla="*/ 5 w 7" name="T12"/>
                  <a:gd fmla="*/ 0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7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gdLst>
                  <a:gd fmla="*/ 2 w 4" name="T0"/>
                  <a:gd fmla="*/ 0 h 5" name="T1"/>
                  <a:gd fmla="*/ 0 w 4" name="T2"/>
                  <a:gd fmla="*/ 5 h 5" name="T3"/>
                  <a:gd fmla="*/ 4 w 4" name="T4"/>
                  <a:gd fmla="*/ 3 h 5" name="T5"/>
                  <a:gd fmla="*/ 2 w 4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gdLst>
                  <a:gd fmla="*/ 0 w 5" name="T0"/>
                  <a:gd fmla="*/ 0 h 2" name="T1"/>
                  <a:gd fmla="*/ 5 w 5" name="T2"/>
                  <a:gd fmla="*/ 1 h 2" name="T3"/>
                  <a:gd fmla="*/ 0 w 5" name="T4"/>
                  <a:gd fmla="*/ 2 h 2" name="T5"/>
                  <a:gd fmla="*/ 0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gdLst>
                  <a:gd fmla="*/ 1 w 4" name="T0"/>
                  <a:gd fmla="*/ 0 h 2" name="T1"/>
                  <a:gd fmla="*/ 0 w 4" name="T2"/>
                  <a:gd fmla="*/ 2 h 2" name="T3"/>
                  <a:gd fmla="*/ 4 w 4" name="T4"/>
                  <a:gd fmla="*/ 0 h 2" name="T5"/>
                  <a:gd fmla="*/ 1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gdLst>
                  <a:gd fmla="*/ 1 w 2" name="T0"/>
                  <a:gd fmla="*/ 0 h 2" name="T1"/>
                  <a:gd fmla="*/ 0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gdLst>
                  <a:gd fmla="*/ 0 w 6" name="T0"/>
                  <a:gd fmla="*/ 0 h 3" name="T1"/>
                  <a:gd fmla="*/ 6 w 6" name="T2"/>
                  <a:gd fmla="*/ 0 h 3" name="T3"/>
                  <a:gd fmla="*/ 4 w 6" name="T4"/>
                  <a:gd fmla="*/ 3 h 3" name="T5"/>
                  <a:gd fmla="*/ 0 w 6" name="T6"/>
                  <a:gd fmla="*/ 3 h 3" name="T7"/>
                  <a:gd fmla="*/ 0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gdLst>
                  <a:gd fmla="*/ 0 w 3" name="T0"/>
                  <a:gd fmla="*/ 0 h 3" name="T1"/>
                  <a:gd fmla="*/ 2 w 3" name="T2"/>
                  <a:gd fmla="*/ 3 h 3" name="T3"/>
                  <a:gd fmla="*/ 3 w 3" name="T4"/>
                  <a:gd fmla="*/ 3 h 3" name="T5"/>
                  <a:gd fmla="*/ 3 w 3" name="T6"/>
                  <a:gd fmla="*/ 2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gdLst>
                  <a:gd fmla="*/ 3 w 4" name="T0"/>
                  <a:gd fmla="*/ 0 h 3" name="T1"/>
                  <a:gd fmla="*/ 2 w 4" name="T2"/>
                  <a:gd fmla="*/ 3 h 3" name="T3"/>
                  <a:gd fmla="*/ 2 w 4" name="T4"/>
                  <a:gd fmla="*/ 2 h 3" name="T5"/>
                  <a:gd fmla="*/ 4 w 4" name="T6"/>
                  <a:gd fmla="*/ 2 h 3" name="T7"/>
                  <a:gd fmla="*/ 3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3 w 3" name="T4"/>
                  <a:gd fmla="*/ 1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gdLst>
                  <a:gd fmla="*/ 0 w 5" name="T0"/>
                  <a:gd fmla="*/ 0 h 2" name="T1"/>
                  <a:gd fmla="*/ 5 w 5" name="T2"/>
                  <a:gd fmla="*/ 1 h 2" name="T3"/>
                  <a:gd fmla="*/ 0 w 5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2 h 2" name="T5"/>
                  <a:gd fmla="*/ 2 w 3" name="T6"/>
                  <a:gd fmla="*/ 0 h 2" name="T7"/>
                  <a:gd fmla="*/ 1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1 w 1" name="T4"/>
                  <a:gd fmla="*/ 0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gdLst>
                  <a:gd fmla="*/ 0 w 3" name="T0"/>
                  <a:gd fmla="*/ 0 h 4" name="T1"/>
                  <a:gd fmla="*/ 3 w 3" name="T2"/>
                  <a:gd fmla="*/ 3 h 4" name="T3"/>
                  <a:gd fmla="*/ 3 w 3" name="T4"/>
                  <a:gd fmla="*/ 4 h 4" name="T5"/>
                  <a:gd fmla="*/ 0 w 3" name="T6"/>
                  <a:gd fmla="*/ 4 h 4" name="T7"/>
                  <a:gd fmla="*/ 0 w 3" name="T8"/>
                  <a:gd fmla="*/ 2 h 4" name="T9"/>
                  <a:gd fmla="*/ 0 w 3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gdLst>
                  <a:gd fmla="*/ 3 w 7" name="T0"/>
                  <a:gd fmla="*/ 0 h 4" name="T1"/>
                  <a:gd fmla="*/ 7 w 7" name="T2"/>
                  <a:gd fmla="*/ 1 h 4" name="T3"/>
                  <a:gd fmla="*/ 5 w 7" name="T4"/>
                  <a:gd fmla="*/ 3 h 4" name="T5"/>
                  <a:gd fmla="*/ 1 w 7" name="T6"/>
                  <a:gd fmla="*/ 4 h 4" name="T7"/>
                  <a:gd fmla="*/ 0 w 7" name="T8"/>
                  <a:gd fmla="*/ 2 h 4" name="T9"/>
                  <a:gd fmla="*/ 0 w 7" name="T10"/>
                  <a:gd fmla="*/ 1 h 4" name="T11"/>
                  <a:gd fmla="*/ 3 w 7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7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2 h 2" name="T5"/>
                  <a:gd fmla="*/ 3 w 3" name="T6"/>
                  <a:gd fmla="*/ 0 h 2" name="T7"/>
                  <a:gd fmla="*/ 1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gdLst>
                  <a:gd fmla="*/ 1 w 7" name="T0"/>
                  <a:gd fmla="*/ 0 h 2" name="T1"/>
                  <a:gd fmla="*/ 7 w 7" name="T2"/>
                  <a:gd fmla="*/ 1 h 2" name="T3"/>
                  <a:gd fmla="*/ 5 w 7" name="T4"/>
                  <a:gd fmla="*/ 1 h 2" name="T5"/>
                  <a:gd fmla="*/ 0 w 7" name="T6"/>
                  <a:gd fmla="*/ 2 h 2" name="T7"/>
                  <a:gd fmla="*/ 1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gdLst>
                  <a:gd fmla="*/ 1 w 5" name="T0"/>
                  <a:gd fmla="*/ 0 h 2" name="T1"/>
                  <a:gd fmla="*/ 5 w 5" name="T2"/>
                  <a:gd fmla="*/ 0 h 2" name="T3"/>
                  <a:gd fmla="*/ 5 w 5" name="T4"/>
                  <a:gd fmla="*/ 0 h 2" name="T5"/>
                  <a:gd fmla="*/ 4 w 5" name="T6"/>
                  <a:gd fmla="*/ 2 h 2" name="T7"/>
                  <a:gd fmla="*/ 0 w 5" name="T8"/>
                  <a:gd fmla="*/ 2 h 2" name="T9"/>
                  <a:gd fmla="*/ 1 w 5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5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gdLst>
                  <a:gd fmla="*/ 1 w 11" name="T0"/>
                  <a:gd fmla="*/ 0 h 2" name="T1"/>
                  <a:gd fmla="*/ 11 w 11" name="T2"/>
                  <a:gd fmla="*/ 0 h 2" name="T3"/>
                  <a:gd fmla="*/ 11 w 11" name="T4"/>
                  <a:gd fmla="*/ 0 h 2" name="T5"/>
                  <a:gd fmla="*/ 0 w 11" name="T6"/>
                  <a:gd fmla="*/ 2 h 2" name="T7"/>
                  <a:gd fmla="*/ 1 w 11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1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gdLst>
                  <a:gd fmla="*/ 3 w 5" name="T0"/>
                  <a:gd fmla="*/ 0 h 2" name="T1"/>
                  <a:gd fmla="*/ 5 w 5" name="T2"/>
                  <a:gd fmla="*/ 2 h 2" name="T3"/>
                  <a:gd fmla="*/ 0 w 5" name="T4"/>
                  <a:gd fmla="*/ 2 h 2" name="T5"/>
                  <a:gd fmla="*/ 3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gdLst>
                  <a:gd fmla="*/ 1 w 3" name="T0"/>
                  <a:gd fmla="*/ 0 h 3" name="T1"/>
                  <a:gd fmla="*/ 0 w 3" name="T2"/>
                  <a:gd fmla="*/ 2 h 3" name="T3"/>
                  <a:gd fmla="*/ 3 w 3" name="T4"/>
                  <a:gd fmla="*/ 3 h 3" name="T5"/>
                  <a:gd fmla="*/ 3 w 3" name="T6"/>
                  <a:gd fmla="*/ 0 h 3" name="T7"/>
                  <a:gd fmla="*/ 1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 flipH="1">
                <a:off x="3980" y="2213"/>
                <a:ext cx="0" cy="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gdLst>
                  <a:gd fmla="*/ 1 w 4" name="T0"/>
                  <a:gd fmla="*/ 0 h 3" name="T1"/>
                  <a:gd fmla="*/ 4 w 4" name="T2"/>
                  <a:gd fmla="*/ 3 h 3" name="T3"/>
                  <a:gd fmla="*/ 3 w 4" name="T4"/>
                  <a:gd fmla="*/ 3 h 3" name="T5"/>
                  <a:gd fmla="*/ 0 w 4" name="T6"/>
                  <a:gd fmla="*/ 2 h 3" name="T7"/>
                  <a:gd fmla="*/ 1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gdLst>
                  <a:gd fmla="*/ 0 w 6" name="T0"/>
                  <a:gd fmla="*/ 0 h 3" name="T1"/>
                  <a:gd fmla="*/ 6 w 6" name="T2"/>
                  <a:gd fmla="*/ 1 h 3" name="T3"/>
                  <a:gd fmla="*/ 3 w 6" name="T4"/>
                  <a:gd fmla="*/ 3 h 3" name="T5"/>
                  <a:gd fmla="*/ 0 w 6" name="T6"/>
                  <a:gd fmla="*/ 3 h 3" name="T7"/>
                  <a:gd fmla="*/ 0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gdLst>
                  <a:gd fmla="*/ 0 w 3" name="T0"/>
                  <a:gd fmla="*/ 0 h 1" name="T1"/>
                  <a:gd fmla="*/ 3 w 3" name="T2"/>
                  <a:gd fmla="*/ 1 h 1" name="T3"/>
                  <a:gd fmla="*/ 0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gdLst>
                  <a:gd fmla="*/ 7 w 10" name="T0"/>
                  <a:gd fmla="*/ 0 h 3" name="T1"/>
                  <a:gd fmla="*/ 10 w 10" name="T2"/>
                  <a:gd fmla="*/ 0 h 3" name="T3"/>
                  <a:gd fmla="*/ 9 w 10" name="T4"/>
                  <a:gd fmla="*/ 2 h 3" name="T5"/>
                  <a:gd fmla="*/ 0 w 10" name="T6"/>
                  <a:gd fmla="*/ 3 h 3" name="T7"/>
                  <a:gd fmla="*/ 0 w 10" name="T8"/>
                  <a:gd fmla="*/ 1 h 3" name="T9"/>
                  <a:gd fmla="*/ 7 w 10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gdLst>
                  <a:gd fmla="*/ 2 w 6" name="T0"/>
                  <a:gd fmla="*/ 0 h 2" name="T1"/>
                  <a:gd fmla="*/ 6 w 6" name="T2"/>
                  <a:gd fmla="*/ 0 h 2" name="T3"/>
                  <a:gd fmla="*/ 6 w 6" name="T4"/>
                  <a:gd fmla="*/ 2 h 2" name="T5"/>
                  <a:gd fmla="*/ 0 w 6" name="T6"/>
                  <a:gd fmla="*/ 2 h 2" name="T7"/>
                  <a:gd fmla="*/ 2 w 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6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2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gdLst>
                  <a:gd fmla="*/ 2 w 8" name="T0"/>
                  <a:gd fmla="*/ 0 h 3" name="T1"/>
                  <a:gd fmla="*/ 8 w 8" name="T2"/>
                  <a:gd fmla="*/ 2 h 3" name="T3"/>
                  <a:gd fmla="*/ 2 w 8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gdLst>
                  <a:gd fmla="*/ 0 w 4" name="T0"/>
                  <a:gd fmla="*/ 0 h 3" name="T1"/>
                  <a:gd fmla="*/ 4 w 4" name="T2"/>
                  <a:gd fmla="*/ 3 h 3" name="T3"/>
                  <a:gd fmla="*/ 0 w 4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gdLst>
                  <a:gd fmla="*/ 0 w 8" name="T0"/>
                  <a:gd fmla="*/ 0 h 3" name="T1"/>
                  <a:gd fmla="*/ 8 w 8" name="T2"/>
                  <a:gd fmla="*/ 1 h 3" name="T3"/>
                  <a:gd fmla="*/ 0 w 8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3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gdLst>
                  <a:gd fmla="*/ 2 w 4" name="T0"/>
                  <a:gd fmla="*/ 0 h 3" name="T1"/>
                  <a:gd fmla="*/ 4 w 4" name="T2"/>
                  <a:gd fmla="*/ 0 h 3" name="T3"/>
                  <a:gd fmla="*/ 0 w 4" name="T4"/>
                  <a:gd fmla="*/ 3 h 3" name="T5"/>
                  <a:gd fmla="*/ 2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gdLst>
                  <a:gd fmla="*/ 6 w 16" name="T0"/>
                  <a:gd fmla="*/ 0 h 4" name="T1"/>
                  <a:gd fmla="*/ 0 w 16" name="T2"/>
                  <a:gd fmla="*/ 4 h 4" name="T3"/>
                  <a:gd fmla="*/ 2 w 16" name="T4"/>
                  <a:gd fmla="*/ 3 h 4" name="T5"/>
                  <a:gd fmla="*/ 16 w 16" name="T6"/>
                  <a:gd fmla="*/ 3 h 4" name="T7"/>
                  <a:gd fmla="*/ 12 w 16" name="T8"/>
                  <a:gd fmla="*/ 0 h 4" name="T9"/>
                  <a:gd fmla="*/ 7 w 16" name="T10"/>
                  <a:gd fmla="*/ 3 h 4" name="T11"/>
                  <a:gd fmla="*/ 6 w 16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16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2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gdLst>
                  <a:gd fmla="*/ 2 w 7" name="T0"/>
                  <a:gd fmla="*/ 0 h 7" name="T1"/>
                  <a:gd fmla="*/ 2 w 7" name="T2"/>
                  <a:gd fmla="*/ 2 h 7" name="T3"/>
                  <a:gd fmla="*/ 0 w 7" name="T4"/>
                  <a:gd fmla="*/ 1 h 7" name="T5"/>
                  <a:gd fmla="*/ 7 w 7" name="T6"/>
                  <a:gd fmla="*/ 7 h 7" name="T7"/>
                  <a:gd fmla="*/ 7 w 7" name="T8"/>
                  <a:gd fmla="*/ 6 h 7" name="T9"/>
                  <a:gd fmla="*/ 5 w 7" name="T10"/>
                  <a:gd fmla="*/ 1 h 7" name="T11"/>
                  <a:gd fmla="*/ 2 w 7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gdLst>
                  <a:gd fmla="*/ 1 w 8" name="T0"/>
                  <a:gd fmla="*/ 0 h 5" name="T1"/>
                  <a:gd fmla="*/ 8 w 8" name="T2"/>
                  <a:gd fmla="*/ 1 h 5" name="T3"/>
                  <a:gd fmla="*/ 8 w 8" name="T4"/>
                  <a:gd fmla="*/ 2 h 5" name="T5"/>
                  <a:gd fmla="*/ 8 w 8" name="T6"/>
                  <a:gd fmla="*/ 4 h 5" name="T7"/>
                  <a:gd fmla="*/ 6 w 8" name="T8"/>
                  <a:gd fmla="*/ 5 h 5" name="T9"/>
                  <a:gd fmla="*/ 1 w 8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8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gdLst>
                  <a:gd fmla="*/ 1 w 4" name="T0"/>
                  <a:gd fmla="*/ 0 h 3" name="T1"/>
                  <a:gd fmla="*/ 4 w 4" name="T2"/>
                  <a:gd fmla="*/ 2 h 3" name="T3"/>
                  <a:gd fmla="*/ 1 w 4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gdLst>
                  <a:gd fmla="*/ 4 w 15" name="T0"/>
                  <a:gd fmla="*/ 0 h 4" name="T1"/>
                  <a:gd fmla="*/ 15 w 15" name="T2"/>
                  <a:gd fmla="*/ 3 h 4" name="T3"/>
                  <a:gd fmla="*/ 15 w 15" name="T4"/>
                  <a:gd fmla="*/ 4 h 4" name="T5"/>
                  <a:gd fmla="*/ 0 w 15" name="T6"/>
                  <a:gd fmla="*/ 4 h 4" name="T7"/>
                  <a:gd fmla="*/ 0 w 15" name="T8"/>
                  <a:gd fmla="*/ 1 h 4" name="T9"/>
                  <a:gd fmla="*/ 4 w 15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15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0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2 w 2" name="T4"/>
                  <a:gd fmla="*/ 1 h 2" name="T5"/>
                  <a:gd fmla="*/ 0 w 2" name="T6"/>
                  <a:gd fmla="*/ 2 h 2" name="T7"/>
                  <a:gd fmla="*/ 0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gdLst>
                  <a:gd fmla="*/ 0 w 3" name="T0"/>
                  <a:gd fmla="*/ 0 h 4" name="T1"/>
                  <a:gd fmla="*/ 3 w 3" name="T2"/>
                  <a:gd fmla="*/ 2 h 4" name="T3"/>
                  <a:gd fmla="*/ 2 w 3" name="T4"/>
                  <a:gd fmla="*/ 4 h 4" name="T5"/>
                  <a:gd fmla="*/ 0 w 3" name="T6"/>
                  <a:gd fmla="*/ 3 h 4" name="T7"/>
                  <a:gd fmla="*/ 0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gdLst>
                  <a:gd fmla="*/ 1 w 4" name="T0"/>
                  <a:gd fmla="*/ 0 h 2" name="T1"/>
                  <a:gd fmla="*/ 4 w 4" name="T2"/>
                  <a:gd fmla="*/ 0 h 2" name="T3"/>
                  <a:gd fmla="*/ 4 w 4" name="T4"/>
                  <a:gd fmla="*/ 1 h 2" name="T5"/>
                  <a:gd fmla="*/ 0 w 4" name="T6"/>
                  <a:gd fmla="*/ 2 h 2" name="T7"/>
                  <a:gd fmla="*/ 1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gdLst>
                  <a:gd fmla="*/ 3 w 10" name="T0"/>
                  <a:gd fmla="*/ 0 h 3" name="T1"/>
                  <a:gd fmla="*/ 10 w 10" name="T2"/>
                  <a:gd fmla="*/ 1 h 3" name="T3"/>
                  <a:gd fmla="*/ 10 w 10" name="T4"/>
                  <a:gd fmla="*/ 2 h 3" name="T5"/>
                  <a:gd fmla="*/ 0 w 10" name="T6"/>
                  <a:gd fmla="*/ 1 h 3" name="T7"/>
                  <a:gd fmla="*/ 3 w 10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10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gdLst>
                  <a:gd fmla="*/ 3 w 10" name="T0"/>
                  <a:gd fmla="*/ 0 h 2" name="T1"/>
                  <a:gd fmla="*/ 10 w 10" name="T2"/>
                  <a:gd fmla="*/ 1 h 2" name="T3"/>
                  <a:gd fmla="*/ 10 w 10" name="T4"/>
                  <a:gd fmla="*/ 2 h 2" name="T5"/>
                  <a:gd fmla="*/ 0 w 10" name="T6"/>
                  <a:gd fmla="*/ 2 h 2" name="T7"/>
                  <a:gd fmla="*/ 3 w 10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0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gdLst>
                  <a:gd fmla="*/ 3 w 8" name="T0"/>
                  <a:gd fmla="*/ 0 h 3" name="T1"/>
                  <a:gd fmla="*/ 8 w 8" name="T2"/>
                  <a:gd fmla="*/ 0 h 3" name="T3"/>
                  <a:gd fmla="*/ 7 w 8" name="T4"/>
                  <a:gd fmla="*/ 2 h 3" name="T5"/>
                  <a:gd fmla="*/ 0 w 8" name="T6"/>
                  <a:gd fmla="*/ 3 h 3" name="T7"/>
                  <a:gd fmla="*/ 3 w 8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8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0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gdLst>
                  <a:gd fmla="*/ 1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3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gdLst>
                  <a:gd fmla="*/ 6 w 10" name="T0"/>
                  <a:gd fmla="*/ 0 h 4" name="T1"/>
                  <a:gd fmla="*/ 10 w 10" name="T2"/>
                  <a:gd fmla="*/ 1 h 4" name="T3"/>
                  <a:gd fmla="*/ 10 w 10" name="T4"/>
                  <a:gd fmla="*/ 2 h 4" name="T5"/>
                  <a:gd fmla="*/ 0 w 10" name="T6"/>
                  <a:gd fmla="*/ 1 h 4" name="T7"/>
                  <a:gd fmla="*/ 6 w 10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10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gdLst>
                  <a:gd fmla="*/ 0 w 6" name="T0"/>
                  <a:gd fmla="*/ 0 h 2" name="T1"/>
                  <a:gd fmla="*/ 6 w 6" name="T2"/>
                  <a:gd fmla="*/ 1 h 2" name="T3"/>
                  <a:gd fmla="*/ 6 w 6" name="T4"/>
                  <a:gd fmla="*/ 2 h 2" name="T5"/>
                  <a:gd fmla="*/ 0 w 6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gdLst>
                  <a:gd fmla="*/ 0 w 5" name="T0"/>
                  <a:gd fmla="*/ 0 h 2" name="T1"/>
                  <a:gd fmla="*/ 5 w 5" name="T2"/>
                  <a:gd fmla="*/ 0 h 2" name="T3"/>
                  <a:gd fmla="*/ 3 w 5" name="T4"/>
                  <a:gd fmla="*/ 2 h 2" name="T5"/>
                  <a:gd fmla="*/ 0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gdLst>
                  <a:gd fmla="*/ 2 w 6" name="T0"/>
                  <a:gd fmla="*/ 0 h 3" name="T1"/>
                  <a:gd fmla="*/ 6 w 6" name="T2"/>
                  <a:gd fmla="*/ 0 h 3" name="T3"/>
                  <a:gd fmla="*/ 5 w 6" name="T4"/>
                  <a:gd fmla="*/ 2 h 3" name="T5"/>
                  <a:gd fmla="*/ 2 w 6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6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 flipH="1">
                <a:off x="3672" y="2247"/>
                <a:ext cx="0" cy="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gdLst>
                  <a:gd fmla="*/ 3 w 5" name="T0"/>
                  <a:gd fmla="*/ 0 h 3" name="T1"/>
                  <a:gd fmla="*/ 5 w 5" name="T2"/>
                  <a:gd fmla="*/ 2 h 3" name="T3"/>
                  <a:gd fmla="*/ 3 w 5" name="T4"/>
                  <a:gd fmla="*/ 3 h 3" name="T5"/>
                  <a:gd fmla="*/ 0 w 5" name="T6"/>
                  <a:gd fmla="*/ 1 h 3" name="T7"/>
                  <a:gd fmla="*/ 3 w 5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gdLst>
                  <a:gd fmla="*/ 1 w 10" name="T0"/>
                  <a:gd fmla="*/ 0 h 2" name="T1"/>
                  <a:gd fmla="*/ 10 w 10" name="T2"/>
                  <a:gd fmla="*/ 0 h 2" name="T3"/>
                  <a:gd fmla="*/ 10 w 10" name="T4"/>
                  <a:gd fmla="*/ 2 h 2" name="T5"/>
                  <a:gd fmla="*/ 0 w 10" name="T6"/>
                  <a:gd fmla="*/ 2 h 2" name="T7"/>
                  <a:gd fmla="*/ 1 w 10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0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gdLst>
                  <a:gd fmla="*/ 1 w 4" name="T0"/>
                  <a:gd fmla="*/ 0 h 2" name="T1"/>
                  <a:gd fmla="*/ 4 w 4" name="T2"/>
                  <a:gd fmla="*/ 0 h 2" name="T3"/>
                  <a:gd fmla="*/ 4 w 4" name="T4"/>
                  <a:gd fmla="*/ 1 h 2" name="T5"/>
                  <a:gd fmla="*/ 0 w 4" name="T6"/>
                  <a:gd fmla="*/ 2 h 2" name="T7"/>
                  <a:gd fmla="*/ 1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gdLst>
                  <a:gd fmla="*/ 0 w 8" name="T0"/>
                  <a:gd fmla="*/ 0 h 2" name="T1"/>
                  <a:gd fmla="*/ 8 w 8" name="T2"/>
                  <a:gd fmla="*/ 2 h 2" name="T3"/>
                  <a:gd fmla="*/ 3 w 8" name="T4"/>
                  <a:gd fmla="*/ 2 h 2" name="T5"/>
                  <a:gd fmla="*/ 0 w 8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8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gdLst>
                  <a:gd fmla="*/ 1 w 3" name="T0"/>
                  <a:gd fmla="*/ 0 h 3" name="T1"/>
                  <a:gd fmla="*/ 0 w 3" name="T2"/>
                  <a:gd fmla="*/ 3 h 3" name="T3"/>
                  <a:gd fmla="*/ 2 w 3" name="T4"/>
                  <a:gd fmla="*/ 0 h 3" name="T5"/>
                  <a:gd fmla="*/ 1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gdLst>
                  <a:gd fmla="*/ 2 w 4" name="T0"/>
                  <a:gd fmla="*/ 0 h 3" name="T1"/>
                  <a:gd fmla="*/ 4 w 4" name="T2"/>
                  <a:gd fmla="*/ 2 h 3" name="T3"/>
                  <a:gd fmla="*/ 3 w 4" name="T4"/>
                  <a:gd fmla="*/ 3 h 3" name="T5"/>
                  <a:gd fmla="*/ 0 w 4" name="T6"/>
                  <a:gd fmla="*/ 2 h 3" name="T7"/>
                  <a:gd fmla="*/ 2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gdLst>
                  <a:gd fmla="*/ 2 w 10" name="T0"/>
                  <a:gd fmla="*/ 0 h 3" name="T1"/>
                  <a:gd fmla="*/ 10 w 10" name="T2"/>
                  <a:gd fmla="*/ 1 h 3" name="T3"/>
                  <a:gd fmla="*/ 10 w 10" name="T4"/>
                  <a:gd fmla="*/ 2 h 3" name="T5"/>
                  <a:gd fmla="*/ 2 w 10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0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gdLst>
                  <a:gd fmla="*/ 0 w 8" name="T0"/>
                  <a:gd fmla="*/ 0 h 2" name="T1"/>
                  <a:gd fmla="*/ 8 w 8" name="T2"/>
                  <a:gd fmla="*/ 0 h 2" name="T3"/>
                  <a:gd fmla="*/ 0 w 8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8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0 h 2" name="T3"/>
                  <a:gd fmla="*/ 0 w 1" name="T4"/>
                  <a:gd fmla="*/ 2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gdLst>
                  <a:gd fmla="*/ 0 w 7" name="T0"/>
                  <a:gd fmla="*/ 0 h 27" name="T1"/>
                  <a:gd fmla="*/ 3 w 7" name="T2"/>
                  <a:gd fmla="*/ 0 h 27" name="T3"/>
                  <a:gd fmla="*/ 7 w 7" name="T4"/>
                  <a:gd fmla="*/ 27 h 27" name="T5"/>
                  <a:gd fmla="*/ 2 w 7" name="T6"/>
                  <a:gd fmla="*/ 26 h 27" name="T7"/>
                  <a:gd fmla="*/ 0 w 7" name="T8"/>
                  <a:gd fmla="*/ 0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gdLst>
                <a:gd fmla="*/ 0 w 4" name="T0"/>
                <a:gd fmla="*/ 0 h 1" name="T1"/>
                <a:gd fmla="*/ 4 w 4" name="T2"/>
                <a:gd fmla="*/ 0 h 1" name="T3"/>
                <a:gd fmla="*/ 4 w 4" name="T4"/>
                <a:gd fmla="*/ 1 h 1" name="T5"/>
                <a:gd fmla="*/ 0 w 4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gdLst>
                <a:gd fmla="*/ 2 w 6" name="T0"/>
                <a:gd fmla="*/ 0 h 2" name="T1"/>
                <a:gd fmla="*/ 6 w 6" name="T2"/>
                <a:gd fmla="*/ 0 h 2" name="T3"/>
                <a:gd fmla="*/ 6 w 6" name="T4"/>
                <a:gd fmla="*/ 2 h 2" name="T5"/>
                <a:gd fmla="*/ 2 w 6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6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gdLst>
                <a:gd fmla="*/ 0 w 9" name="T0"/>
                <a:gd fmla="*/ 0 h 2" name="T1"/>
                <a:gd fmla="*/ 9 w 9" name="T2"/>
                <a:gd fmla="*/ 1 h 2" name="T3"/>
                <a:gd fmla="*/ 9 w 9" name="T4"/>
                <a:gd fmla="*/ 2 h 2" name="T5"/>
                <a:gd fmla="*/ 0 w 9" name="T6"/>
                <a:gd fmla="*/ 2 h 2" name="T7"/>
                <a:gd fmla="*/ 0 w 9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9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gdLst>
                <a:gd fmla="*/ 0 w 2" name="T0"/>
                <a:gd fmla="*/ 0 h 1" name="T1"/>
                <a:gd fmla="*/ 2 w 2" name="T2"/>
                <a:gd fmla="*/ 0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gdLst>
                <a:gd fmla="*/ 0 w 8" name="T0"/>
                <a:gd fmla="*/ 0 h 1" name="T1"/>
                <a:gd fmla="*/ 8 w 8" name="T2"/>
                <a:gd fmla="*/ 1 h 1" name="T3"/>
                <a:gd fmla="*/ 0 w 8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8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gdLst>
                <a:gd fmla="*/ 0 w 3" name="T0"/>
                <a:gd fmla="*/ 3 w 3" name="T1"/>
                <a:gd fmla="*/ 0 w 3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gdLst>
                <a:gd fmla="*/ 2 w 6" name="T0"/>
                <a:gd fmla="*/ 0 h 2" name="T1"/>
                <a:gd fmla="*/ 6 w 6" name="T2"/>
                <a:gd fmla="*/ 0 h 2" name="T3"/>
                <a:gd fmla="*/ 5 w 6" name="T4"/>
                <a:gd fmla="*/ 2 h 2" name="T5"/>
                <a:gd fmla="*/ 2 w 6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6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gdLst>
                <a:gd fmla="*/ 0 w 2" name="T0"/>
                <a:gd fmla="*/ 0 h 1" name="T1"/>
                <a:gd fmla="*/ 2 w 2" name="T2"/>
                <a:gd fmla="*/ 0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gdLst>
                <a:gd fmla="*/ 1 w 4" name="T0"/>
                <a:gd fmla="*/ 0 h 2" name="T1"/>
                <a:gd fmla="*/ 0 w 4" name="T2"/>
                <a:gd fmla="*/ 1 h 2" name="T3"/>
                <a:gd fmla="*/ 2 w 4" name="T4"/>
                <a:gd fmla="*/ 2 h 2" name="T5"/>
                <a:gd fmla="*/ 4 w 4" name="T6"/>
                <a:gd fmla="*/ 1 h 2" name="T7"/>
                <a:gd fmla="*/ 4 w 4" name="T8"/>
                <a:gd fmla="*/ 0 h 2" name="T9"/>
                <a:gd fmla="*/ 1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gdLst>
                <a:gd fmla="*/ 0 w 3" name="T0"/>
                <a:gd fmla="*/ 0 h 2" name="T1"/>
                <a:gd fmla="*/ 3 w 3" name="T2"/>
                <a:gd fmla="*/ 2 h 2" name="T3"/>
                <a:gd fmla="*/ 0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2 w 3" name="T4"/>
                <a:gd fmla="*/ 1 h 1" name="T5"/>
                <a:gd fmla="*/ 0 w 3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gdLst>
                <a:gd fmla="*/ 1 w 4" name="T0"/>
                <a:gd fmla="*/ 0 h 2" name="T1"/>
                <a:gd fmla="*/ 0 w 4" name="T2"/>
                <a:gd fmla="*/ 1 h 2" name="T3"/>
                <a:gd fmla="*/ 3 w 4" name="T4"/>
                <a:gd fmla="*/ 2 h 2" name="T5"/>
                <a:gd fmla="*/ 4 w 4" name="T6"/>
                <a:gd fmla="*/ 2 h 2" name="T7"/>
                <a:gd fmla="*/ 4 w 4" name="T8"/>
                <a:gd fmla="*/ 1 h 2" name="T9"/>
                <a:gd fmla="*/ 1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1 w 1" name="T4"/>
                <a:gd fmla="*/ 0 h 2" name="T5"/>
                <a:gd fmla="*/ 0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gdLst>
                <a:gd fmla="*/ 1 w 1" name="T0"/>
                <a:gd fmla="*/ 0 h 2" name="T1"/>
                <a:gd fmla="*/ 0 w 1" name="T2"/>
                <a:gd fmla="*/ 2 h 2" name="T3"/>
                <a:gd fmla="*/ 1 w 1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gdLst>
                <a:gd fmla="*/ 0 w 2" name="T0"/>
                <a:gd fmla="*/ 0 h 1" name="T1"/>
                <a:gd fmla="*/ 2 w 2" name="T2"/>
                <a:gd fmla="*/ 1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2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gdLst>
                <a:gd fmla="*/ 0 w 2" name="T0"/>
                <a:gd fmla="*/ 0 h 3" name="T1"/>
                <a:gd fmla="*/ 2 w 2" name="T2"/>
                <a:gd fmla="*/ 0 h 3" name="T3"/>
                <a:gd fmla="*/ 0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gdLst>
                <a:gd fmla="*/ 1 w 3" name="T0"/>
                <a:gd fmla="*/ 0 h 4" name="T1"/>
                <a:gd fmla="*/ 0 w 3" name="T2"/>
                <a:gd fmla="*/ 4 h 4" name="T3"/>
                <a:gd fmla="*/ 3 w 3" name="T4"/>
                <a:gd fmla="*/ 3 h 4" name="T5"/>
                <a:gd fmla="*/ 2 w 3" name="T6"/>
                <a:gd fmla="*/ 0 h 4" name="T7"/>
                <a:gd fmla="*/ 1 w 3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gdLst>
                <a:gd fmla="*/ 0 w 7" name="T0"/>
                <a:gd fmla="*/ 0 h 12" name="T1"/>
                <a:gd fmla="*/ 3 w 7" name="T2"/>
                <a:gd fmla="*/ 9 h 12" name="T3"/>
                <a:gd fmla="*/ 6 w 7" name="T4"/>
                <a:gd fmla="*/ 12 h 12" name="T5"/>
                <a:gd fmla="*/ 7 w 7" name="T6"/>
                <a:gd fmla="*/ 9 h 12" name="T7"/>
                <a:gd fmla="*/ 3 w 7" name="T8"/>
                <a:gd fmla="*/ 8 h 12" name="T9"/>
                <a:gd fmla="*/ 6 w 7" name="T10"/>
                <a:gd fmla="*/ 3 h 12" name="T11"/>
                <a:gd fmla="*/ 3 w 7" name="T12"/>
                <a:gd fmla="*/ 1 h 12" name="T13"/>
                <a:gd fmla="*/ 0 w 7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7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gdLst>
                <a:gd fmla="*/ 1 w 2" name="T0"/>
                <a:gd fmla="*/ 0 h 2" name="T1"/>
                <a:gd fmla="*/ 0 w 2" name="T2"/>
                <a:gd fmla="*/ 2 h 2" name="T3"/>
                <a:gd fmla="*/ 2 w 2" name="T4"/>
                <a:gd fmla="*/ 2 h 2" name="T5"/>
                <a:gd fmla="*/ 1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gdLst>
                <a:gd fmla="*/ 4 w 9" name="T0"/>
                <a:gd fmla="*/ 0 h 5" name="T1"/>
                <a:gd fmla="*/ 9 w 9" name="T2"/>
                <a:gd fmla="*/ 1 h 5" name="T3"/>
                <a:gd fmla="*/ 8 w 9" name="T4"/>
                <a:gd fmla="*/ 3 h 5" name="T5"/>
                <a:gd fmla="*/ 6 w 9" name="T6"/>
                <a:gd fmla="*/ 3 h 5" name="T7"/>
                <a:gd fmla="*/ 0 w 9" name="T8"/>
                <a:gd fmla="*/ 5 h 5" name="T9"/>
                <a:gd fmla="*/ 0 w 9" name="T10"/>
                <a:gd fmla="*/ 1 h 5" name="T11"/>
                <a:gd fmla="*/ 4 w 9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9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gdLst>
                <a:gd fmla="*/ 3 w 6" name="T0"/>
                <a:gd fmla="*/ 0 h 3" name="T1"/>
                <a:gd fmla="*/ 6 w 6" name="T2"/>
                <a:gd fmla="*/ 2 h 3" name="T3"/>
                <a:gd fmla="*/ 0 w 6" name="T4"/>
                <a:gd fmla="*/ 3 h 3" name="T5"/>
                <a:gd fmla="*/ 0 w 6" name="T6"/>
                <a:gd fmla="*/ 2 h 3" name="T7"/>
                <a:gd fmla="*/ 3 w 6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gdLst>
                <a:gd fmla="*/ 0 w 7" name="T0"/>
                <a:gd fmla="*/ 0 h 4" name="T1"/>
                <a:gd fmla="*/ 7 w 7" name="T2"/>
                <a:gd fmla="*/ 0 h 4" name="T3"/>
                <a:gd fmla="*/ 7 w 7" name="T4"/>
                <a:gd fmla="*/ 4 h 4" name="T5"/>
                <a:gd fmla="*/ 0 w 7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7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gdLst>
                <a:gd fmla="*/ 0 w 2" name="T0"/>
                <a:gd fmla="*/ 0 h 3" name="T1"/>
                <a:gd fmla="*/ 0 w 2" name="T2"/>
                <a:gd fmla="*/ 3 h 3" name="T3"/>
                <a:gd fmla="*/ 2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gdLst>
                <a:gd fmla="*/ 0 w 5" name="T0"/>
                <a:gd fmla="*/ 0 h 2" name="T1"/>
                <a:gd fmla="*/ 5 w 5" name="T2"/>
                <a:gd fmla="*/ 2 h 2" name="T3"/>
                <a:gd fmla="*/ 0 w 5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5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0 w 1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gdLst>
                <a:gd fmla="*/ 0 w 2" name="T0"/>
                <a:gd fmla="*/ 0 h 3" name="T1"/>
                <a:gd fmla="*/ 1 w 2" name="T2"/>
                <a:gd fmla="*/ 3 h 3" name="T3"/>
                <a:gd fmla="*/ 2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gdLst>
                <a:gd fmla="*/ 1 w 5" name="T0"/>
                <a:gd fmla="*/ 0 h 2" name="T1"/>
                <a:gd fmla="*/ 5 w 5" name="T2"/>
                <a:gd fmla="*/ 0 h 2" name="T3"/>
                <a:gd fmla="*/ 0 w 5" name="T4"/>
                <a:gd fmla="*/ 2 h 2" name="T5"/>
                <a:gd fmla="*/ 1 w 5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gdLst>
                <a:gd fmla="*/ 0 w 3" name="T0"/>
                <a:gd fmla="*/ 0 h 2" name="T1"/>
                <a:gd fmla="*/ 3 w 3" name="T2"/>
                <a:gd fmla="*/ 2 h 2" name="T3"/>
                <a:gd fmla="*/ 0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gdLst>
                <a:gd fmla="*/ 0 w 4" name="T0"/>
                <a:gd fmla="*/ 0 h 2" name="T1"/>
                <a:gd fmla="*/ 4 w 4" name="T2"/>
                <a:gd fmla="*/ 2 h 2" name="T3"/>
                <a:gd fmla="*/ 0 w 4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4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gdLst>
                <a:gd fmla="*/ 1 w 4" name="T0"/>
                <a:gd fmla="*/ 0 h 2" name="T1"/>
                <a:gd fmla="*/ 4 w 4" name="T2"/>
                <a:gd fmla="*/ 0 h 2" name="T3"/>
                <a:gd fmla="*/ 0 w 4" name="T4"/>
                <a:gd fmla="*/ 2 h 2" name="T5"/>
                <a:gd fmla="*/ 1 w 4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2 w 2" name="T4"/>
                <a:gd fmla="*/ 1 h 2" name="T5"/>
                <a:gd fmla="*/ 0 w 2" name="T6"/>
                <a:gd fmla="*/ 2 h 2" name="T7"/>
                <a:gd fmla="*/ 0 w 2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gdLst>
                <a:gd fmla="*/ 1 w 7" name="T0"/>
                <a:gd fmla="*/ 0 h 5" name="T1"/>
                <a:gd fmla="*/ 5 w 7" name="T2"/>
                <a:gd fmla="*/ 0 h 5" name="T3"/>
                <a:gd fmla="*/ 7 w 7" name="T4"/>
                <a:gd fmla="*/ 5 h 5" name="T5"/>
                <a:gd fmla="*/ 6 w 7" name="T6"/>
                <a:gd fmla="*/ 5 h 5" name="T7"/>
                <a:gd fmla="*/ 0 w 7" name="T8"/>
                <a:gd fmla="*/ 2 h 5" name="T9"/>
                <a:gd fmla="*/ 3 w 7" name="T10"/>
                <a:gd fmla="*/ 3 h 5" name="T11"/>
                <a:gd fmla="*/ 1 w 7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gdLst>
                <a:gd fmla="*/ 0 w 2" name="T0"/>
                <a:gd fmla="*/ 0 h 2" name="T1"/>
                <a:gd fmla="*/ 1 w 2" name="T2"/>
                <a:gd fmla="*/ 2 h 2" name="T3"/>
                <a:gd fmla="*/ 2 w 2" name="T4"/>
                <a:gd fmla="*/ 0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 flipH="1">
              <a:off x="3074" y="2293"/>
              <a:ext cx="0" cy="4"/>
            </a:xfrm>
            <a:custGeom>
              <a:gdLst>
                <a:gd fmla="*/ 0 h 2" name="T0"/>
                <a:gd fmla="*/ 2 h 2" name="T1"/>
                <a:gd fmla="*/ 0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gdLst>
                <a:gd fmla="*/ 0 w 2" name="T0"/>
                <a:gd fmla="*/ 0 h 2" name="T1"/>
                <a:gd fmla="*/ 1 w 2" name="T2"/>
                <a:gd fmla="*/ 2 h 2" name="T3"/>
                <a:gd fmla="*/ 2 w 2" name="T4"/>
                <a:gd fmla="*/ 0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gdLst>
                <a:gd fmla="*/ 2 w 5" name="T0"/>
                <a:gd fmla="*/ 0 h 6" name="T1"/>
                <a:gd fmla="*/ 5 w 5" name="T2"/>
                <a:gd fmla="*/ 2 h 6" name="T3"/>
                <a:gd fmla="*/ 4 w 5" name="T4"/>
                <a:gd fmla="*/ 4 h 6" name="T5"/>
                <a:gd fmla="*/ 0 w 5" name="T6"/>
                <a:gd fmla="*/ 6 h 6" name="T7"/>
                <a:gd fmla="*/ 2 w 5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gdLst>
                <a:gd fmla="*/ 0 w 2" name="T0"/>
                <a:gd fmla="*/ 0 h 1" name="T1"/>
                <a:gd fmla="*/ 2 w 2" name="T2"/>
                <a:gd fmla="*/ 0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0 w 1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gdLst>
                <a:gd fmla="*/ 0 w 6" name="T0"/>
                <a:gd fmla="*/ 0 h 2" name="T1"/>
                <a:gd fmla="*/ 6 w 6" name="T2"/>
                <a:gd fmla="*/ 0 h 2" name="T3"/>
                <a:gd fmla="*/ 5 w 6" name="T4"/>
                <a:gd fmla="*/ 2 h 2" name="T5"/>
                <a:gd fmla="*/ 2 w 6" name="T6"/>
                <a:gd fmla="*/ 1 h 2" name="T7"/>
                <a:gd fmla="*/ 0 w 6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gdLst>
                <a:gd fmla="*/ 1 w 2" name="T0"/>
                <a:gd fmla="*/ 0 h 2" name="T1"/>
                <a:gd fmla="*/ 0 w 2" name="T2"/>
                <a:gd fmla="*/ 2 h 2" name="T3"/>
                <a:gd fmla="*/ 2 w 2" name="T4"/>
                <a:gd fmla="*/ 2 h 2" name="T5"/>
                <a:gd fmla="*/ 1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gdLst>
                <a:gd fmla="*/ 0 w 2" name="T0"/>
                <a:gd fmla="*/ 0 h 5" name="T1"/>
                <a:gd fmla="*/ 2 w 2" name="T2"/>
                <a:gd fmla="*/ 3 h 5" name="T3"/>
                <a:gd fmla="*/ 0 w 2" name="T4"/>
                <a:gd fmla="*/ 5 h 5" name="T5"/>
                <a:gd fmla="*/ 0 w 2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2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gdLst>
                <a:gd fmla="*/ 2 w 6" name="T0"/>
                <a:gd fmla="*/ 0 h 3" name="T1"/>
                <a:gd fmla="*/ 6 w 6" name="T2"/>
                <a:gd fmla="*/ 0 h 3" name="T3"/>
                <a:gd fmla="*/ 5 w 6" name="T4"/>
                <a:gd fmla="*/ 2 h 3" name="T5"/>
                <a:gd fmla="*/ 0 w 6" name="T6"/>
                <a:gd fmla="*/ 3 h 3" name="T7"/>
                <a:gd fmla="*/ 2 w 6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gdLst>
                <a:gd fmla="*/ 0 w 3" name="T0"/>
                <a:gd fmla="*/ 0 h 2" name="T1"/>
                <a:gd fmla="*/ 3 w 3" name="T2"/>
                <a:gd fmla="*/ 2 h 2" name="T3"/>
                <a:gd fmla="*/ 2 w 3" name="T4"/>
                <a:gd fmla="*/ 2 h 2" name="T5"/>
                <a:gd fmla="*/ 0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gdLst>
                <a:gd fmla="*/ 1 w 4" name="T0"/>
                <a:gd fmla="*/ 0 h 4" name="T1"/>
                <a:gd fmla="*/ 0 w 4" name="T2"/>
                <a:gd fmla="*/ 4 h 4" name="T3"/>
                <a:gd fmla="*/ 4 w 4" name="T4"/>
                <a:gd fmla="*/ 0 h 4" name="T5"/>
                <a:gd fmla="*/ 1 w 4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gdLst>
                <a:gd fmla="*/ 0 w 2" name="T0"/>
                <a:gd fmla="*/ 0 h 1" name="T1"/>
                <a:gd fmla="*/ 2 w 2" name="T2"/>
                <a:gd fmla="*/ 1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gdLst>
                <a:gd fmla="*/ 3 w 7" name="T0"/>
                <a:gd fmla="*/ 0 h 12" name="T1"/>
                <a:gd fmla="*/ 7 w 7" name="T2"/>
                <a:gd fmla="*/ 2 h 12" name="T3"/>
                <a:gd fmla="*/ 7 w 7" name="T4"/>
                <a:gd fmla="*/ 12 h 12" name="T5"/>
                <a:gd fmla="*/ 3 w 7" name="T6"/>
                <a:gd fmla="*/ 8 h 12" name="T7"/>
                <a:gd fmla="*/ 3 w 7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7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gdLst>
                <a:gd fmla="*/ 2 w 4" name="T0"/>
                <a:gd fmla="*/ 0 h 4" name="T1"/>
                <a:gd fmla="*/ 4 w 4" name="T2"/>
                <a:gd fmla="*/ 4 h 4" name="T3"/>
                <a:gd fmla="*/ 4 w 4" name="T4"/>
                <a:gd fmla="*/ 0 h 4" name="T5"/>
                <a:gd fmla="*/ 2 w 4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gdLst>
                <a:gd fmla="*/ 0 w 2" name="T0"/>
                <a:gd fmla="*/ 0 h 3" name="T1"/>
                <a:gd fmla="*/ 1 w 2" name="T2"/>
                <a:gd fmla="*/ 3 h 3" name="T3"/>
                <a:gd fmla="*/ 2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gdLst>
                <a:gd fmla="*/ 0 w 4" name="T0"/>
                <a:gd fmla="*/ 0 h 3" name="T1"/>
                <a:gd fmla="*/ 0 w 4" name="T2"/>
                <a:gd fmla="*/ 3 h 3" name="T3"/>
                <a:gd fmla="*/ 1 w 4" name="T4"/>
                <a:gd fmla="*/ 3 h 3" name="T5"/>
                <a:gd fmla="*/ 4 w 4" name="T6"/>
                <a:gd fmla="*/ 1 h 3" name="T7"/>
                <a:gd fmla="*/ 0 w 4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 flipH="1">
              <a:off x="3333" y="2312"/>
              <a:ext cx="0" cy="5"/>
            </a:xfrm>
            <a:custGeom>
              <a:gdLst>
                <a:gd fmla="*/ 0 h 2" name="T0"/>
                <a:gd fmla="*/ 2 h 2" name="T1"/>
                <a:gd fmla="*/ 0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gdLst>
                <a:gd fmla="*/ 1 w 3" name="T0"/>
                <a:gd fmla="*/ 0 h 2" name="T1"/>
                <a:gd fmla="*/ 3 w 3" name="T2"/>
                <a:gd fmla="*/ 0 h 2" name="T3"/>
                <a:gd fmla="*/ 0 w 3" name="T4"/>
                <a:gd fmla="*/ 2 h 2" name="T5"/>
                <a:gd fmla="*/ 1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gdLst>
                <a:gd fmla="*/ 0 w 2" name="T0"/>
                <a:gd fmla="*/ 0 h 1" name="T1"/>
                <a:gd fmla="*/ 2 w 2" name="T2"/>
                <a:gd fmla="*/ 1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1 w 1" name="T4"/>
                <a:gd fmla="*/ 2 h 2" name="T5"/>
                <a:gd fmla="*/ 0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gdLst>
                <a:gd fmla="*/ 0 w 3" name="T0"/>
                <a:gd fmla="*/ 0 h 2" name="T1"/>
                <a:gd fmla="*/ 3 w 3" name="T2"/>
                <a:gd fmla="*/ 0 h 2" name="T3"/>
                <a:gd fmla="*/ 3 w 3" name="T4"/>
                <a:gd fmla="*/ 0 h 2" name="T5"/>
                <a:gd fmla="*/ 0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gdLst>
                <a:gd fmla="*/ 1 w 2" name="T0"/>
                <a:gd fmla="*/ 0 h 3" name="T1"/>
                <a:gd fmla="*/ 1 w 2" name="T2"/>
                <a:gd fmla="*/ 3 h 3" name="T3"/>
                <a:gd fmla="*/ 0 w 2" name="T4"/>
                <a:gd fmla="*/ 3 h 3" name="T5"/>
                <a:gd fmla="*/ 1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gdLst>
                <a:gd fmla="*/ 0 w 2" name="T0"/>
                <a:gd fmla="*/ 0 h 1" name="T1"/>
                <a:gd fmla="*/ 2 w 2" name="T2"/>
                <a:gd fmla="*/ 0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gdLst>
                <a:gd fmla="*/ 0 w 3" name="T0"/>
                <a:gd fmla="*/ 0 h 2" name="T1"/>
                <a:gd fmla="*/ 3 w 3" name="T2"/>
                <a:gd fmla="*/ 0 h 2" name="T3"/>
                <a:gd fmla="*/ 1 w 3" name="T4"/>
                <a:gd fmla="*/ 2 h 2" name="T5"/>
                <a:gd fmla="*/ 0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2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gdLst>
                <a:gd fmla="*/ 0 w 3" name="T0"/>
                <a:gd fmla="*/ 0 h 3" name="T1"/>
                <a:gd fmla="*/ 3 w 3" name="T2"/>
                <a:gd fmla="*/ 3 h 3" name="T3"/>
                <a:gd fmla="*/ 0 w 3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517" name="文本框 516"/>
          <p:cNvSpPr txBox="1"/>
          <p:nvPr/>
        </p:nvSpPr>
        <p:spPr>
          <a:xfrm>
            <a:off x="2103929" y="4473423"/>
            <a:ext cx="3093754" cy="60655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3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grpSp>
        <p:nvGrpSpPr>
          <p:cNvPr id="518" name="Group 4"/>
          <p:cNvGrpSpPr>
            <a:grpSpLocks noChangeAspect="1"/>
          </p:cNvGrpSpPr>
          <p:nvPr/>
        </p:nvGrpSpPr>
        <p:grpSpPr>
          <a:xfrm>
            <a:off x="7451844" y="2852773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519" name="Group 205"/>
            <p:cNvGrpSpPr/>
            <p:nvPr/>
          </p:nvGrpSpPr>
          <p:grpSpPr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801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gdLst>
                  <a:gd fmla="*/ 1 w 1" name="T0"/>
                  <a:gd fmla="*/ 0 h 2" name="T1"/>
                  <a:gd fmla="*/ 0 w 1" name="T2"/>
                  <a:gd fmla="*/ 2 h 2" name="T3"/>
                  <a:gd fmla="*/ 1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2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gdLst>
                  <a:gd fmla="*/ 2 w 2" name="T0"/>
                  <a:gd fmla="*/ 0 h 1" name="T1"/>
                  <a:gd fmla="*/ 0 w 2" name="T2"/>
                  <a:gd fmla="*/ 1 h 1" name="T3"/>
                  <a:gd fmla="*/ 2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3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gdLst>
                  <a:gd fmla="*/ 0 w 7" name="T0"/>
                  <a:gd fmla="*/ 0 h 2" name="T1"/>
                  <a:gd fmla="*/ 7 w 7" name="T2"/>
                  <a:gd fmla="*/ 0 h 2" name="T3"/>
                  <a:gd fmla="*/ 6 w 7" name="T4"/>
                  <a:gd fmla="*/ 2 h 2" name="T5"/>
                  <a:gd fmla="*/ 0 w 7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4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5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4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6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gdLst>
                  <a:gd fmla="*/ 1 w 6" name="T0"/>
                  <a:gd fmla="*/ 0 h 3" name="T1"/>
                  <a:gd fmla="*/ 6 w 6" name="T2"/>
                  <a:gd fmla="*/ 1 h 3" name="T3"/>
                  <a:gd fmla="*/ 4 w 6" name="T4"/>
                  <a:gd fmla="*/ 1 h 3" name="T5"/>
                  <a:gd fmla="*/ 0 w 6" name="T6"/>
                  <a:gd fmla="*/ 3 h 3" name="T7"/>
                  <a:gd fmla="*/ 2 w 6" name="T8"/>
                  <a:gd fmla="*/ 2 h 3" name="T9"/>
                  <a:gd fmla="*/ 1 w 6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6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7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8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gdLst>
                  <a:gd fmla="*/ 0 w 10" name="T0"/>
                  <a:gd fmla="*/ 0 h 3" name="T1"/>
                  <a:gd fmla="*/ 10 w 10" name="T2"/>
                  <a:gd fmla="*/ 1 h 3" name="T3"/>
                  <a:gd fmla="*/ 9 w 10" name="T4"/>
                  <a:gd fmla="*/ 3 h 3" name="T5"/>
                  <a:gd fmla="*/ 0 w 10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0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9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0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1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1 h 2" name="T3"/>
                  <a:gd fmla="*/ 3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2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gdLst>
                  <a:gd fmla="*/ 1 w 4" name="T0"/>
                  <a:gd fmla="*/ 0 h 3" name="T1"/>
                  <a:gd fmla="*/ 4 w 4" name="T2"/>
                  <a:gd fmla="*/ 3 h 3" name="T3"/>
                  <a:gd fmla="*/ 0 w 4" name="T4"/>
                  <a:gd fmla="*/ 2 h 3" name="T5"/>
                  <a:gd fmla="*/ 1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3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gdLst>
                  <a:gd fmla="*/ 492 w 507" name="T0"/>
                  <a:gd fmla="*/ 65 h 157" name="T1"/>
                  <a:gd fmla="*/ 485 w 507" name="T2"/>
                  <a:gd fmla="*/ 72 h 157" name="T3"/>
                  <a:gd fmla="*/ 499 w 507" name="T4"/>
                  <a:gd fmla="*/ 78 h 157" name="T5"/>
                  <a:gd fmla="*/ 497 w 507" name="T6"/>
                  <a:gd fmla="*/ 88 h 157" name="T7"/>
                  <a:gd fmla="*/ 488 w 507" name="T8"/>
                  <a:gd fmla="*/ 94 h 157" name="T9"/>
                  <a:gd fmla="*/ 484 w 507" name="T10"/>
                  <a:gd fmla="*/ 97 h 157" name="T11"/>
                  <a:gd fmla="*/ 411 w 507" name="T12"/>
                  <a:gd fmla="*/ 115 h 157" name="T13"/>
                  <a:gd fmla="*/ 359 w 507" name="T14"/>
                  <a:gd fmla="*/ 118 h 157" name="T15"/>
                  <a:gd fmla="*/ 318 w 507" name="T16"/>
                  <a:gd fmla="*/ 122 h 157" name="T17"/>
                  <a:gd fmla="*/ 300 w 507" name="T18"/>
                  <a:gd fmla="*/ 119 h 157" name="T19"/>
                  <a:gd fmla="*/ 293 w 507" name="T20"/>
                  <a:gd fmla="*/ 126 h 157" name="T21"/>
                  <a:gd fmla="*/ 281 w 507" name="T22"/>
                  <a:gd fmla="*/ 127 h 157" name="T23"/>
                  <a:gd fmla="*/ 267 w 507" name="T24"/>
                  <a:gd fmla="*/ 127 h 157" name="T25"/>
                  <a:gd fmla="*/ 260 w 507" name="T26"/>
                  <a:gd fmla="*/ 134 h 157" name="T27"/>
                  <a:gd fmla="*/ 256 w 507" name="T28"/>
                  <a:gd fmla="*/ 131 h 157" name="T29"/>
                  <a:gd fmla="*/ 252 w 507" name="T30"/>
                  <a:gd fmla="*/ 138 h 157" name="T31"/>
                  <a:gd fmla="*/ 232 w 507" name="T32"/>
                  <a:gd fmla="*/ 143 h 157" name="T33"/>
                  <a:gd fmla="*/ 208 w 507" name="T34"/>
                  <a:gd fmla="*/ 144 h 157" name="T35"/>
                  <a:gd fmla="*/ 191 w 507" name="T36"/>
                  <a:gd fmla="*/ 144 h 157" name="T37"/>
                  <a:gd fmla="*/ 67 w 507" name="T38"/>
                  <a:gd fmla="*/ 144 h 157" name="T39"/>
                  <a:gd fmla="*/ 60 w 507" name="T40"/>
                  <a:gd fmla="*/ 140 h 157" name="T41"/>
                  <a:gd fmla="*/ 53 w 507" name="T42"/>
                  <a:gd fmla="*/ 142 h 157" name="T43"/>
                  <a:gd fmla="*/ 45 w 507" name="T44"/>
                  <a:gd fmla="*/ 144 h 157" name="T45"/>
                  <a:gd fmla="*/ 40 w 507" name="T46"/>
                  <a:gd fmla="*/ 155 h 157" name="T47"/>
                  <a:gd fmla="*/ 32 w 507" name="T48"/>
                  <a:gd fmla="*/ 155 h 157" name="T49"/>
                  <a:gd fmla="*/ 19 w 507" name="T50"/>
                  <a:gd fmla="*/ 150 h 157" name="T51"/>
                  <a:gd fmla="*/ 9 w 507" name="T52"/>
                  <a:gd fmla="*/ 133 h 157" name="T53"/>
                  <a:gd fmla="*/ 0 w 507" name="T54"/>
                  <a:gd fmla="*/ 99 h 157" name="T55"/>
                  <a:gd fmla="*/ 4 w 507" name="T56"/>
                  <a:gd fmla="*/ 72 h 157" name="T57"/>
                  <a:gd fmla="*/ 5 w 507" name="T58"/>
                  <a:gd fmla="*/ 48 h 157" name="T59"/>
                  <a:gd fmla="*/ 10 w 507" name="T60"/>
                  <a:gd fmla="*/ 46 h 157" name="T61"/>
                  <a:gd fmla="*/ 16 w 507" name="T62"/>
                  <a:gd fmla="*/ 36 h 157" name="T63"/>
                  <a:gd fmla="*/ 20 w 507" name="T64"/>
                  <a:gd fmla="*/ 31 h 157" name="T65"/>
                  <a:gd fmla="*/ 34 w 507" name="T66"/>
                  <a:gd fmla="*/ 22 h 157" name="T67"/>
                  <a:gd fmla="*/ 128 w 507" name="T68"/>
                  <a:gd fmla="*/ 6 h 157" name="T69"/>
                  <a:gd fmla="*/ 257 w 507" name="T70"/>
                  <a:gd fmla="*/ 15 h 157" name="T71"/>
                  <a:gd fmla="*/ 304 w 507" name="T72"/>
                  <a:gd fmla="*/ 15 h 157" name="T73"/>
                  <a:gd fmla="*/ 317 w 507" name="T74"/>
                  <a:gd fmla="*/ 15 h 157" name="T75"/>
                  <a:gd fmla="*/ 406 w 507" name="T76"/>
                  <a:gd fmla="*/ 20 h 157" name="T77"/>
                  <a:gd fmla="*/ 409 w 507" name="T78"/>
                  <a:gd fmla="*/ 34 h 157" name="T79"/>
                  <a:gd fmla="*/ 424 w 507" name="T80"/>
                  <a:gd fmla="*/ 37 h 157" name="T81"/>
                  <a:gd fmla="*/ 409 w 507" name="T82"/>
                  <a:gd fmla="*/ 44 h 157" name="T83"/>
                  <a:gd fmla="*/ 410 w 507" name="T84"/>
                  <a:gd fmla="*/ 48 h 157" name="T85"/>
                  <a:gd fmla="*/ 427 w 507" name="T86"/>
                  <a:gd fmla="*/ 50 h 157" name="T87"/>
                  <a:gd fmla="*/ 447 w 507" name="T88"/>
                  <a:gd fmla="*/ 58 h 157" name="T89"/>
                  <a:gd fmla="*/ 424 w 507" name="T90"/>
                  <a:gd fmla="*/ 58 h 157" name="T91"/>
                  <a:gd fmla="*/ 417 w 507" name="T92"/>
                  <a:gd fmla="*/ 64 h 157" name="T93"/>
                  <a:gd fmla="*/ 415 w 507" name="T94"/>
                  <a:gd fmla="*/ 62 h 157" name="T95"/>
                  <a:gd fmla="*/ 405 w 507" name="T96"/>
                  <a:gd fmla="*/ 72 h 157" name="T97"/>
                  <a:gd fmla="*/ 389 w 507" name="T98"/>
                  <a:gd fmla="*/ 69 h 157" name="T99"/>
                  <a:gd fmla="*/ 399 w 507" name="T100"/>
                  <a:gd fmla="*/ 77 h 157" name="T101"/>
                  <a:gd fmla="*/ 401 w 507" name="T102"/>
                  <a:gd fmla="*/ 75 h 157" name="T103"/>
                  <a:gd fmla="*/ 420 w 507" name="T104"/>
                  <a:gd fmla="*/ 79 h 157" name="T105"/>
                  <a:gd fmla="*/ 431 w 507" name="T106"/>
                  <a:gd fmla="*/ 75 h 157" name="T107"/>
                  <a:gd fmla="*/ 439 w 507" name="T108"/>
                  <a:gd fmla="*/ 76 h 157" name="T109"/>
                  <a:gd fmla="*/ 448 w 507" name="T110"/>
                  <a:gd fmla="*/ 73 h 157" name="T111"/>
                  <a:gd fmla="*/ 453 w 507" name="T112"/>
                  <a:gd fmla="*/ 72 h 157" name="T113"/>
                  <a:gd fmla="*/ 465 w 507" name="T114"/>
                  <a:gd fmla="*/ 80 h 157" name="T115"/>
                  <a:gd fmla="*/ 468 w 507" name="T116"/>
                  <a:gd fmla="*/ 64 h 157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57" w="50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4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5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gdLst>
                  <a:gd fmla="*/ 1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6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gdLst>
                  <a:gd fmla="*/ 0 w 7" name="T0"/>
                  <a:gd fmla="*/ 0 h 2" name="T1"/>
                  <a:gd fmla="*/ 7 w 7" name="T2"/>
                  <a:gd fmla="*/ 0 h 2" name="T3"/>
                  <a:gd fmla="*/ 7 w 7" name="T4"/>
                  <a:gd fmla="*/ 1 h 2" name="T5"/>
                  <a:gd fmla="*/ 5 w 7" name="T6"/>
                  <a:gd fmla="*/ 1 h 2" name="T7"/>
                  <a:gd fmla="*/ 0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7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gdLst>
                  <a:gd fmla="*/ 1 w 9" name="T0"/>
                  <a:gd fmla="*/ 0 h 3" name="T1"/>
                  <a:gd fmla="*/ 9 w 9" name="T2"/>
                  <a:gd fmla="*/ 1 h 3" name="T3"/>
                  <a:gd fmla="*/ 8 w 9" name="T4"/>
                  <a:gd fmla="*/ 3 h 3" name="T5"/>
                  <a:gd fmla="*/ 7 w 9" name="T6"/>
                  <a:gd fmla="*/ 3 h 3" name="T7"/>
                  <a:gd fmla="*/ 1 w 9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9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8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9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gdLst>
                  <a:gd fmla="*/ 2 w 8" name="T0"/>
                  <a:gd fmla="*/ 0 h 3" name="T1"/>
                  <a:gd fmla="*/ 8 w 8" name="T2"/>
                  <a:gd fmla="*/ 0 h 3" name="T3"/>
                  <a:gd fmla="*/ 7 w 8" name="T4"/>
                  <a:gd fmla="*/ 2 h 3" name="T5"/>
                  <a:gd fmla="*/ 2 w 8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8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0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1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gdLst>
                  <a:gd fmla="*/ 0 w 7" name="T0"/>
                  <a:gd fmla="*/ 0 h 2" name="T1"/>
                  <a:gd fmla="*/ 7 w 7" name="T2"/>
                  <a:gd fmla="*/ 0 h 2" name="T3"/>
                  <a:gd fmla="*/ 6 w 7" name="T4"/>
                  <a:gd fmla="*/ 2 h 2" name="T5"/>
                  <a:gd fmla="*/ 0 w 7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2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1 h 1" name="T3"/>
                  <a:gd fmla="*/ 0 w 4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3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4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gdLst>
                  <a:gd fmla="*/ 0 w 3" name="T0"/>
                  <a:gd fmla="*/ 0 h 4" name="T1"/>
                  <a:gd fmla="*/ 3 w 3" name="T2"/>
                  <a:gd fmla="*/ 1 h 4" name="T3"/>
                  <a:gd fmla="*/ 3 w 3" name="T4"/>
                  <a:gd fmla="*/ 4 h 4" name="T5"/>
                  <a:gd fmla="*/ 0 w 3" name="T6"/>
                  <a:gd fmla="*/ 4 h 4" name="T7"/>
                  <a:gd fmla="*/ 0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5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gdLst>
                  <a:gd fmla="*/ 0 w 3" name="T0"/>
                  <a:gd fmla="*/ 0 h 3" name="T1"/>
                  <a:gd fmla="*/ 3 w 3" name="T2"/>
                  <a:gd fmla="*/ 0 h 3" name="T3"/>
                  <a:gd fmla="*/ 3 w 3" name="T4"/>
                  <a:gd fmla="*/ 2 h 3" name="T5"/>
                  <a:gd fmla="*/ 0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6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7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8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gdLst>
                  <a:gd fmla="*/ 0 w 10" name="T0"/>
                  <a:gd fmla="*/ 0 h 6" name="T1"/>
                  <a:gd fmla="*/ 10 w 10" name="T2"/>
                  <a:gd fmla="*/ 0 h 6" name="T3"/>
                  <a:gd fmla="*/ 10 w 10" name="T4"/>
                  <a:gd fmla="*/ 1 h 6" name="T5"/>
                  <a:gd fmla="*/ 9 w 10" name="T6"/>
                  <a:gd fmla="*/ 1 h 6" name="T7"/>
                  <a:gd fmla="*/ 1 w 10" name="T8"/>
                  <a:gd fmla="*/ 6 h 6" name="T9"/>
                  <a:gd fmla="*/ 1 w 10" name="T10"/>
                  <a:gd fmla="*/ 4 h 6" name="T11"/>
                  <a:gd fmla="*/ 0 w 10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10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9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gdLst>
                  <a:gd fmla="*/ 3 w 5" name="T0"/>
                  <a:gd fmla="*/ 0 h 4" name="T1"/>
                  <a:gd fmla="*/ 4 w 5" name="T2"/>
                  <a:gd fmla="*/ 4 h 4" name="T3"/>
                  <a:gd fmla="*/ 0 w 5" name="T4"/>
                  <a:gd fmla="*/ 2 h 4" name="T5"/>
                  <a:gd fmla="*/ 3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0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gdLst>
                  <a:gd fmla="*/ 1 w 8" name="T0"/>
                  <a:gd fmla="*/ 0 h 10" name="T1"/>
                  <a:gd fmla="*/ 8 w 8" name="T2"/>
                  <a:gd fmla="*/ 8 h 10" name="T3"/>
                  <a:gd fmla="*/ 1 w 8" name="T4"/>
                  <a:gd fmla="*/ 10 h 10" name="T5"/>
                  <a:gd fmla="*/ 0 w 8" name="T6"/>
                  <a:gd fmla="*/ 6 h 10" name="T7"/>
                  <a:gd fmla="*/ 1 w 8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8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1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gdLst>
                  <a:gd fmla="*/ 3 w 7" name="T0"/>
                  <a:gd fmla="*/ 0 h 3" name="T1"/>
                  <a:gd fmla="*/ 7 w 7" name="T2"/>
                  <a:gd fmla="*/ 0 h 3" name="T3"/>
                  <a:gd fmla="*/ 4 w 7" name="T4"/>
                  <a:gd fmla="*/ 1 h 3" name="T5"/>
                  <a:gd fmla="*/ 5 w 7" name="T6"/>
                  <a:gd fmla="*/ 3 h 3" name="T7"/>
                  <a:gd fmla="*/ 0 w 7" name="T8"/>
                  <a:gd fmla="*/ 3 h 3" name="T9"/>
                  <a:gd fmla="*/ 1 w 7" name="T10"/>
                  <a:gd fmla="*/ 1 h 3" name="T11"/>
                  <a:gd fmla="*/ 3 w 7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7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2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0 h 2" name="T3"/>
                  <a:gd fmla="*/ 0 w 1" name="T4"/>
                  <a:gd fmla="*/ 2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3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gdLst>
                  <a:gd fmla="*/ 3 w 31" name="T0"/>
                  <a:gd fmla="*/ 0 h 4" name="T1"/>
                  <a:gd fmla="*/ 31 w 31" name="T2"/>
                  <a:gd fmla="*/ 2 h 4" name="T3"/>
                  <a:gd fmla="*/ 0 w 31" name="T4"/>
                  <a:gd fmla="*/ 3 h 4" name="T5"/>
                  <a:gd fmla="*/ 3 w 31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1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4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gdLst>
                  <a:gd fmla="*/ 1 w 4" name="T0"/>
                  <a:gd fmla="*/ 0 h 2" name="T1"/>
                  <a:gd fmla="*/ 4 w 4" name="T2"/>
                  <a:gd fmla="*/ 0 h 2" name="T3"/>
                  <a:gd fmla="*/ 0 w 4" name="T4"/>
                  <a:gd fmla="*/ 2 h 2" name="T5"/>
                  <a:gd fmla="*/ 1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5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gdLst>
                  <a:gd fmla="*/ 7 w 16" name="T0"/>
                  <a:gd fmla="*/ 0 h 6" name="T1"/>
                  <a:gd fmla="*/ 11 w 16" name="T2"/>
                  <a:gd fmla="*/ 3 h 6" name="T3"/>
                  <a:gd fmla="*/ 16 w 16" name="T4"/>
                  <a:gd fmla="*/ 4 h 6" name="T5"/>
                  <a:gd fmla="*/ 1 w 16" name="T6"/>
                  <a:gd fmla="*/ 6 h 6" name="T7"/>
                  <a:gd fmla="*/ 0 w 16" name="T8"/>
                  <a:gd fmla="*/ 1 h 6" name="T9"/>
                  <a:gd fmla="*/ 7 w 16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1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6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gdLst>
                  <a:gd fmla="*/ 0 w 7" name="T0"/>
                  <a:gd fmla="*/ 0 h 1" name="T1"/>
                  <a:gd fmla="*/ 7 w 7" name="T2"/>
                  <a:gd fmla="*/ 1 h 1" name="T3"/>
                  <a:gd fmla="*/ 0 w 7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7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7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gdLst>
                  <a:gd fmla="*/ 4 w 6" name="T0"/>
                  <a:gd fmla="*/ 0 h 6" name="T1"/>
                  <a:gd fmla="*/ 5 w 6" name="T2"/>
                  <a:gd fmla="*/ 6 h 6" name="T3"/>
                  <a:gd fmla="*/ 0 w 6" name="T4"/>
                  <a:gd fmla="*/ 4 h 6" name="T5"/>
                  <a:gd fmla="*/ 5 w 6" name="T6"/>
                  <a:gd fmla="*/ 4 h 6" name="T7"/>
                  <a:gd fmla="*/ 5 w 6" name="T8"/>
                  <a:gd fmla="*/ 2 h 6" name="T9"/>
                  <a:gd fmla="*/ 3 w 6" name="T10"/>
                  <a:gd fmla="*/ 2 h 6" name="T11"/>
                  <a:gd fmla="*/ 4 w 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8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9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gdLst>
                  <a:gd fmla="*/ 1 w 2" name="T0"/>
                  <a:gd fmla="*/ 0 h 4" name="T1"/>
                  <a:gd fmla="*/ 1 w 2" name="T2"/>
                  <a:gd fmla="*/ 2 h 4" name="T3"/>
                  <a:gd fmla="*/ 1 w 2" name="T4"/>
                  <a:gd fmla="*/ 4 h 4" name="T5"/>
                  <a:gd fmla="*/ 0 w 2" name="T6"/>
                  <a:gd fmla="*/ 3 h 4" name="T7"/>
                  <a:gd fmla="*/ 1 w 2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0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1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2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gdLst>
                  <a:gd fmla="*/ 2 w 10" name="T0"/>
                  <a:gd fmla="*/ 0 h 3" name="T1"/>
                  <a:gd fmla="*/ 10 w 10" name="T2"/>
                  <a:gd fmla="*/ 2 h 3" name="T3"/>
                  <a:gd fmla="*/ 0 w 10" name="T4"/>
                  <a:gd fmla="*/ 1 h 3" name="T5"/>
                  <a:gd fmla="*/ 2 w 10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0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3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4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5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6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7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8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9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gdLst>
                  <a:gd fmla="*/ 16 w 37" name="T0"/>
                  <a:gd fmla="*/ 1 h 8" name="T1"/>
                  <a:gd fmla="*/ 37 w 37" name="T2"/>
                  <a:gd fmla="*/ 5 h 8" name="T3"/>
                  <a:gd fmla="*/ 37 w 37" name="T4"/>
                  <a:gd fmla="*/ 6 h 8" name="T5"/>
                  <a:gd fmla="*/ 36 w 37" name="T6"/>
                  <a:gd fmla="*/ 6 h 8" name="T7"/>
                  <a:gd fmla="*/ 0 w 37" name="T8"/>
                  <a:gd fmla="*/ 8 h 8" name="T9"/>
                  <a:gd fmla="*/ 16 w 37" name="T10"/>
                  <a:gd fmla="*/ 1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37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0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gdLst>
                  <a:gd fmla="*/ 0 w 7" name="T0"/>
                  <a:gd fmla="*/ 0 h 2" name="T1"/>
                  <a:gd fmla="*/ 7 w 7" name="T2"/>
                  <a:gd fmla="*/ 1 h 2" name="T3"/>
                  <a:gd fmla="*/ 7 w 7" name="T4"/>
                  <a:gd fmla="*/ 2 h 2" name="T5"/>
                  <a:gd fmla="*/ 0 w 7" name="T6"/>
                  <a:gd fmla="*/ 2 h 2" name="T7"/>
                  <a:gd fmla="*/ 0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1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gdLst>
                  <a:gd fmla="*/ 0 w 5" name="T0"/>
                  <a:gd fmla="*/ 0 h 2" name="T1"/>
                  <a:gd fmla="*/ 5 w 5" name="T2"/>
                  <a:gd fmla="*/ 1 h 2" name="T3"/>
                  <a:gd fmla="*/ 5 w 5" name="T4"/>
                  <a:gd fmla="*/ 2 h 2" name="T5"/>
                  <a:gd fmla="*/ 0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2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3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4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5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gdLst>
                  <a:gd fmla="*/ 1 w 6" name="T0"/>
                  <a:gd fmla="*/ 0 h 2" name="T1"/>
                  <a:gd fmla="*/ 6 w 6" name="T2"/>
                  <a:gd fmla="*/ 1 h 2" name="T3"/>
                  <a:gd fmla="*/ 6 w 6" name="T4"/>
                  <a:gd fmla="*/ 2 h 2" name="T5"/>
                  <a:gd fmla="*/ 0 w 6" name="T6"/>
                  <a:gd fmla="*/ 2 h 2" name="T7"/>
                  <a:gd fmla="*/ 1 w 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6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6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gdLst>
                  <a:gd fmla="*/ 2 w 2" name="T0"/>
                  <a:gd fmla="*/ 0 h 1" name="T1"/>
                  <a:gd fmla="*/ 0 w 2" name="T2"/>
                  <a:gd fmla="*/ 1 h 1" name="T3"/>
                  <a:gd fmla="*/ 2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7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gdLst>
                  <a:gd fmla="*/ 0 w 3" name="T0"/>
                  <a:gd fmla="*/ 0 h 3" name="T1"/>
                  <a:gd fmla="*/ 1 w 3" name="T2"/>
                  <a:gd fmla="*/ 3 h 3" name="T3"/>
                  <a:gd fmla="*/ 0 w 3" name="T4"/>
                  <a:gd fmla="*/ 3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8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9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0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1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gdLst>
                  <a:gd fmla="*/ 16 w 19" name="T0"/>
                  <a:gd fmla="*/ 0 h 5" name="T1"/>
                  <a:gd fmla="*/ 19 w 19" name="T2"/>
                  <a:gd fmla="*/ 2 h 5" name="T3"/>
                  <a:gd fmla="*/ 19 w 19" name="T4"/>
                  <a:gd fmla="*/ 4 h 5" name="T5"/>
                  <a:gd fmla="*/ 0 w 19" name="T6"/>
                  <a:gd fmla="*/ 5 h 5" name="T7"/>
                  <a:gd fmla="*/ 0 w 19" name="T8"/>
                  <a:gd fmla="*/ 5 h 5" name="T9"/>
                  <a:gd fmla="*/ 16 w 19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19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2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gdLst>
                  <a:gd fmla="*/ 1 w 41" name="T0"/>
                  <a:gd fmla="*/ 0 h 11" name="T1"/>
                  <a:gd fmla="*/ 19 w 41" name="T2"/>
                  <a:gd fmla="*/ 0 h 11" name="T3"/>
                  <a:gd fmla="*/ 13 w 41" name="T4"/>
                  <a:gd fmla="*/ 4 h 11" name="T5"/>
                  <a:gd fmla="*/ 16 w 41" name="T6"/>
                  <a:gd fmla="*/ 6 h 11" name="T7"/>
                  <a:gd fmla="*/ 41 w 41" name="T8"/>
                  <a:gd fmla="*/ 6 h 11" name="T9"/>
                  <a:gd fmla="*/ 1 w 41" name="T10"/>
                  <a:gd fmla="*/ 7 h 11" name="T11"/>
                  <a:gd fmla="*/ 3 w 41" name="T12"/>
                  <a:gd fmla="*/ 7 h 11" name="T13"/>
                  <a:gd fmla="*/ 11 w 41" name="T14"/>
                  <a:gd fmla="*/ 5 h 11" name="T15"/>
                  <a:gd fmla="*/ 0 w 41" name="T16"/>
                  <a:gd fmla="*/ 2 h 11" name="T17"/>
                  <a:gd fmla="*/ 1 w 41" name="T18"/>
                  <a:gd fmla="*/ 0 h 1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" w="4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3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4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5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gdLst>
                  <a:gd fmla="*/ 4 w 6" name="T0"/>
                  <a:gd fmla="*/ 0 h 6" name="T1"/>
                  <a:gd fmla="*/ 6 w 6" name="T2"/>
                  <a:gd fmla="*/ 6 h 6" name="T3"/>
                  <a:gd fmla="*/ 0 w 6" name="T4"/>
                  <a:gd fmla="*/ 4 h 6" name="T5"/>
                  <a:gd fmla="*/ 0 w 6" name="T6"/>
                  <a:gd fmla="*/ 3 h 6" name="T7"/>
                  <a:gd fmla="*/ 4 w 6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6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gdLst>
                  <a:gd fmla="*/ 89 w 166" name="T0"/>
                  <a:gd fmla="*/ 5 h 44" name="T1"/>
                  <a:gd fmla="*/ 66 w 166" name="T2"/>
                  <a:gd fmla="*/ 8 h 44" name="T3"/>
                  <a:gd fmla="*/ 78 w 166" name="T4"/>
                  <a:gd fmla="*/ 13 h 44" name="T5"/>
                  <a:gd fmla="*/ 72 w 166" name="T6"/>
                  <a:gd fmla="*/ 15 h 44" name="T7"/>
                  <a:gd fmla="*/ 67 w 166" name="T8"/>
                  <a:gd fmla="*/ 21 h 44" name="T9"/>
                  <a:gd fmla="*/ 76 w 166" name="T10"/>
                  <a:gd fmla="*/ 28 h 44" name="T11"/>
                  <a:gd fmla="*/ 89 w 166" name="T12"/>
                  <a:gd fmla="*/ 31 h 44" name="T13"/>
                  <a:gd fmla="*/ 87 w 166" name="T14"/>
                  <a:gd fmla="*/ 26 h 44" name="T15"/>
                  <a:gd fmla="*/ 98 w 166" name="T16"/>
                  <a:gd fmla="*/ 24 h 44" name="T17"/>
                  <a:gd fmla="*/ 71 w 166" name="T18"/>
                  <a:gd fmla="*/ 23 h 44" name="T19"/>
                  <a:gd fmla="*/ 105 w 166" name="T20"/>
                  <a:gd fmla="*/ 27 h 44" name="T21"/>
                  <a:gd fmla="*/ 98 w 166" name="T22"/>
                  <a:gd fmla="*/ 28 h 44" name="T23"/>
                  <a:gd fmla="*/ 113 w 166" name="T24"/>
                  <a:gd fmla="*/ 25 h 44" name="T25"/>
                  <a:gd fmla="*/ 121 w 166" name="T26"/>
                  <a:gd fmla="*/ 25 h 44" name="T27"/>
                  <a:gd fmla="*/ 164 w 166" name="T28"/>
                  <a:gd fmla="*/ 29 h 44" name="T29"/>
                  <a:gd fmla="*/ 159 w 166" name="T30"/>
                  <a:gd fmla="*/ 29 h 44" name="T31"/>
                  <a:gd fmla="*/ 157 w 166" name="T32"/>
                  <a:gd fmla="*/ 33 h 44" name="T33"/>
                  <a:gd fmla="*/ 97 w 166" name="T34"/>
                  <a:gd fmla="*/ 40 h 44" name="T35"/>
                  <a:gd fmla="*/ 94 w 166" name="T36"/>
                  <a:gd fmla="*/ 43 h 44" name="T37"/>
                  <a:gd fmla="*/ 56 w 166" name="T38"/>
                  <a:gd fmla="*/ 38 h 44" name="T39"/>
                  <a:gd fmla="*/ 54 w 166" name="T40"/>
                  <a:gd fmla="*/ 39 h 44" name="T41"/>
                  <a:gd fmla="*/ 26 w 166" name="T42"/>
                  <a:gd fmla="*/ 37 h 44" name="T43"/>
                  <a:gd fmla="*/ 23 w 166" name="T44"/>
                  <a:gd fmla="*/ 35 h 44" name="T45"/>
                  <a:gd fmla="*/ 34 w 166" name="T46"/>
                  <a:gd fmla="*/ 29 h 44" name="T47"/>
                  <a:gd fmla="*/ 34 w 166" name="T48"/>
                  <a:gd fmla="*/ 26 h 44" name="T49"/>
                  <a:gd fmla="*/ 37 w 166" name="T50"/>
                  <a:gd fmla="*/ 33 h 44" name="T51"/>
                  <a:gd fmla="*/ 42 w 166" name="T52"/>
                  <a:gd fmla="*/ 27 h 44" name="T53"/>
                  <a:gd fmla="*/ 0 w 166" name="T54"/>
                  <a:gd fmla="*/ 24 h 44" name="T55"/>
                  <a:gd fmla="*/ 49 w 166" name="T56"/>
                  <a:gd fmla="*/ 12 h 44" name="T57"/>
                  <a:gd fmla="*/ 65 w 166" name="T58"/>
                  <a:gd fmla="*/ 8 h 44" name="T59"/>
                  <a:gd fmla="*/ 60 w 166" name="T60"/>
                  <a:gd fmla="*/ 5 h 44" name="T61"/>
                  <a:gd fmla="*/ 56 w 166" name="T62"/>
                  <a:gd fmla="*/ 4 h 44" name="T63"/>
                  <a:gd fmla="*/ 64 w 166" name="T64"/>
                  <a:gd fmla="*/ 2 h 44" name="T65"/>
                  <a:gd fmla="*/ 73 w 166" name="T66"/>
                  <a:gd fmla="*/ 1 h 44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44" w="166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7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gdLst>
                  <a:gd fmla="*/ 9 w 12" name="T0"/>
                  <a:gd fmla="*/ 0 h 8" name="T1"/>
                  <a:gd fmla="*/ 12 w 12" name="T2"/>
                  <a:gd fmla="*/ 0 h 8" name="T3"/>
                  <a:gd fmla="*/ 12 w 12" name="T4"/>
                  <a:gd fmla="*/ 3 h 8" name="T5"/>
                  <a:gd fmla="*/ 6 w 12" name="T6"/>
                  <a:gd fmla="*/ 6 h 8" name="T7"/>
                  <a:gd fmla="*/ 6 w 12" name="T8"/>
                  <a:gd fmla="*/ 3 h 8" name="T9"/>
                  <a:gd fmla="*/ 0 w 12" name="T10"/>
                  <a:gd fmla="*/ 5 h 8" name="T11"/>
                  <a:gd fmla="*/ 3 w 12" name="T12"/>
                  <a:gd fmla="*/ 5 h 8" name="T13"/>
                  <a:gd fmla="*/ 9 w 12" name="T14"/>
                  <a:gd fmla="*/ 0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12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8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9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gdLst>
                  <a:gd fmla="*/ 0 w 2" name="T0"/>
                  <a:gd fmla="*/ 0 h 2" name="T1"/>
                  <a:gd fmla="*/ 0 w 2" name="T2"/>
                  <a:gd fmla="*/ 2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0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gdLst>
                  <a:gd fmla="*/ 5 w 6" name="T0"/>
                  <a:gd fmla="*/ 0 h 5" name="T1"/>
                  <a:gd fmla="*/ 0 w 6" name="T2"/>
                  <a:gd fmla="*/ 2 h 5" name="T3"/>
                  <a:gd fmla="*/ 5 w 6" name="T4"/>
                  <a:gd fmla="*/ 3 h 5" name="T5"/>
                  <a:gd fmla="*/ 5 w 6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6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1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2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gdLst>
                  <a:gd fmla="*/ 1 w 5" name="T0"/>
                  <a:gd fmla="*/ 1 h 5" name="T1"/>
                  <a:gd fmla="*/ 3 w 5" name="T2"/>
                  <a:gd fmla="*/ 3 h 5" name="T3"/>
                  <a:gd fmla="*/ 3 w 5" name="T4"/>
                  <a:gd fmla="*/ 3 h 5" name="T5"/>
                  <a:gd fmla="*/ 0 w 5" name="T6"/>
                  <a:gd fmla="*/ 5 h 5" name="T7"/>
                  <a:gd fmla="*/ 0 w 5" name="T8"/>
                  <a:gd fmla="*/ 4 h 5" name="T9"/>
                  <a:gd fmla="*/ 1 w 5" name="T10"/>
                  <a:gd fmla="*/ 1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3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gdLst>
                  <a:gd fmla="*/ 1 w 2" name="T0"/>
                  <a:gd fmla="*/ 0 h 2" name="T1"/>
                  <a:gd fmla="*/ 0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4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gdLst>
                  <a:gd fmla="*/ 8 w 20" name="T0"/>
                  <a:gd fmla="*/ 0 h 6" name="T1"/>
                  <a:gd fmla="*/ 20 w 20" name="T2"/>
                  <a:gd fmla="*/ 2 h 6" name="T3"/>
                  <a:gd fmla="*/ 20 w 20" name="T4"/>
                  <a:gd fmla="*/ 3 h 6" name="T5"/>
                  <a:gd fmla="*/ 19 w 20" name="T6"/>
                  <a:gd fmla="*/ 4 h 6" name="T7"/>
                  <a:gd fmla="*/ 11 w 20" name="T8"/>
                  <a:gd fmla="*/ 4 h 6" name="T9"/>
                  <a:gd fmla="*/ 12 w 20" name="T10"/>
                  <a:gd fmla="*/ 2 h 6" name="T11"/>
                  <a:gd fmla="*/ 0 w 20" name="T12"/>
                  <a:gd fmla="*/ 3 h 6" name="T13"/>
                  <a:gd fmla="*/ 2 w 20" name="T14"/>
                  <a:gd fmla="*/ 3 h 6" name="T15"/>
                  <a:gd fmla="*/ 8 w 20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20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5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gdLst>
                  <a:gd fmla="*/ 0 w 3" name="T0"/>
                  <a:gd fmla="*/ 0 h 1" name="T1"/>
                  <a:gd fmla="*/ 3 w 3" name="T2"/>
                  <a:gd fmla="*/ 1 h 1" name="T3"/>
                  <a:gd fmla="*/ 0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6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gdLst>
                  <a:gd fmla="*/ 3 w 7" name="T0"/>
                  <a:gd fmla="*/ 0 h 3" name="T1"/>
                  <a:gd fmla="*/ 7 w 7" name="T2"/>
                  <a:gd fmla="*/ 3 h 3" name="T3"/>
                  <a:gd fmla="*/ 0 w 7" name="T4"/>
                  <a:gd fmla="*/ 3 h 3" name="T5"/>
                  <a:gd fmla="*/ 1 w 7" name="T6"/>
                  <a:gd fmla="*/ 1 h 3" name="T7"/>
                  <a:gd fmla="*/ 3 w 7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7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gdLst>
                  <a:gd fmla="*/ 2 w 6" name="T0"/>
                  <a:gd fmla="*/ 0 h 2" name="T1"/>
                  <a:gd fmla="*/ 6 w 6" name="T2"/>
                  <a:gd fmla="*/ 1 h 2" name="T3"/>
                  <a:gd fmla="*/ 6 w 6" name="T4"/>
                  <a:gd fmla="*/ 1 h 2" name="T5"/>
                  <a:gd fmla="*/ 2 w 6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6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8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9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3 w 3" name="T4"/>
                  <a:gd fmla="*/ 0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0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1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1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2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gdLst>
                  <a:gd fmla="*/ 0 w 7" name="T0"/>
                  <a:gd fmla="*/ 0 h 2" name="T1"/>
                  <a:gd fmla="*/ 7 w 7" name="T2"/>
                  <a:gd fmla="*/ 0 h 2" name="T3"/>
                  <a:gd fmla="*/ 7 w 7" name="T4"/>
                  <a:gd fmla="*/ 1 h 2" name="T5"/>
                  <a:gd fmla="*/ 0 w 7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7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3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gdLst>
                  <a:gd fmla="*/ 1 w 2" name="T0"/>
                  <a:gd fmla="*/ 0 h 1" name="T1"/>
                  <a:gd fmla="*/ 2 w 2" name="T2"/>
                  <a:gd fmla="*/ 0 h 1" name="T3"/>
                  <a:gd fmla="*/ 0 w 2" name="T4"/>
                  <a:gd fmla="*/ 1 h 1" name="T5"/>
                  <a:gd fmla="*/ 1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4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5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6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gdLst>
                  <a:gd fmla="*/ 0 w 5" name="T0"/>
                  <a:gd fmla="*/ 0 h 2" name="T1"/>
                  <a:gd fmla="*/ 5 w 5" name="T2"/>
                  <a:gd fmla="*/ 2 h 2" name="T3"/>
                  <a:gd fmla="*/ 0 w 5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7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gdLst>
                  <a:gd fmla="*/ 0 w 3" name="T0"/>
                  <a:gd fmla="*/ 0 h 3" name="T1"/>
                  <a:gd fmla="*/ 3 w 3" name="T2"/>
                  <a:gd fmla="*/ 0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8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gdLst>
                  <a:gd fmla="*/ 2 w 3" name="T0"/>
                  <a:gd fmla="*/ 0 h 4" name="T1"/>
                  <a:gd fmla="*/ 0 w 3" name="T2"/>
                  <a:gd fmla="*/ 4 h 4" name="T3"/>
                  <a:gd fmla="*/ 2 w 3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9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gdLst>
                  <a:gd fmla="*/ 5 w 8" name="T0"/>
                  <a:gd fmla="*/ 0 h 5" name="T1"/>
                  <a:gd fmla="*/ 8 w 8" name="T2"/>
                  <a:gd fmla="*/ 4 h 5" name="T3"/>
                  <a:gd fmla="*/ 2 w 8" name="T4"/>
                  <a:gd fmla="*/ 4 h 5" name="T5"/>
                  <a:gd fmla="*/ 0 w 8" name="T6"/>
                  <a:gd fmla="*/ 2 h 5" name="T7"/>
                  <a:gd fmla="*/ 0 w 8" name="T8"/>
                  <a:gd fmla="*/ 1 h 5" name="T9"/>
                  <a:gd fmla="*/ 5 w 8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8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0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1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typeface="Calibri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2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3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gdLst>
                  <a:gd fmla="*/ 3 w 6" name="T0"/>
                  <a:gd fmla="*/ 0 h 3" name="T1"/>
                  <a:gd fmla="*/ 6 w 6" name="T2"/>
                  <a:gd fmla="*/ 0 h 3" name="T3"/>
                  <a:gd fmla="*/ 4 w 6" name="T4"/>
                  <a:gd fmla="*/ 1 h 3" name="T5"/>
                  <a:gd fmla="*/ 4 w 6" name="T6"/>
                  <a:gd fmla="*/ 3 h 3" name="T7"/>
                  <a:gd fmla="*/ 0 w 6" name="T8"/>
                  <a:gd fmla="*/ 1 h 3" name="T9"/>
                  <a:gd fmla="*/ 3 w 6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6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4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5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gdLst>
                  <a:gd fmla="*/ 1 w 2" name="T0"/>
                  <a:gd fmla="*/ 0 h 3" name="T1"/>
                  <a:gd fmla="*/ 2 w 2" name="T2"/>
                  <a:gd fmla="*/ 3 h 3" name="T3"/>
                  <a:gd fmla="*/ 0 w 2" name="T4"/>
                  <a:gd fmla="*/ 2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6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gdLst>
                  <a:gd fmla="*/ 6 w 8" name="T0"/>
                  <a:gd fmla="*/ 0 h 4" name="T1"/>
                  <a:gd fmla="*/ 8 w 8" name="T2"/>
                  <a:gd fmla="*/ 2 h 4" name="T3"/>
                  <a:gd fmla="*/ 3 w 8" name="T4"/>
                  <a:gd fmla="*/ 4 h 4" name="T5"/>
                  <a:gd fmla="*/ 0 w 8" name="T6"/>
                  <a:gd fmla="*/ 2 h 4" name="T7"/>
                  <a:gd fmla="*/ 6 w 8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7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2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8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9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0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1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gdLst>
                  <a:gd fmla="*/ 13 w 58" name="T0"/>
                  <a:gd fmla="*/ 0 h 12" name="T1"/>
                  <a:gd fmla="*/ 58 w 58" name="T2"/>
                  <a:gd fmla="*/ 0 h 12" name="T3"/>
                  <a:gd fmla="*/ 55 w 58" name="T4"/>
                  <a:gd fmla="*/ 4 h 12" name="T5"/>
                  <a:gd fmla="*/ 18 w 58" name="T6"/>
                  <a:gd fmla="*/ 4 h 12" name="T7"/>
                  <a:gd fmla="*/ 16 w 58" name="T8"/>
                  <a:gd fmla="*/ 8 h 12" name="T9"/>
                  <a:gd fmla="*/ 25 w 58" name="T10"/>
                  <a:gd fmla="*/ 8 h 12" name="T11"/>
                  <a:gd fmla="*/ 21 w 58" name="T12"/>
                  <a:gd fmla="*/ 10 h 12" name="T13"/>
                  <a:gd fmla="*/ 2 w 58" name="T14"/>
                  <a:gd fmla="*/ 7 h 12" name="T15"/>
                  <a:gd fmla="*/ 0 w 58" name="T16"/>
                  <a:gd fmla="*/ 5 h 12" name="T17"/>
                  <a:gd fmla="*/ 0 w 58" name="T18"/>
                  <a:gd fmla="*/ 4 h 12" name="T19"/>
                  <a:gd fmla="*/ 13 w 58" name="T20"/>
                  <a:gd fmla="*/ 8 h 12" name="T21"/>
                  <a:gd fmla="*/ 12 w 58" name="T22"/>
                  <a:gd fmla="*/ 6 h 12" name="T23"/>
                  <a:gd fmla="*/ 13 w 58" name="T24"/>
                  <a:gd fmla="*/ 0 h 1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" w="57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2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gdLst>
                  <a:gd fmla="*/ 0 w 2" name="T0"/>
                  <a:gd fmla="*/ 0 h 3" name="T1"/>
                  <a:gd fmla="*/ 2 w 2" name="T2"/>
                  <a:gd fmla="*/ 0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3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1 h 2" name="T3"/>
                  <a:gd fmla="*/ 3 w 3" name="T4"/>
                  <a:gd fmla="*/ 0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4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gdLst>
                  <a:gd fmla="*/ 0 w 6" name="T0"/>
                  <a:gd fmla="*/ 0 h 3" name="T1"/>
                  <a:gd fmla="*/ 4 w 6" name="T2"/>
                  <a:gd fmla="*/ 3 h 3" name="T3"/>
                  <a:gd fmla="*/ 6 w 6" name="T4"/>
                  <a:gd fmla="*/ 1 h 3" name="T5"/>
                  <a:gd fmla="*/ 6 w 6" name="T6"/>
                  <a:gd fmla="*/ 0 h 3" name="T7"/>
                  <a:gd fmla="*/ 0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5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gdLst>
                  <a:gd fmla="*/ 1 w 3" name="T0"/>
                  <a:gd fmla="*/ 0 h 4" name="T1"/>
                  <a:gd fmla="*/ 0 w 3" name="T2"/>
                  <a:gd fmla="*/ 4 h 4" name="T3"/>
                  <a:gd fmla="*/ 1 w 3" name="T4"/>
                  <a:gd fmla="*/ 4 h 4" name="T5"/>
                  <a:gd fmla="*/ 3 w 3" name="T6"/>
                  <a:gd fmla="*/ 2 h 4" name="T7"/>
                  <a:gd fmla="*/ 2 w 3" name="T8"/>
                  <a:gd fmla="*/ 0 h 4" name="T9"/>
                  <a:gd fmla="*/ 1 w 3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6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7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gdLst>
                  <a:gd fmla="*/ 2 w 4" name="T0"/>
                  <a:gd fmla="*/ 0 h 4" name="T1"/>
                  <a:gd fmla="*/ 0 w 4" name="T2"/>
                  <a:gd fmla="*/ 4 h 4" name="T3"/>
                  <a:gd fmla="*/ 4 w 4" name="T4"/>
                  <a:gd fmla="*/ 0 h 4" name="T5"/>
                  <a:gd fmla="*/ 2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8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gdLst>
                  <a:gd fmla="*/ 8 w 10" name="T0"/>
                  <a:gd fmla="*/ 0 h 6" name="T1"/>
                  <a:gd fmla="*/ 10 w 10" name="T2"/>
                  <a:gd fmla="*/ 4 h 6" name="T3"/>
                  <a:gd fmla="*/ 0 w 10" name="T4"/>
                  <a:gd fmla="*/ 6 h 6" name="T5"/>
                  <a:gd fmla="*/ 1 w 10" name="T6"/>
                  <a:gd fmla="*/ 2 h 6" name="T7"/>
                  <a:gd fmla="*/ 8 w 10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10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9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0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gdLst>
                  <a:gd fmla="*/ 8 w 28" name="T0"/>
                  <a:gd fmla="*/ 6 h 10" name="T1"/>
                  <a:gd fmla="*/ 28 w 28" name="T2"/>
                  <a:gd fmla="*/ 6 h 10" name="T3"/>
                  <a:gd fmla="*/ 27 w 28" name="T4"/>
                  <a:gd fmla="*/ 8 h 10" name="T5"/>
                  <a:gd fmla="*/ 0 w 28" name="T6"/>
                  <a:gd fmla="*/ 10 h 10" name="T7"/>
                  <a:gd fmla="*/ 0 w 28" name="T8"/>
                  <a:gd fmla="*/ 6 h 10" name="T9"/>
                  <a:gd fmla="*/ 7 w 28" name="T10"/>
                  <a:gd fmla="*/ 4 h 10" name="T11"/>
                  <a:gd fmla="*/ 0 w 28" name="T12"/>
                  <a:gd fmla="*/ 1 h 10" name="T13"/>
                  <a:gd fmla="*/ 8 w 28" name="T14"/>
                  <a:gd fmla="*/ 0 h 10" name="T15"/>
                  <a:gd fmla="*/ 8 w 28" name="T16"/>
                  <a:gd fmla="*/ 6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28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1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2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3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4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gdLst>
                  <a:gd fmla="*/ 0 w 9" name="T0"/>
                  <a:gd fmla="*/ 0 h 4" name="T1"/>
                  <a:gd fmla="*/ 9 w 9" name="T2"/>
                  <a:gd fmla="*/ 1 h 4" name="T3"/>
                  <a:gd fmla="*/ 9 w 9" name="T4"/>
                  <a:gd fmla="*/ 2 h 4" name="T5"/>
                  <a:gd fmla="*/ 0 w 9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9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5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6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0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7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8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9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0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1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2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3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4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5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6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7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8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gdLst>
                  <a:gd fmla="*/ 6 w 13" name="T0"/>
                  <a:gd fmla="*/ 0 h 9" name="T1"/>
                  <a:gd fmla="*/ 0 w 13" name="T2"/>
                  <a:gd fmla="*/ 1 h 9" name="T3"/>
                  <a:gd fmla="*/ 1 w 13" name="T4"/>
                  <a:gd fmla="*/ 4 h 9" name="T5"/>
                  <a:gd fmla="*/ 5 w 13" name="T6"/>
                  <a:gd fmla="*/ 8 h 9" name="T7"/>
                  <a:gd fmla="*/ 7 w 13" name="T8"/>
                  <a:gd fmla="*/ 4 h 9" name="T9"/>
                  <a:gd fmla="*/ 10 w 13" name="T10"/>
                  <a:gd fmla="*/ 9 h 9" name="T11"/>
                  <a:gd fmla="*/ 9 w 13" name="T12"/>
                  <a:gd fmla="*/ 4 h 9" name="T13"/>
                  <a:gd fmla="*/ 13 w 13" name="T14"/>
                  <a:gd fmla="*/ 1 h 9" name="T15"/>
                  <a:gd fmla="*/ 6 w 13" name="T16"/>
                  <a:gd fmla="*/ 0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13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9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gdLst>
                  <a:gd fmla="*/ 2 w 4" name="T0"/>
                  <a:gd fmla="*/ 0 h 5" name="T1"/>
                  <a:gd fmla="*/ 0 w 4" name="T2"/>
                  <a:gd fmla="*/ 5 h 5" name="T3"/>
                  <a:gd fmla="*/ 4 w 4" name="T4"/>
                  <a:gd fmla="*/ 1 h 5" name="T5"/>
                  <a:gd fmla="*/ 2 w 4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0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gdLst>
                  <a:gd fmla="*/ 2 w 6" name="T0"/>
                  <a:gd fmla="*/ 0 h 3" name="T1"/>
                  <a:gd fmla="*/ 6 w 6" name="T2"/>
                  <a:gd fmla="*/ 1 h 3" name="T3"/>
                  <a:gd fmla="*/ 6 w 6" name="T4"/>
                  <a:gd fmla="*/ 2 h 3" name="T5"/>
                  <a:gd fmla="*/ 2 w 6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6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1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2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3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4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gdLst>
                  <a:gd fmla="*/ 1 w 4" name="T0"/>
                  <a:gd fmla="*/ 0 h 5" name="T1"/>
                  <a:gd fmla="*/ 4 w 4" name="T2"/>
                  <a:gd fmla="*/ 0 h 5" name="T3"/>
                  <a:gd fmla="*/ 4 w 4" name="T4"/>
                  <a:gd fmla="*/ 4 h 5" name="T5"/>
                  <a:gd fmla="*/ 2 w 4" name="T6"/>
                  <a:gd fmla="*/ 5 h 5" name="T7"/>
                  <a:gd fmla="*/ 2 w 4" name="T8"/>
                  <a:gd fmla="*/ 3 h 5" name="T9"/>
                  <a:gd fmla="*/ 1 w 4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5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6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7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0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8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9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0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1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2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gdLst>
                  <a:gd fmla="*/ 0 w 5" name="T0"/>
                  <a:gd fmla="*/ 0 h 2" name="T1"/>
                  <a:gd fmla="*/ 5 w 5" name="T2"/>
                  <a:gd fmla="*/ 1 h 2" name="T3"/>
                  <a:gd fmla="*/ 5 w 5" name="T4"/>
                  <a:gd fmla="*/ 2 h 2" name="T5"/>
                  <a:gd fmla="*/ 0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3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3 w 3" name="T4"/>
                  <a:gd fmla="*/ 2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4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gdLst>
                  <a:gd fmla="*/ 0 w 1" name="T0"/>
                  <a:gd fmla="*/ 0 h 3" name="T1"/>
                  <a:gd fmla="*/ 0 w 1" name="T2"/>
                  <a:gd fmla="*/ 3 h 3" name="T3"/>
                  <a:gd fmla="*/ 1 w 1" name="T4"/>
                  <a:gd fmla="*/ 0 h 3" name="T5"/>
                  <a:gd fmla="*/ 0 w 1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5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6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7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gdLst>
                  <a:gd fmla="*/ 0 w 2" name="T0"/>
                  <a:gd fmla="*/ 0 h 5" name="T1"/>
                  <a:gd fmla="*/ 0 w 2" name="T2"/>
                  <a:gd fmla="*/ 5 h 5" name="T3"/>
                  <a:gd fmla="*/ 2 w 2" name="T4"/>
                  <a:gd fmla="*/ 3 h 5" name="T5"/>
                  <a:gd fmla="*/ 1 w 2" name="T6"/>
                  <a:gd fmla="*/ 0 h 5" name="T7"/>
                  <a:gd fmla="*/ 0 w 2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2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8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9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gdLst>
                  <a:gd fmla="*/ 0 w 1" name="T0"/>
                  <a:gd fmla="*/ 0 h 3" name="T1"/>
                  <a:gd fmla="*/ 0 w 1" name="T2"/>
                  <a:gd fmla="*/ 3 h 3" name="T3"/>
                  <a:gd fmla="*/ 1 w 1" name="T4"/>
                  <a:gd fmla="*/ 2 h 3" name="T5"/>
                  <a:gd fmla="*/ 0 w 1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0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gdLst>
                  <a:gd fmla="*/ 0 w 6" name="T0"/>
                  <a:gd fmla="*/ 0 h 2" name="T1"/>
                  <a:gd fmla="*/ 6 w 6" name="T2"/>
                  <a:gd fmla="*/ 1 h 2" name="T3"/>
                  <a:gd fmla="*/ 6 w 6" name="T4"/>
                  <a:gd fmla="*/ 2 h 2" name="T5"/>
                  <a:gd fmla="*/ 3 w 6" name="T6"/>
                  <a:gd fmla="*/ 2 h 2" name="T7"/>
                  <a:gd fmla="*/ 0 w 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6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1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gdLst>
                  <a:gd fmla="*/ 0 w 5" name="T0"/>
                  <a:gd fmla="*/ 0 h 4" name="T1"/>
                  <a:gd fmla="*/ 5 w 5" name="T2"/>
                  <a:gd fmla="*/ 1 h 4" name="T3"/>
                  <a:gd fmla="*/ 5 w 5" name="T4"/>
                  <a:gd fmla="*/ 4 h 4" name="T5"/>
                  <a:gd fmla="*/ 2 w 5" name="T6"/>
                  <a:gd fmla="*/ 4 h 4" name="T7"/>
                  <a:gd fmla="*/ 0 w 5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2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gdLst>
                  <a:gd fmla="*/ 0 w 4" name="T0"/>
                  <a:gd fmla="*/ 0 h 5" name="T1"/>
                  <a:gd fmla="*/ 4 w 4" name="T2"/>
                  <a:gd fmla="*/ 1 h 5" name="T3"/>
                  <a:gd fmla="*/ 3 w 4" name="T4"/>
                  <a:gd fmla="*/ 4 h 5" name="T5"/>
                  <a:gd fmla="*/ 2 w 4" name="T6"/>
                  <a:gd fmla="*/ 5 h 5" name="T7"/>
                  <a:gd fmla="*/ 0 w 4" name="T8"/>
                  <a:gd fmla="*/ 3 h 5" name="T9"/>
                  <a:gd fmla="*/ 0 w 4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3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gdLst>
                  <a:gd fmla="*/ 3 w 6" name="T0"/>
                  <a:gd fmla="*/ 0 h 2" name="T1"/>
                  <a:gd fmla="*/ 0 w 6" name="T2"/>
                  <a:gd fmla="*/ 2 h 2" name="T3"/>
                  <a:gd fmla="*/ 1 w 6" name="T4"/>
                  <a:gd fmla="*/ 2 h 2" name="T5"/>
                  <a:gd fmla="*/ 6 w 6" name="T6"/>
                  <a:gd fmla="*/ 0 h 2" name="T7"/>
                  <a:gd fmla="*/ 3 w 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6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4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gdLst>
                  <a:gd fmla="*/ 1 w 6" name="T0"/>
                  <a:gd fmla="*/ 0 h 2" name="T1"/>
                  <a:gd fmla="*/ 0 w 6" name="T2"/>
                  <a:gd fmla="*/ 2 h 2" name="T3"/>
                  <a:gd fmla="*/ 6 w 6" name="T4"/>
                  <a:gd fmla="*/ 0 h 2" name="T5"/>
                  <a:gd fmla="*/ 1 w 6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6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5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gdLst>
                  <a:gd fmla="*/ 0 w 6" name="T0"/>
                  <a:gd fmla="*/ 0 h 3" name="T1"/>
                  <a:gd fmla="*/ 6 w 6" name="T2"/>
                  <a:gd fmla="*/ 0 h 3" name="T3"/>
                  <a:gd fmla="*/ 6 w 6" name="T4"/>
                  <a:gd fmla="*/ 2 h 3" name="T5"/>
                  <a:gd fmla="*/ 0 w 6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6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7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gdLst>
                  <a:gd fmla="*/ 1 w 5" name="T0"/>
                  <a:gd fmla="*/ 0 h 5" name="T1"/>
                  <a:gd fmla="*/ 5 w 5" name="T2"/>
                  <a:gd fmla="*/ 0 h 5" name="T3"/>
                  <a:gd fmla="*/ 3 w 5" name="T4"/>
                  <a:gd fmla="*/ 2 h 5" name="T5"/>
                  <a:gd fmla="*/ 1 w 5" name="T6"/>
                  <a:gd fmla="*/ 5 h 5" name="T7"/>
                  <a:gd fmla="*/ 0 w 5" name="T8"/>
                  <a:gd fmla="*/ 5 h 5" name="T9"/>
                  <a:gd fmla="*/ 1 w 5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8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gdLst>
                  <a:gd fmla="*/ 2 w 5" name="T0"/>
                  <a:gd fmla="*/ 0 h 2" name="T1"/>
                  <a:gd fmla="*/ 5 w 5" name="T2"/>
                  <a:gd fmla="*/ 1 h 2" name="T3"/>
                  <a:gd fmla="*/ 5 w 5" name="T4"/>
                  <a:gd fmla="*/ 2 h 2" name="T5"/>
                  <a:gd fmla="*/ 0 w 5" name="T6"/>
                  <a:gd fmla="*/ 2 h 2" name="T7"/>
                  <a:gd fmla="*/ 2 w 5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9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gdLst>
                  <a:gd fmla="*/ 0 w 5" name="T0"/>
                  <a:gd fmla="*/ 1 h 3" name="T1"/>
                  <a:gd fmla="*/ 5 w 5" name="T2"/>
                  <a:gd fmla="*/ 2 h 3" name="T3"/>
                  <a:gd fmla="*/ 0 w 5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0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1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2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gdLst>
                  <a:gd fmla="*/ 0 w 5" name="T0"/>
                  <a:gd fmla="*/ 0 h 1" name="T1"/>
                  <a:gd fmla="*/ 5 w 5" name="T2"/>
                  <a:gd fmla="*/ 1 h 1" name="T3"/>
                  <a:gd fmla="*/ 0 w 5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3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gdLst>
                  <a:gd fmla="*/ 1 w 2" name="T0"/>
                  <a:gd fmla="*/ 0 h 1" name="T1"/>
                  <a:gd fmla="*/ 0 w 2" name="T2"/>
                  <a:gd fmla="*/ 1 h 1" name="T3"/>
                  <a:gd fmla="*/ 2 w 2" name="T4"/>
                  <a:gd fmla="*/ 1 h 1" name="T5"/>
                  <a:gd fmla="*/ 1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4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5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gdLst>
                  <a:gd fmla="*/ 5 w 22" name="T0"/>
                  <a:gd fmla="*/ 0 h 1" name="T1"/>
                  <a:gd fmla="*/ 22 w 22" name="T2"/>
                  <a:gd fmla="*/ 0 h 1" name="T3"/>
                  <a:gd fmla="*/ 22 w 22" name="T4"/>
                  <a:gd fmla="*/ 1 h 1" name="T5"/>
                  <a:gd fmla="*/ 0 w 22" name="T6"/>
                  <a:gd fmla="*/ 1 h 1" name="T7"/>
                  <a:gd fmla="*/ 5 w 22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22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6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gdLst>
                  <a:gd fmla="*/ 0 w 2" name="T0"/>
                  <a:gd fmla="*/ 0 h 4" name="T1"/>
                  <a:gd fmla="*/ 0 w 2" name="T2"/>
                  <a:gd fmla="*/ 4 h 4" name="T3"/>
                  <a:gd fmla="*/ 0 w 2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7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8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gdLst>
                  <a:gd fmla="*/ 2 w 3" name="T0"/>
                  <a:gd fmla="*/ 0 h 3" name="T1"/>
                  <a:gd fmla="*/ 0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9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0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gdLst>
                  <a:gd fmla="*/ 1 w 5" name="T0"/>
                  <a:gd fmla="*/ 0 h 3" name="T1"/>
                  <a:gd fmla="*/ 5 w 5" name="T2"/>
                  <a:gd fmla="*/ 2 h 3" name="T3"/>
                  <a:gd fmla="*/ 5 w 5" name="T4"/>
                  <a:gd fmla="*/ 3 h 3" name="T5"/>
                  <a:gd fmla="*/ 0 w 5" name="T6"/>
                  <a:gd fmla="*/ 2 h 3" name="T7"/>
                  <a:gd fmla="*/ 1 w 5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1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2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3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1 w 1" name="T4"/>
                  <a:gd fmla="*/ 0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4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5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gdLst>
                  <a:gd fmla="*/ 2 w 3" name="T0"/>
                  <a:gd fmla="*/ 0 h 2" name="T1"/>
                  <a:gd fmla="*/ 3 w 3" name="T2"/>
                  <a:gd fmla="*/ 0 h 2" name="T3"/>
                  <a:gd fmla="*/ 0 w 3" name="T4"/>
                  <a:gd fmla="*/ 1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6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gdLst>
                  <a:gd fmla="*/ 4 w 4" name="T0"/>
                  <a:gd fmla="*/ 0 h 8" name="T1"/>
                  <a:gd fmla="*/ 4 w 4" name="T2"/>
                  <a:gd fmla="*/ 8 h 8" name="T3"/>
                  <a:gd fmla="*/ 4 w 4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4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7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gdLst>
                  <a:gd fmla="*/ 0 w 3" name="T0"/>
                  <a:gd fmla="*/ 0 h 1" name="T1"/>
                  <a:gd fmla="*/ 3 w 3" name="T2"/>
                  <a:gd fmla="*/ 1 h 1" name="T3"/>
                  <a:gd fmla="*/ 0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8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9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1 h 2" name="T3"/>
                  <a:gd fmla="*/ 3 w 3" name="T4"/>
                  <a:gd fmla="*/ 0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0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1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gdLst>
                  <a:gd fmla="*/ 0 w 5" name="T0"/>
                  <a:gd fmla="*/ 0 h 4" name="T1"/>
                  <a:gd fmla="*/ 0 w 5" name="T2"/>
                  <a:gd fmla="*/ 4 h 4" name="T3"/>
                  <a:gd fmla="*/ 5 w 5" name="T4"/>
                  <a:gd fmla="*/ 3 h 4" name="T5"/>
                  <a:gd fmla="*/ 0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2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gdLst>
                  <a:gd fmla="*/ 1 w 5" name="T0"/>
                  <a:gd fmla="*/ 0 h 3" name="T1"/>
                  <a:gd fmla="*/ 0 w 5" name="T2"/>
                  <a:gd fmla="*/ 2 h 3" name="T3"/>
                  <a:gd fmla="*/ 0 w 5" name="T4"/>
                  <a:gd fmla="*/ 3 h 3" name="T5"/>
                  <a:gd fmla="*/ 5 w 5" name="T6"/>
                  <a:gd fmla="*/ 2 h 3" name="T7"/>
                  <a:gd fmla="*/ 1 w 5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3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gdLst>
                  <a:gd fmla="*/ 1 w 1" name="T0"/>
                  <a:gd fmla="*/ 0 h 2" name="T1"/>
                  <a:gd fmla="*/ 0 w 1" name="T2"/>
                  <a:gd fmla="*/ 2 h 2" name="T3"/>
                  <a:gd fmla="*/ 1 w 1" name="T4"/>
                  <a:gd fmla="*/ 2 h 2" name="T5"/>
                  <a:gd fmla="*/ 1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4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5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6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gdLst>
                  <a:gd fmla="*/ 4 w 6" name="T0"/>
                  <a:gd fmla="*/ 0 h 3" name="T1"/>
                  <a:gd fmla="*/ 6 w 6" name="T2"/>
                  <a:gd fmla="*/ 2 h 3" name="T3"/>
                  <a:gd fmla="*/ 6 w 6" name="T4"/>
                  <a:gd fmla="*/ 3 h 3" name="T5"/>
                  <a:gd fmla="*/ 0 w 6" name="T6"/>
                  <a:gd fmla="*/ 3 h 3" name="T7"/>
                  <a:gd fmla="*/ 4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7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gdLst>
                  <a:gd fmla="*/ 0 w 7" name="T0"/>
                  <a:gd fmla="*/ 0 h 3" name="T1"/>
                  <a:gd fmla="*/ 7 w 7" name="T2"/>
                  <a:gd fmla="*/ 2 h 3" name="T3"/>
                  <a:gd fmla="*/ 7 w 7" name="T4"/>
                  <a:gd fmla="*/ 3 h 3" name="T5"/>
                  <a:gd fmla="*/ 2 w 7" name="T6"/>
                  <a:gd fmla="*/ 3 h 3" name="T7"/>
                  <a:gd fmla="*/ 0 w 7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8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9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gdLst>
                  <a:gd fmla="*/ 0 w 5" name="T0"/>
                  <a:gd fmla="*/ 0 h 3" name="T1"/>
                  <a:gd fmla="*/ 5 w 5" name="T2"/>
                  <a:gd fmla="*/ 3 h 3" name="T3"/>
                  <a:gd fmla="*/ 0 w 5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0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1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2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3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4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5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6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7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4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8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gdLst>
                  <a:gd fmla="*/ 0 w 1" name="T0"/>
                  <a:gd fmla="*/ 0 h 3" name="T1"/>
                  <a:gd fmla="*/ 1 w 1" name="T2"/>
                  <a:gd fmla="*/ 3 h 3" name="T3"/>
                  <a:gd fmla="*/ 0 w 1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9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gdLst>
                  <a:gd fmla="*/ 2 w 6" name="T0"/>
                  <a:gd fmla="*/ 0 h 2" name="T1"/>
                  <a:gd fmla="*/ 0 w 6" name="T2"/>
                  <a:gd fmla="*/ 1 h 2" name="T3"/>
                  <a:gd fmla="*/ 6 w 6" name="T4"/>
                  <a:gd fmla="*/ 0 h 2" name="T5"/>
                  <a:gd fmla="*/ 2 w 6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00" name="Freeform 204"/>
              <p:cNvSpPr/>
              <p:nvPr/>
            </p:nvSpPr>
            <p:spPr bwMode="auto">
              <a:xfrm flipH="1">
                <a:off x="3814" y="2124"/>
                <a:ext cx="0" cy="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520" name="Group 406"/>
            <p:cNvGrpSpPr/>
            <p:nvPr/>
          </p:nvGrpSpPr>
          <p:grpSpPr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601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gdLst>
                  <a:gd fmla="*/ 0 w 3" name="T0"/>
                  <a:gd fmla="*/ 0 h 4" name="T1"/>
                  <a:gd fmla="*/ 3 w 3" name="T2"/>
                  <a:gd fmla="*/ 4 h 4" name="T3"/>
                  <a:gd fmla="*/ 0 w 3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02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03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04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0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05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gdLst>
                  <a:gd fmla="*/ 0 w 4" name="T0"/>
                  <a:gd fmla="*/ 0 h 6" name="T1"/>
                  <a:gd fmla="*/ 4 w 4" name="T2"/>
                  <a:gd fmla="*/ 6 h 6" name="T3"/>
                  <a:gd fmla="*/ 0 w 4" name="T4"/>
                  <a:gd fmla="*/ 5 h 6" name="T5"/>
                  <a:gd fmla="*/ 0 w 4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06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2 w 3" name="T4"/>
                  <a:gd fmla="*/ 3 h 3" name="T5"/>
                  <a:gd fmla="*/ 0 w 3" name="T6"/>
                  <a:gd fmla="*/ 2 h 3" name="T7"/>
                  <a:gd fmla="*/ 1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07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gdLst>
                  <a:gd fmla="*/ 0 w 5" name="T0"/>
                  <a:gd fmla="*/ 0 h 2" name="T1"/>
                  <a:gd fmla="*/ 5 w 5" name="T2"/>
                  <a:gd fmla="*/ 2 h 2" name="T3"/>
                  <a:gd fmla="*/ 0 w 5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08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gdLst>
                  <a:gd fmla="*/ 0 w 4" name="T0"/>
                  <a:gd fmla="*/ 0 h 3" name="T1"/>
                  <a:gd fmla="*/ 4 w 4" name="T2"/>
                  <a:gd fmla="*/ 1 h 3" name="T3"/>
                  <a:gd fmla="*/ 0 w 4" name="T4"/>
                  <a:gd fmla="*/ 3 h 3" name="T5"/>
                  <a:gd fmla="*/ 0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09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0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1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2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3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4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5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gdLst>
                  <a:gd fmla="*/ 0 w 3" name="T0"/>
                  <a:gd fmla="*/ 0 h 4" name="T1"/>
                  <a:gd fmla="*/ 1 w 3" name="T2"/>
                  <a:gd fmla="*/ 4 h 4" name="T3"/>
                  <a:gd fmla="*/ 3 w 3" name="T4"/>
                  <a:gd fmla="*/ 2 h 4" name="T5"/>
                  <a:gd fmla="*/ 2 w 3" name="T6"/>
                  <a:gd fmla="*/ 0 h 4" name="T7"/>
                  <a:gd fmla="*/ 0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6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gdLst>
                  <a:gd fmla="*/ 0 w 4" name="T0"/>
                  <a:gd fmla="*/ 0 h 4" name="T1"/>
                  <a:gd fmla="*/ 0 w 4" name="T2"/>
                  <a:gd fmla="*/ 4 h 4" name="T3"/>
                  <a:gd fmla="*/ 4 w 4" name="T4"/>
                  <a:gd fmla="*/ 4 h 4" name="T5"/>
                  <a:gd fmla="*/ 3 w 4" name="T6"/>
                  <a:gd fmla="*/ 0 h 4" name="T7"/>
                  <a:gd fmla="*/ 0 w 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7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8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9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0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gdLst>
                  <a:gd fmla="*/ 0 w 1" name="T0"/>
                  <a:gd fmla="*/ 0 h 1" name="T1"/>
                  <a:gd fmla="*/ 1 w 1" name="T2"/>
                  <a:gd fmla="*/ 0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1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2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gdLst>
                  <a:gd fmla="*/ 0 w 4" name="T0"/>
                  <a:gd fmla="*/ 0 h 1" name="T1"/>
                  <a:gd fmla="*/ 4 w 4" name="T2"/>
                  <a:gd fmla="*/ 1 h 1" name="T3"/>
                  <a:gd fmla="*/ 0 w 4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3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gdLst>
                  <a:gd fmla="*/ 0 w 2" name="T0"/>
                  <a:gd fmla="*/ 0 h 2" name="T1"/>
                  <a:gd fmla="*/ 0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4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gdLst>
                  <a:gd fmla="*/ 1 w 7" name="T0"/>
                  <a:gd fmla="*/ 0 h 2" name="T1"/>
                  <a:gd fmla="*/ 7 w 7" name="T2"/>
                  <a:gd fmla="*/ 1 h 2" name="T3"/>
                  <a:gd fmla="*/ 7 w 7" name="T4"/>
                  <a:gd fmla="*/ 2 h 2" name="T5"/>
                  <a:gd fmla="*/ 0 w 7" name="T6"/>
                  <a:gd fmla="*/ 2 h 2" name="T7"/>
                  <a:gd fmla="*/ 1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5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gdLst>
                  <a:gd fmla="*/ 0 w 3" name="T0"/>
                  <a:gd fmla="*/ 0 h 1" name="T1"/>
                  <a:gd fmla="*/ 3 w 3" name="T2"/>
                  <a:gd fmla="*/ 0 h 1" name="T3"/>
                  <a:gd fmla="*/ 0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6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3 w 3" name="T4"/>
                  <a:gd fmla="*/ 1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7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gdLst>
                  <a:gd fmla="*/ 2 w 4" name="T0"/>
                  <a:gd fmla="*/ 0 h 2" name="T1"/>
                  <a:gd fmla="*/ 0 w 4" name="T2"/>
                  <a:gd fmla="*/ 1 h 2" name="T3"/>
                  <a:gd fmla="*/ 0 w 4" name="T4"/>
                  <a:gd fmla="*/ 1 h 2" name="T5"/>
                  <a:gd fmla="*/ 4 w 4" name="T6"/>
                  <a:gd fmla="*/ 0 h 2" name="T7"/>
                  <a:gd fmla="*/ 2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8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9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gdLst>
                  <a:gd fmla="*/ 1 w 2" name="T0"/>
                  <a:gd fmla="*/ 0 h 2" name="T1"/>
                  <a:gd fmla="*/ 0 w 2" name="T2"/>
                  <a:gd fmla="*/ 0 h 2" name="T3"/>
                  <a:gd fmla="*/ 2 w 2" name="T4"/>
                  <a:gd fmla="*/ 2 h 2" name="T5"/>
                  <a:gd fmla="*/ 2 w 2" name="T6"/>
                  <a:gd fmla="*/ 0 h 2" name="T7"/>
                  <a:gd fmla="*/ 1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0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gdLst>
                  <a:gd fmla="*/ 0 w 1" name="T0"/>
                  <a:gd fmla="*/ 0 h 1" name="T1"/>
                  <a:gd fmla="*/ 0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1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2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3" name="Freeform 238"/>
              <p:cNvSpPr/>
              <p:nvPr/>
            </p:nvSpPr>
            <p:spPr bwMode="auto">
              <a:xfrm flipH="1">
                <a:off x="3743" y="2148"/>
                <a:ext cx="0" cy="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4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5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gdLst>
                  <a:gd fmla="*/ 4 w 10" name="T0"/>
                  <a:gd fmla="*/ 0 h 8" name="T1"/>
                  <a:gd fmla="*/ 6 w 10" name="T2"/>
                  <a:gd fmla="*/ 5 h 8" name="T3"/>
                  <a:gd fmla="*/ 0 w 10" name="T4"/>
                  <a:gd fmla="*/ 8 h 8" name="T5"/>
                  <a:gd fmla="*/ 10 w 10" name="T6"/>
                  <a:gd fmla="*/ 5 h 8" name="T7"/>
                  <a:gd fmla="*/ 4 w 10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10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6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gdLst>
                  <a:gd fmla="*/ 0 w 5" name="T0"/>
                  <a:gd fmla="*/ 0 h 1" name="T1"/>
                  <a:gd fmla="*/ 5 w 5" name="T2"/>
                  <a:gd fmla="*/ 1 h 1" name="T3"/>
                  <a:gd fmla="*/ 0 w 5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7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gdLst>
                  <a:gd fmla="*/ 3 w 4" name="T0"/>
                  <a:gd fmla="*/ 0 h 5" name="T1"/>
                  <a:gd fmla="*/ 0 w 4" name="T2"/>
                  <a:gd fmla="*/ 5 h 5" name="T3"/>
                  <a:gd fmla="*/ 1 w 4" name="T4"/>
                  <a:gd fmla="*/ 5 h 5" name="T5"/>
                  <a:gd fmla="*/ 4 w 4" name="T6"/>
                  <a:gd fmla="*/ 0 h 5" name="T7"/>
                  <a:gd fmla="*/ 3 w 4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4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8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9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gdLst>
                  <a:gd fmla="*/ 3 w 14" name="T0"/>
                  <a:gd fmla="*/ 0 h 4" name="T1"/>
                  <a:gd fmla="*/ 11 w 14" name="T2"/>
                  <a:gd fmla="*/ 1 h 4" name="T3"/>
                  <a:gd fmla="*/ 6 w 14" name="T4"/>
                  <a:gd fmla="*/ 1 h 4" name="T5"/>
                  <a:gd fmla="*/ 7 w 14" name="T6"/>
                  <a:gd fmla="*/ 3 h 4" name="T7"/>
                  <a:gd fmla="*/ 14 w 14" name="T8"/>
                  <a:gd fmla="*/ 2 h 4" name="T9"/>
                  <a:gd fmla="*/ 13 w 14" name="T10"/>
                  <a:gd fmla="*/ 4 h 4" name="T11"/>
                  <a:gd fmla="*/ 0 w 14" name="T12"/>
                  <a:gd fmla="*/ 4 h 4" name="T13"/>
                  <a:gd fmla="*/ 0 w 14" name="T14"/>
                  <a:gd fmla="*/ 3 h 4" name="T15"/>
                  <a:gd fmla="*/ 1 w 14" name="T16"/>
                  <a:gd fmla="*/ 1 h 4" name="T17"/>
                  <a:gd fmla="*/ 3 w 14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1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0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gdLst>
                  <a:gd fmla="*/ 0 w 5" name="T0"/>
                  <a:gd fmla="*/ 0 h 1" name="T1"/>
                  <a:gd fmla="*/ 5 w 5" name="T2"/>
                  <a:gd fmla="*/ 1 h 1" name="T3"/>
                  <a:gd fmla="*/ 0 w 5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1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2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2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gdLst>
                  <a:gd fmla="*/ 0 w 2" name="T0"/>
                  <a:gd fmla="*/ 0 h 5" name="T1"/>
                  <a:gd fmla="*/ 0 w 2" name="T2"/>
                  <a:gd fmla="*/ 5 h 5" name="T3"/>
                  <a:gd fmla="*/ 0 w 2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2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3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gdLst>
                  <a:gd fmla="*/ 0 w 3" name="T0"/>
                  <a:gd fmla="*/ 0 h 5" name="T1"/>
                  <a:gd fmla="*/ 3 w 3" name="T2"/>
                  <a:gd fmla="*/ 5 h 5" name="T3"/>
                  <a:gd fmla="*/ 2 w 3" name="T4"/>
                  <a:gd fmla="*/ 5 h 5" name="T5"/>
                  <a:gd fmla="*/ 1 w 3" name="T6"/>
                  <a:gd fmla="*/ 5 h 5" name="T7"/>
                  <a:gd fmla="*/ 0 w 3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4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gdLst>
                  <a:gd fmla="*/ 0 w 8" name="T0"/>
                  <a:gd fmla="*/ 0 h 4" name="T1"/>
                  <a:gd fmla="*/ 8 w 8" name="T2"/>
                  <a:gd fmla="*/ 2 h 4" name="T3"/>
                  <a:gd fmla="*/ 7 w 8" name="T4"/>
                  <a:gd fmla="*/ 4 h 4" name="T5"/>
                  <a:gd fmla="*/ 6 w 8" name="T6"/>
                  <a:gd fmla="*/ 4 h 4" name="T7"/>
                  <a:gd fmla="*/ 0 w 8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5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gdLst>
                  <a:gd fmla="*/ 11 w 15" name="T0"/>
                  <a:gd fmla="*/ 0 h 8" name="T1"/>
                  <a:gd fmla="*/ 14 w 15" name="T2"/>
                  <a:gd fmla="*/ 0 h 8" name="T3"/>
                  <a:gd fmla="*/ 15 w 15" name="T4"/>
                  <a:gd fmla="*/ 7 h 8" name="T5"/>
                  <a:gd fmla="*/ 12 w 15" name="T6"/>
                  <a:gd fmla="*/ 7 h 8" name="T7"/>
                  <a:gd fmla="*/ 4 w 15" name="T8"/>
                  <a:gd fmla="*/ 8 h 8" name="T9"/>
                  <a:gd fmla="*/ 0 w 15" name="T10"/>
                  <a:gd fmla="*/ 6 h 8" name="T11"/>
                  <a:gd fmla="*/ 4 w 15" name="T12"/>
                  <a:gd fmla="*/ 1 h 8" name="T13"/>
                  <a:gd fmla="*/ 11 w 15" name="T14"/>
                  <a:gd fmla="*/ 0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15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6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gdLst>
                  <a:gd fmla="*/ 1 w 2" name="T0"/>
                  <a:gd fmla="*/ 0 h 3" name="T1"/>
                  <a:gd fmla="*/ 0 w 2" name="T2"/>
                  <a:gd fmla="*/ 3 h 3" name="T3"/>
                  <a:gd fmla="*/ 2 w 2" name="T4"/>
                  <a:gd fmla="*/ 0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7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8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9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3 w 3" name="T4"/>
                  <a:gd fmla="*/ 0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0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1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gdLst>
                  <a:gd fmla="*/ 2 w 5" name="T0"/>
                  <a:gd fmla="*/ 0 h 6" name="T1"/>
                  <a:gd fmla="*/ 5 w 5" name="T2"/>
                  <a:gd fmla="*/ 0 h 6" name="T3"/>
                  <a:gd fmla="*/ 2 w 5" name="T4"/>
                  <a:gd fmla="*/ 6 h 6" name="T5"/>
                  <a:gd fmla="*/ 0 w 5" name="T6"/>
                  <a:gd fmla="*/ 5 h 6" name="T7"/>
                  <a:gd fmla="*/ 2 w 5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5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2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gdLst>
                  <a:gd fmla="*/ 0 w 1" name="T0"/>
                  <a:gd fmla="*/ 0 h 3" name="T1"/>
                  <a:gd fmla="*/ 0 w 1" name="T2"/>
                  <a:gd fmla="*/ 3 h 3" name="T3"/>
                  <a:gd fmla="*/ 1 w 1" name="T4"/>
                  <a:gd fmla="*/ 0 h 3" name="T5"/>
                  <a:gd fmla="*/ 0 w 1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3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gdLst>
                  <a:gd fmla="*/ 1 w 4" name="T0"/>
                  <a:gd fmla="*/ 0 h 4" name="T1"/>
                  <a:gd fmla="*/ 4 w 4" name="T2"/>
                  <a:gd fmla="*/ 0 h 4" name="T3"/>
                  <a:gd fmla="*/ 1 w 4" name="T4"/>
                  <a:gd fmla="*/ 4 h 4" name="T5"/>
                  <a:gd fmla="*/ 2 w 4" name="T6"/>
                  <a:gd fmla="*/ 2 h 4" name="T7"/>
                  <a:gd fmla="*/ 0 w 4" name="T8"/>
                  <a:gd fmla="*/ 2 h 4" name="T9"/>
                  <a:gd fmla="*/ 1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4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5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6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7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gdLst>
                  <a:gd fmla="*/ 0 w 6" name="T0"/>
                  <a:gd fmla="*/ 0 h 3" name="T1"/>
                  <a:gd fmla="*/ 4 w 6" name="T2"/>
                  <a:gd fmla="*/ 3 h 3" name="T3"/>
                  <a:gd fmla="*/ 6 w 6" name="T4"/>
                  <a:gd fmla="*/ 1 h 3" name="T5"/>
                  <a:gd fmla="*/ 6 w 6" name="T6"/>
                  <a:gd fmla="*/ 0 h 3" name="T7"/>
                  <a:gd fmla="*/ 0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8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1 h 1" name="T3"/>
                  <a:gd fmla="*/ 0 w 4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9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0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gdLst>
                  <a:gd fmla="*/ 1 w 2" name="T0"/>
                  <a:gd fmla="*/ 0 h 2" name="T1"/>
                  <a:gd fmla="*/ 0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1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2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3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gdLst>
                  <a:gd fmla="*/ 0 w 8" name="T0"/>
                  <a:gd fmla="*/ 0 h 1" name="T1"/>
                  <a:gd fmla="*/ 8 w 8" name="T2"/>
                  <a:gd fmla="*/ 1 h 1" name="T3"/>
                  <a:gd fmla="*/ 0 w 8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8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4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gdLst>
                  <a:gd fmla="*/ 4 w 8" name="T0"/>
                  <a:gd fmla="*/ 0 h 5" name="T1"/>
                  <a:gd fmla="*/ 0 w 8" name="T2"/>
                  <a:gd fmla="*/ 5 h 5" name="T3"/>
                  <a:gd fmla="*/ 1 w 8" name="T4"/>
                  <a:gd fmla="*/ 5 h 5" name="T5"/>
                  <a:gd fmla="*/ 8 w 8" name="T6"/>
                  <a:gd fmla="*/ 2 h 5" name="T7"/>
                  <a:gd fmla="*/ 8 w 8" name="T8"/>
                  <a:gd fmla="*/ 1 h 5" name="T9"/>
                  <a:gd fmla="*/ 4 w 8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8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5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gdLst>
                  <a:gd fmla="*/ 1 w 8" name="T0"/>
                  <a:gd fmla="*/ 0 h 6" name="T1"/>
                  <a:gd fmla="*/ 0 w 8" name="T2"/>
                  <a:gd fmla="*/ 6 h 6" name="T3"/>
                  <a:gd fmla="*/ 8 w 8" name="T4"/>
                  <a:gd fmla="*/ 3 h 6" name="T5"/>
                  <a:gd fmla="*/ 8 w 8" name="T6"/>
                  <a:gd fmla="*/ 2 h 6" name="T7"/>
                  <a:gd fmla="*/ 1 w 8" name="T8"/>
                  <a:gd fmla="*/ 3 h 6" name="T9"/>
                  <a:gd fmla="*/ 2 w 8" name="T10"/>
                  <a:gd fmla="*/ 1 h 6" name="T11"/>
                  <a:gd fmla="*/ 1 w 8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8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6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gdLst>
                  <a:gd fmla="*/ 0 w 2" name="T0"/>
                  <a:gd fmla="*/ 0 h 3" name="T1"/>
                  <a:gd fmla="*/ 0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7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8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gdLst>
                  <a:gd fmla="*/ 0 w 3" name="T0"/>
                  <a:gd fmla="*/ 0 h 4" name="T1"/>
                  <a:gd fmla="*/ 0 w 3" name="T2"/>
                  <a:gd fmla="*/ 4 h 4" name="T3"/>
                  <a:gd fmla="*/ 3 w 3" name="T4"/>
                  <a:gd fmla="*/ 1 h 4" name="T5"/>
                  <a:gd fmla="*/ 1 w 3" name="T6"/>
                  <a:gd fmla="*/ 1 h 4" name="T7"/>
                  <a:gd fmla="*/ 0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9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gdLst>
                  <a:gd fmla="*/ 0 w 3" name="T0"/>
                  <a:gd fmla="*/ 0 h 5" name="T1"/>
                  <a:gd fmla="*/ 3 w 3" name="T2"/>
                  <a:gd fmla="*/ 4 h 5" name="T3"/>
                  <a:gd fmla="*/ 3 w 3" name="T4"/>
                  <a:gd fmla="*/ 5 h 5" name="T5"/>
                  <a:gd fmla="*/ 2 w 3" name="T6"/>
                  <a:gd fmla="*/ 5 h 5" name="T7"/>
                  <a:gd fmla="*/ 2 w 3" name="T8"/>
                  <a:gd fmla="*/ 5 h 5" name="T9"/>
                  <a:gd fmla="*/ 0 w 3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0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1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2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3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gdLst>
                  <a:gd fmla="*/ 0 w 8" name="T0"/>
                  <a:gd fmla="*/ 0 h 2" name="T1"/>
                  <a:gd fmla="*/ 8 w 8" name="T2"/>
                  <a:gd fmla="*/ 0 h 2" name="T3"/>
                  <a:gd fmla="*/ 7 w 8" name="T4"/>
                  <a:gd fmla="*/ 2 h 2" name="T5"/>
                  <a:gd fmla="*/ 0 w 8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8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4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gdLst>
                  <a:gd fmla="*/ 5 w 8" name="T0"/>
                  <a:gd fmla="*/ 0 h 7" name="T1"/>
                  <a:gd fmla="*/ 0 w 8" name="T2"/>
                  <a:gd fmla="*/ 4 h 7" name="T3"/>
                  <a:gd fmla="*/ 3 w 8" name="T4"/>
                  <a:gd fmla="*/ 7 h 7" name="T5"/>
                  <a:gd fmla="*/ 8 w 8" name="T6"/>
                  <a:gd fmla="*/ 2 h 7" name="T7"/>
                  <a:gd fmla="*/ 7 w 8" name="T8"/>
                  <a:gd fmla="*/ 0 h 7" name="T9"/>
                  <a:gd fmla="*/ 5 w 8" name="T10"/>
                  <a:gd fmla="*/ 0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8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5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2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6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7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8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gdLst>
                  <a:gd fmla="*/ 1 w 2" name="T0"/>
                  <a:gd fmla="*/ 0 h 3" name="T1"/>
                  <a:gd fmla="*/ 0 w 2" name="T2"/>
                  <a:gd fmla="*/ 3 h 3" name="T3"/>
                  <a:gd fmla="*/ 2 w 2" name="T4"/>
                  <a:gd fmla="*/ 1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9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gdLst>
                  <a:gd fmla="*/ 0 w 4" name="T0"/>
                  <a:gd fmla="*/ 0 h 4" name="T1"/>
                  <a:gd fmla="*/ 4 w 4" name="T2"/>
                  <a:gd fmla="*/ 4 h 4" name="T3"/>
                  <a:gd fmla="*/ 2 w 4" name="T4"/>
                  <a:gd fmla="*/ 2 h 4" name="T5"/>
                  <a:gd fmla="*/ 0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0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gdLst>
                  <a:gd fmla="*/ 2 w 4" name="T0"/>
                  <a:gd fmla="*/ 0 h 4" name="T1"/>
                  <a:gd fmla="*/ 0 w 4" name="T2"/>
                  <a:gd fmla="*/ 4 h 4" name="T3"/>
                  <a:gd fmla="*/ 1 w 4" name="T4"/>
                  <a:gd fmla="*/ 4 h 4" name="T5"/>
                  <a:gd fmla="*/ 4 w 4" name="T6"/>
                  <a:gd fmla="*/ 0 h 4" name="T7"/>
                  <a:gd fmla="*/ 2 w 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1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2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3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gdLst>
                  <a:gd fmla="*/ 5 w 7" name="T0"/>
                  <a:gd fmla="*/ 0 h 5" name="T1"/>
                  <a:gd fmla="*/ 0 w 7" name="T2"/>
                  <a:gd fmla="*/ 2 h 5" name="T3"/>
                  <a:gd fmla="*/ 2 w 7" name="T4"/>
                  <a:gd fmla="*/ 5 h 5" name="T5"/>
                  <a:gd fmla="*/ 6 w 7" name="T6"/>
                  <a:gd fmla="*/ 5 h 5" name="T7"/>
                  <a:gd fmla="*/ 7 w 7" name="T8"/>
                  <a:gd fmla="*/ 3 h 5" name="T9"/>
                  <a:gd fmla="*/ 6 w 7" name="T10"/>
                  <a:gd fmla="*/ 0 h 5" name="T11"/>
                  <a:gd fmla="*/ 5 w 7" name="T12"/>
                  <a:gd fmla="*/ 0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7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4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gdLst>
                  <a:gd fmla="*/ 2 w 4" name="T0"/>
                  <a:gd fmla="*/ 0 h 5" name="T1"/>
                  <a:gd fmla="*/ 0 w 4" name="T2"/>
                  <a:gd fmla="*/ 5 h 5" name="T3"/>
                  <a:gd fmla="*/ 4 w 4" name="T4"/>
                  <a:gd fmla="*/ 3 h 5" name="T5"/>
                  <a:gd fmla="*/ 2 w 4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5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6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gdLst>
                  <a:gd fmla="*/ 0 w 5" name="T0"/>
                  <a:gd fmla="*/ 0 h 2" name="T1"/>
                  <a:gd fmla="*/ 5 w 5" name="T2"/>
                  <a:gd fmla="*/ 1 h 2" name="T3"/>
                  <a:gd fmla="*/ 0 w 5" name="T4"/>
                  <a:gd fmla="*/ 2 h 2" name="T5"/>
                  <a:gd fmla="*/ 0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7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gdLst>
                  <a:gd fmla="*/ 1 w 4" name="T0"/>
                  <a:gd fmla="*/ 0 h 2" name="T1"/>
                  <a:gd fmla="*/ 0 w 4" name="T2"/>
                  <a:gd fmla="*/ 2 h 2" name="T3"/>
                  <a:gd fmla="*/ 4 w 4" name="T4"/>
                  <a:gd fmla="*/ 0 h 2" name="T5"/>
                  <a:gd fmla="*/ 1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8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gdLst>
                  <a:gd fmla="*/ 1 w 2" name="T0"/>
                  <a:gd fmla="*/ 0 h 2" name="T1"/>
                  <a:gd fmla="*/ 0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9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gdLst>
                  <a:gd fmla="*/ 0 w 6" name="T0"/>
                  <a:gd fmla="*/ 0 h 3" name="T1"/>
                  <a:gd fmla="*/ 6 w 6" name="T2"/>
                  <a:gd fmla="*/ 0 h 3" name="T3"/>
                  <a:gd fmla="*/ 4 w 6" name="T4"/>
                  <a:gd fmla="*/ 3 h 3" name="T5"/>
                  <a:gd fmla="*/ 0 w 6" name="T6"/>
                  <a:gd fmla="*/ 3 h 3" name="T7"/>
                  <a:gd fmla="*/ 0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0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1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2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gdLst>
                  <a:gd fmla="*/ 0 w 3" name="T0"/>
                  <a:gd fmla="*/ 0 h 3" name="T1"/>
                  <a:gd fmla="*/ 2 w 3" name="T2"/>
                  <a:gd fmla="*/ 3 h 3" name="T3"/>
                  <a:gd fmla="*/ 3 w 3" name="T4"/>
                  <a:gd fmla="*/ 3 h 3" name="T5"/>
                  <a:gd fmla="*/ 3 w 3" name="T6"/>
                  <a:gd fmla="*/ 2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3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4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gdLst>
                  <a:gd fmla="*/ 3 w 4" name="T0"/>
                  <a:gd fmla="*/ 0 h 3" name="T1"/>
                  <a:gd fmla="*/ 2 w 4" name="T2"/>
                  <a:gd fmla="*/ 3 h 3" name="T3"/>
                  <a:gd fmla="*/ 2 w 4" name="T4"/>
                  <a:gd fmla="*/ 2 h 3" name="T5"/>
                  <a:gd fmla="*/ 4 w 4" name="T6"/>
                  <a:gd fmla="*/ 2 h 3" name="T7"/>
                  <a:gd fmla="*/ 3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5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3 w 3" name="T4"/>
                  <a:gd fmla="*/ 1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6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7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8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99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gdLst>
                  <a:gd fmla="*/ 0 w 5" name="T0"/>
                  <a:gd fmla="*/ 0 h 2" name="T1"/>
                  <a:gd fmla="*/ 5 w 5" name="T2"/>
                  <a:gd fmla="*/ 1 h 2" name="T3"/>
                  <a:gd fmla="*/ 0 w 5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0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2 h 2" name="T5"/>
                  <a:gd fmla="*/ 2 w 3" name="T6"/>
                  <a:gd fmla="*/ 0 h 2" name="T7"/>
                  <a:gd fmla="*/ 1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1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2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1 w 1" name="T4"/>
                  <a:gd fmla="*/ 0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3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4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5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gdLst>
                  <a:gd fmla="*/ 0 w 3" name="T0"/>
                  <a:gd fmla="*/ 0 h 4" name="T1"/>
                  <a:gd fmla="*/ 3 w 3" name="T2"/>
                  <a:gd fmla="*/ 3 h 4" name="T3"/>
                  <a:gd fmla="*/ 3 w 3" name="T4"/>
                  <a:gd fmla="*/ 4 h 4" name="T5"/>
                  <a:gd fmla="*/ 0 w 3" name="T6"/>
                  <a:gd fmla="*/ 4 h 4" name="T7"/>
                  <a:gd fmla="*/ 0 w 3" name="T8"/>
                  <a:gd fmla="*/ 2 h 4" name="T9"/>
                  <a:gd fmla="*/ 0 w 3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6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gdLst>
                  <a:gd fmla="*/ 3 w 7" name="T0"/>
                  <a:gd fmla="*/ 0 h 4" name="T1"/>
                  <a:gd fmla="*/ 7 w 7" name="T2"/>
                  <a:gd fmla="*/ 1 h 4" name="T3"/>
                  <a:gd fmla="*/ 5 w 7" name="T4"/>
                  <a:gd fmla="*/ 3 h 4" name="T5"/>
                  <a:gd fmla="*/ 1 w 7" name="T6"/>
                  <a:gd fmla="*/ 4 h 4" name="T7"/>
                  <a:gd fmla="*/ 0 w 7" name="T8"/>
                  <a:gd fmla="*/ 2 h 4" name="T9"/>
                  <a:gd fmla="*/ 0 w 7" name="T10"/>
                  <a:gd fmla="*/ 1 h 4" name="T11"/>
                  <a:gd fmla="*/ 3 w 7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7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7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8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2 h 2" name="T5"/>
                  <a:gd fmla="*/ 3 w 3" name="T6"/>
                  <a:gd fmla="*/ 0 h 2" name="T7"/>
                  <a:gd fmla="*/ 1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09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gdLst>
                  <a:gd fmla="*/ 1 w 7" name="T0"/>
                  <a:gd fmla="*/ 0 h 2" name="T1"/>
                  <a:gd fmla="*/ 7 w 7" name="T2"/>
                  <a:gd fmla="*/ 1 h 2" name="T3"/>
                  <a:gd fmla="*/ 5 w 7" name="T4"/>
                  <a:gd fmla="*/ 1 h 2" name="T5"/>
                  <a:gd fmla="*/ 0 w 7" name="T6"/>
                  <a:gd fmla="*/ 2 h 2" name="T7"/>
                  <a:gd fmla="*/ 1 w 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7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0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gdLst>
                  <a:gd fmla="*/ 1 w 5" name="T0"/>
                  <a:gd fmla="*/ 0 h 2" name="T1"/>
                  <a:gd fmla="*/ 5 w 5" name="T2"/>
                  <a:gd fmla="*/ 0 h 2" name="T3"/>
                  <a:gd fmla="*/ 5 w 5" name="T4"/>
                  <a:gd fmla="*/ 0 h 2" name="T5"/>
                  <a:gd fmla="*/ 4 w 5" name="T6"/>
                  <a:gd fmla="*/ 2 h 2" name="T7"/>
                  <a:gd fmla="*/ 0 w 5" name="T8"/>
                  <a:gd fmla="*/ 2 h 2" name="T9"/>
                  <a:gd fmla="*/ 1 w 5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5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1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gdLst>
                  <a:gd fmla="*/ 1 w 11" name="T0"/>
                  <a:gd fmla="*/ 0 h 2" name="T1"/>
                  <a:gd fmla="*/ 11 w 11" name="T2"/>
                  <a:gd fmla="*/ 0 h 2" name="T3"/>
                  <a:gd fmla="*/ 11 w 11" name="T4"/>
                  <a:gd fmla="*/ 0 h 2" name="T5"/>
                  <a:gd fmla="*/ 0 w 11" name="T6"/>
                  <a:gd fmla="*/ 2 h 2" name="T7"/>
                  <a:gd fmla="*/ 1 w 11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1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2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gdLst>
                  <a:gd fmla="*/ 3 w 5" name="T0"/>
                  <a:gd fmla="*/ 0 h 2" name="T1"/>
                  <a:gd fmla="*/ 5 w 5" name="T2"/>
                  <a:gd fmla="*/ 2 h 2" name="T3"/>
                  <a:gd fmla="*/ 0 w 5" name="T4"/>
                  <a:gd fmla="*/ 2 h 2" name="T5"/>
                  <a:gd fmla="*/ 3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3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4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5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6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7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8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gdLst>
                  <a:gd fmla="*/ 1 w 3" name="T0"/>
                  <a:gd fmla="*/ 0 h 3" name="T1"/>
                  <a:gd fmla="*/ 0 w 3" name="T2"/>
                  <a:gd fmla="*/ 2 h 3" name="T3"/>
                  <a:gd fmla="*/ 3 w 3" name="T4"/>
                  <a:gd fmla="*/ 3 h 3" name="T5"/>
                  <a:gd fmla="*/ 3 w 3" name="T6"/>
                  <a:gd fmla="*/ 0 h 3" name="T7"/>
                  <a:gd fmla="*/ 1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9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0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1" name="Freeform 326"/>
              <p:cNvSpPr/>
              <p:nvPr/>
            </p:nvSpPr>
            <p:spPr bwMode="auto">
              <a:xfrm flipH="1">
                <a:off x="3980" y="2213"/>
                <a:ext cx="0" cy="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2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gdLst>
                  <a:gd fmla="*/ 1 w 4" name="T0"/>
                  <a:gd fmla="*/ 0 h 3" name="T1"/>
                  <a:gd fmla="*/ 4 w 4" name="T2"/>
                  <a:gd fmla="*/ 3 h 3" name="T3"/>
                  <a:gd fmla="*/ 3 w 4" name="T4"/>
                  <a:gd fmla="*/ 3 h 3" name="T5"/>
                  <a:gd fmla="*/ 0 w 4" name="T6"/>
                  <a:gd fmla="*/ 2 h 3" name="T7"/>
                  <a:gd fmla="*/ 1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3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gdLst>
                  <a:gd fmla="*/ 0 w 6" name="T0"/>
                  <a:gd fmla="*/ 0 h 3" name="T1"/>
                  <a:gd fmla="*/ 6 w 6" name="T2"/>
                  <a:gd fmla="*/ 1 h 3" name="T3"/>
                  <a:gd fmla="*/ 3 w 6" name="T4"/>
                  <a:gd fmla="*/ 3 h 3" name="T5"/>
                  <a:gd fmla="*/ 0 w 6" name="T6"/>
                  <a:gd fmla="*/ 3 h 3" name="T7"/>
                  <a:gd fmla="*/ 0 w 6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4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5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gdLst>
                  <a:gd fmla="*/ 0 w 3" name="T0"/>
                  <a:gd fmla="*/ 0 h 1" name="T1"/>
                  <a:gd fmla="*/ 3 w 3" name="T2"/>
                  <a:gd fmla="*/ 1 h 1" name="T3"/>
                  <a:gd fmla="*/ 0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6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gdLst>
                  <a:gd fmla="*/ 7 w 10" name="T0"/>
                  <a:gd fmla="*/ 0 h 3" name="T1"/>
                  <a:gd fmla="*/ 10 w 10" name="T2"/>
                  <a:gd fmla="*/ 0 h 3" name="T3"/>
                  <a:gd fmla="*/ 9 w 10" name="T4"/>
                  <a:gd fmla="*/ 2 h 3" name="T5"/>
                  <a:gd fmla="*/ 0 w 10" name="T6"/>
                  <a:gd fmla="*/ 3 h 3" name="T7"/>
                  <a:gd fmla="*/ 0 w 10" name="T8"/>
                  <a:gd fmla="*/ 1 h 3" name="T9"/>
                  <a:gd fmla="*/ 7 w 10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7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gdLst>
                  <a:gd fmla="*/ 2 w 6" name="T0"/>
                  <a:gd fmla="*/ 0 h 2" name="T1"/>
                  <a:gd fmla="*/ 6 w 6" name="T2"/>
                  <a:gd fmla="*/ 0 h 2" name="T3"/>
                  <a:gd fmla="*/ 6 w 6" name="T4"/>
                  <a:gd fmla="*/ 2 h 2" name="T5"/>
                  <a:gd fmla="*/ 0 w 6" name="T6"/>
                  <a:gd fmla="*/ 2 h 2" name="T7"/>
                  <a:gd fmla="*/ 2 w 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6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8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9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2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0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1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gdLst>
                  <a:gd fmla="*/ 2 w 8" name="T0"/>
                  <a:gd fmla="*/ 0 h 3" name="T1"/>
                  <a:gd fmla="*/ 8 w 8" name="T2"/>
                  <a:gd fmla="*/ 2 h 3" name="T3"/>
                  <a:gd fmla="*/ 2 w 8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2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gdLst>
                  <a:gd fmla="*/ 0 w 4" name="T0"/>
                  <a:gd fmla="*/ 0 h 3" name="T1"/>
                  <a:gd fmla="*/ 4 w 4" name="T2"/>
                  <a:gd fmla="*/ 3 h 3" name="T3"/>
                  <a:gd fmla="*/ 0 w 4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3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4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0 h 2" name="T3"/>
                  <a:gd fmla="*/ 1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5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6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gdLst>
                  <a:gd fmla="*/ 0 w 8" name="T0"/>
                  <a:gd fmla="*/ 0 h 3" name="T1"/>
                  <a:gd fmla="*/ 8 w 8" name="T2"/>
                  <a:gd fmla="*/ 1 h 3" name="T3"/>
                  <a:gd fmla="*/ 0 w 8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7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8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3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9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0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gdLst>
                  <a:gd fmla="*/ 2 w 4" name="T0"/>
                  <a:gd fmla="*/ 0 h 3" name="T1"/>
                  <a:gd fmla="*/ 4 w 4" name="T2"/>
                  <a:gd fmla="*/ 0 h 3" name="T3"/>
                  <a:gd fmla="*/ 0 w 4" name="T4"/>
                  <a:gd fmla="*/ 3 h 3" name="T5"/>
                  <a:gd fmla="*/ 2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1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gdLst>
                  <a:gd fmla="*/ 6 w 16" name="T0"/>
                  <a:gd fmla="*/ 0 h 4" name="T1"/>
                  <a:gd fmla="*/ 0 w 16" name="T2"/>
                  <a:gd fmla="*/ 4 h 4" name="T3"/>
                  <a:gd fmla="*/ 2 w 16" name="T4"/>
                  <a:gd fmla="*/ 3 h 4" name="T5"/>
                  <a:gd fmla="*/ 16 w 16" name="T6"/>
                  <a:gd fmla="*/ 3 h 4" name="T7"/>
                  <a:gd fmla="*/ 12 w 16" name="T8"/>
                  <a:gd fmla="*/ 0 h 4" name="T9"/>
                  <a:gd fmla="*/ 7 w 16" name="T10"/>
                  <a:gd fmla="*/ 3 h 4" name="T11"/>
                  <a:gd fmla="*/ 6 w 16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16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2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2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3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gdLst>
                  <a:gd fmla="*/ 2 w 7" name="T0"/>
                  <a:gd fmla="*/ 0 h 7" name="T1"/>
                  <a:gd fmla="*/ 2 w 7" name="T2"/>
                  <a:gd fmla="*/ 2 h 7" name="T3"/>
                  <a:gd fmla="*/ 0 w 7" name="T4"/>
                  <a:gd fmla="*/ 1 h 7" name="T5"/>
                  <a:gd fmla="*/ 7 w 7" name="T6"/>
                  <a:gd fmla="*/ 7 h 7" name="T7"/>
                  <a:gd fmla="*/ 7 w 7" name="T8"/>
                  <a:gd fmla="*/ 6 h 7" name="T9"/>
                  <a:gd fmla="*/ 5 w 7" name="T10"/>
                  <a:gd fmla="*/ 1 h 7" name="T11"/>
                  <a:gd fmla="*/ 2 w 7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4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gdLst>
                  <a:gd fmla="*/ 1 w 8" name="T0"/>
                  <a:gd fmla="*/ 0 h 5" name="T1"/>
                  <a:gd fmla="*/ 8 w 8" name="T2"/>
                  <a:gd fmla="*/ 1 h 5" name="T3"/>
                  <a:gd fmla="*/ 8 w 8" name="T4"/>
                  <a:gd fmla="*/ 2 h 5" name="T5"/>
                  <a:gd fmla="*/ 8 w 8" name="T6"/>
                  <a:gd fmla="*/ 4 h 5" name="T7"/>
                  <a:gd fmla="*/ 6 w 8" name="T8"/>
                  <a:gd fmla="*/ 5 h 5" name="T9"/>
                  <a:gd fmla="*/ 1 w 8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8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5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6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7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gdLst>
                  <a:gd fmla="*/ 1 w 4" name="T0"/>
                  <a:gd fmla="*/ 0 h 3" name="T1"/>
                  <a:gd fmla="*/ 4 w 4" name="T2"/>
                  <a:gd fmla="*/ 2 h 3" name="T3"/>
                  <a:gd fmla="*/ 1 w 4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8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9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0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gdLst>
                  <a:gd fmla="*/ 4 w 15" name="T0"/>
                  <a:gd fmla="*/ 0 h 4" name="T1"/>
                  <a:gd fmla="*/ 15 w 15" name="T2"/>
                  <a:gd fmla="*/ 3 h 4" name="T3"/>
                  <a:gd fmla="*/ 15 w 15" name="T4"/>
                  <a:gd fmla="*/ 4 h 4" name="T5"/>
                  <a:gd fmla="*/ 0 w 15" name="T6"/>
                  <a:gd fmla="*/ 4 h 4" name="T7"/>
                  <a:gd fmla="*/ 0 w 15" name="T8"/>
                  <a:gd fmla="*/ 1 h 4" name="T9"/>
                  <a:gd fmla="*/ 4 w 15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15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1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0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2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2 w 2" name="T4"/>
                  <a:gd fmla="*/ 1 h 2" name="T5"/>
                  <a:gd fmla="*/ 0 w 2" name="T6"/>
                  <a:gd fmla="*/ 2 h 2" name="T7"/>
                  <a:gd fmla="*/ 0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3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gdLst>
                  <a:gd fmla="*/ 0 w 3" name="T0"/>
                  <a:gd fmla="*/ 0 h 4" name="T1"/>
                  <a:gd fmla="*/ 3 w 3" name="T2"/>
                  <a:gd fmla="*/ 2 h 4" name="T3"/>
                  <a:gd fmla="*/ 2 w 3" name="T4"/>
                  <a:gd fmla="*/ 4 h 4" name="T5"/>
                  <a:gd fmla="*/ 0 w 3" name="T6"/>
                  <a:gd fmla="*/ 3 h 4" name="T7"/>
                  <a:gd fmla="*/ 0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4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5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gdLst>
                  <a:gd fmla="*/ 1 w 4" name="T0"/>
                  <a:gd fmla="*/ 0 h 2" name="T1"/>
                  <a:gd fmla="*/ 4 w 4" name="T2"/>
                  <a:gd fmla="*/ 0 h 2" name="T3"/>
                  <a:gd fmla="*/ 4 w 4" name="T4"/>
                  <a:gd fmla="*/ 1 h 2" name="T5"/>
                  <a:gd fmla="*/ 0 w 4" name="T6"/>
                  <a:gd fmla="*/ 2 h 2" name="T7"/>
                  <a:gd fmla="*/ 1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6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gdLst>
                  <a:gd fmla="*/ 3 w 10" name="T0"/>
                  <a:gd fmla="*/ 0 h 3" name="T1"/>
                  <a:gd fmla="*/ 10 w 10" name="T2"/>
                  <a:gd fmla="*/ 1 h 3" name="T3"/>
                  <a:gd fmla="*/ 10 w 10" name="T4"/>
                  <a:gd fmla="*/ 2 h 3" name="T5"/>
                  <a:gd fmla="*/ 0 w 10" name="T6"/>
                  <a:gd fmla="*/ 1 h 3" name="T7"/>
                  <a:gd fmla="*/ 3 w 10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10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7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8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9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4 w 4" name="T4"/>
                  <a:gd fmla="*/ 1 h 1" name="T5"/>
                  <a:gd fmla="*/ 0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0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1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2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gdLst>
                  <a:gd fmla="*/ 3 w 10" name="T0"/>
                  <a:gd fmla="*/ 0 h 2" name="T1"/>
                  <a:gd fmla="*/ 10 w 10" name="T2"/>
                  <a:gd fmla="*/ 1 h 2" name="T3"/>
                  <a:gd fmla="*/ 10 w 10" name="T4"/>
                  <a:gd fmla="*/ 2 h 2" name="T5"/>
                  <a:gd fmla="*/ 0 w 10" name="T6"/>
                  <a:gd fmla="*/ 2 h 2" name="T7"/>
                  <a:gd fmla="*/ 3 w 10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0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3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4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gdLst>
                  <a:gd fmla="*/ 3 w 8" name="T0"/>
                  <a:gd fmla="*/ 0 h 3" name="T1"/>
                  <a:gd fmla="*/ 8 w 8" name="T2"/>
                  <a:gd fmla="*/ 0 h 3" name="T3"/>
                  <a:gd fmla="*/ 7 w 8" name="T4"/>
                  <a:gd fmla="*/ 2 h 3" name="T5"/>
                  <a:gd fmla="*/ 0 w 8" name="T6"/>
                  <a:gd fmla="*/ 3 h 3" name="T7"/>
                  <a:gd fmla="*/ 3 w 8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8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5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0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6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7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8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gdLst>
                  <a:gd fmla="*/ 1 w 3" name="T0"/>
                  <a:gd fmla="*/ 0 h 2" name="T1"/>
                  <a:gd fmla="*/ 3 w 3" name="T2"/>
                  <a:gd fmla="*/ 2 h 2" name="T3"/>
                  <a:gd fmla="*/ 0 w 3" name="T4"/>
                  <a:gd fmla="*/ 2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9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0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gdLst>
                  <a:gd fmla="*/ 0 w 4" name="T0"/>
                  <a:gd fmla="*/ 0 h 2" name="T1"/>
                  <a:gd fmla="*/ 4 w 4" name="T2"/>
                  <a:gd fmla="*/ 0 h 2" name="T3"/>
                  <a:gd fmla="*/ 3 w 4" name="T4"/>
                  <a:gd fmla="*/ 2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1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gdLst>
                  <a:gd fmla="*/ 6 w 10" name="T0"/>
                  <a:gd fmla="*/ 0 h 4" name="T1"/>
                  <a:gd fmla="*/ 10 w 10" name="T2"/>
                  <a:gd fmla="*/ 1 h 4" name="T3"/>
                  <a:gd fmla="*/ 10 w 10" name="T4"/>
                  <a:gd fmla="*/ 2 h 4" name="T5"/>
                  <a:gd fmla="*/ 0 w 10" name="T6"/>
                  <a:gd fmla="*/ 1 h 4" name="T7"/>
                  <a:gd fmla="*/ 6 w 10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10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2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gdLst>
                  <a:gd fmla="*/ 0 w 6" name="T0"/>
                  <a:gd fmla="*/ 0 h 2" name="T1"/>
                  <a:gd fmla="*/ 6 w 6" name="T2"/>
                  <a:gd fmla="*/ 1 h 2" name="T3"/>
                  <a:gd fmla="*/ 6 w 6" name="T4"/>
                  <a:gd fmla="*/ 2 h 2" name="T5"/>
                  <a:gd fmla="*/ 0 w 6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3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4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5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gdLst>
                  <a:gd fmla="*/ 0 w 6" name="T0"/>
                  <a:gd fmla="*/ 0 h 1" name="T1"/>
                  <a:gd fmla="*/ 6 w 6" name="T2"/>
                  <a:gd fmla="*/ 1 h 1" name="T3"/>
                  <a:gd fmla="*/ 0 w 6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6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6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7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8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2 h 3" name="T3"/>
                  <a:gd fmla="*/ 1 w 2" name="T4"/>
                  <a:gd fmla="*/ 3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9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0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gdLst>
                  <a:gd fmla="*/ 1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1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1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gdLst>
                  <a:gd fmla="*/ 0 w 5" name="T0"/>
                  <a:gd fmla="*/ 0 h 2" name="T1"/>
                  <a:gd fmla="*/ 5 w 5" name="T2"/>
                  <a:gd fmla="*/ 0 h 2" name="T3"/>
                  <a:gd fmla="*/ 3 w 5" name="T4"/>
                  <a:gd fmla="*/ 2 h 2" name="T5"/>
                  <a:gd fmla="*/ 0 w 5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2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gdLst>
                  <a:gd fmla="*/ 0 w 2" name="T0"/>
                  <a:gd fmla="*/ 0 h 1" name="T1"/>
                  <a:gd fmla="*/ 2 w 2" name="T2"/>
                  <a:gd fmla="*/ 0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3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gdLst>
                  <a:gd fmla="*/ 2 w 6" name="T0"/>
                  <a:gd fmla="*/ 0 h 3" name="T1"/>
                  <a:gd fmla="*/ 6 w 6" name="T2"/>
                  <a:gd fmla="*/ 0 h 3" name="T3"/>
                  <a:gd fmla="*/ 5 w 6" name="T4"/>
                  <a:gd fmla="*/ 2 h 3" name="T5"/>
                  <a:gd fmla="*/ 2 w 6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6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4" name="Freeform 389"/>
              <p:cNvSpPr/>
              <p:nvPr/>
            </p:nvSpPr>
            <p:spPr bwMode="auto">
              <a:xfrm flipH="1">
                <a:off x="3672" y="2247"/>
                <a:ext cx="0" cy="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5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gdLst>
                  <a:gd fmla="*/ 3 w 5" name="T0"/>
                  <a:gd fmla="*/ 0 h 3" name="T1"/>
                  <a:gd fmla="*/ 5 w 5" name="T2"/>
                  <a:gd fmla="*/ 2 h 3" name="T3"/>
                  <a:gd fmla="*/ 3 w 5" name="T4"/>
                  <a:gd fmla="*/ 3 h 3" name="T5"/>
                  <a:gd fmla="*/ 0 w 5" name="T6"/>
                  <a:gd fmla="*/ 1 h 3" name="T7"/>
                  <a:gd fmla="*/ 3 w 5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6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7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gdLst>
                  <a:gd fmla="*/ 1 w 10" name="T0"/>
                  <a:gd fmla="*/ 0 h 2" name="T1"/>
                  <a:gd fmla="*/ 10 w 10" name="T2"/>
                  <a:gd fmla="*/ 0 h 2" name="T3"/>
                  <a:gd fmla="*/ 10 w 10" name="T4"/>
                  <a:gd fmla="*/ 2 h 2" name="T5"/>
                  <a:gd fmla="*/ 0 w 10" name="T6"/>
                  <a:gd fmla="*/ 2 h 2" name="T7"/>
                  <a:gd fmla="*/ 1 w 10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0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8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gdLst>
                  <a:gd fmla="*/ 1 w 4" name="T0"/>
                  <a:gd fmla="*/ 0 h 2" name="T1"/>
                  <a:gd fmla="*/ 4 w 4" name="T2"/>
                  <a:gd fmla="*/ 0 h 2" name="T3"/>
                  <a:gd fmla="*/ 4 w 4" name="T4"/>
                  <a:gd fmla="*/ 1 h 2" name="T5"/>
                  <a:gd fmla="*/ 0 w 4" name="T6"/>
                  <a:gd fmla="*/ 2 h 2" name="T7"/>
                  <a:gd fmla="*/ 1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9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gdLst>
                  <a:gd fmla="*/ 0 w 8" name="T0"/>
                  <a:gd fmla="*/ 0 h 2" name="T1"/>
                  <a:gd fmla="*/ 8 w 8" name="T2"/>
                  <a:gd fmla="*/ 2 h 2" name="T3"/>
                  <a:gd fmla="*/ 3 w 8" name="T4"/>
                  <a:gd fmla="*/ 2 h 2" name="T5"/>
                  <a:gd fmla="*/ 0 w 8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8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0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gdLst>
                  <a:gd fmla="*/ 1 w 3" name="T0"/>
                  <a:gd fmla="*/ 0 h 3" name="T1"/>
                  <a:gd fmla="*/ 0 w 3" name="T2"/>
                  <a:gd fmla="*/ 3 h 3" name="T3"/>
                  <a:gd fmla="*/ 2 w 3" name="T4"/>
                  <a:gd fmla="*/ 0 h 3" name="T5"/>
                  <a:gd fmla="*/ 1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1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0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2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gdLst>
                  <a:gd fmla="*/ 2 w 4" name="T0"/>
                  <a:gd fmla="*/ 0 h 3" name="T1"/>
                  <a:gd fmla="*/ 4 w 4" name="T2"/>
                  <a:gd fmla="*/ 2 h 3" name="T3"/>
                  <a:gd fmla="*/ 3 w 4" name="T4"/>
                  <a:gd fmla="*/ 3 h 3" name="T5"/>
                  <a:gd fmla="*/ 0 w 4" name="T6"/>
                  <a:gd fmla="*/ 2 h 3" name="T7"/>
                  <a:gd fmla="*/ 2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3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gdLst>
                  <a:gd fmla="*/ 0 w 2" name="T0"/>
                  <a:gd fmla="*/ 2 w 2" name="T1"/>
                  <a:gd fmla="*/ 0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4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5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gdLst>
                  <a:gd fmla="*/ 0 w 3" name="T0"/>
                  <a:gd fmla="*/ 3 w 3" name="T1"/>
                  <a:gd fmla="*/ 0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6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gdLst>
                  <a:gd fmla="*/ 2 w 10" name="T0"/>
                  <a:gd fmla="*/ 0 h 3" name="T1"/>
                  <a:gd fmla="*/ 10 w 10" name="T2"/>
                  <a:gd fmla="*/ 1 h 3" name="T3"/>
                  <a:gd fmla="*/ 10 w 10" name="T4"/>
                  <a:gd fmla="*/ 2 h 3" name="T5"/>
                  <a:gd fmla="*/ 2 w 10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0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7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gdLst>
                  <a:gd fmla="*/ 0 w 8" name="T0"/>
                  <a:gd fmla="*/ 0 h 2" name="T1"/>
                  <a:gd fmla="*/ 8 w 8" name="T2"/>
                  <a:gd fmla="*/ 0 h 2" name="T3"/>
                  <a:gd fmla="*/ 0 w 8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8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8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0 h 2" name="T3"/>
                  <a:gd fmla="*/ 0 w 1" name="T4"/>
                  <a:gd fmla="*/ 2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9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0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gdLst>
                  <a:gd fmla="*/ 0 w 7" name="T0"/>
                  <a:gd fmla="*/ 0 h 27" name="T1"/>
                  <a:gd fmla="*/ 3 w 7" name="T2"/>
                  <a:gd fmla="*/ 0 h 27" name="T3"/>
                  <a:gd fmla="*/ 7 w 7" name="T4"/>
                  <a:gd fmla="*/ 27 h 27" name="T5"/>
                  <a:gd fmla="*/ 2 w 7" name="T6"/>
                  <a:gd fmla="*/ 26 h 27" name="T7"/>
                  <a:gd fmla="*/ 0 w 7" name="T8"/>
                  <a:gd fmla="*/ 0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521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gdLst>
                <a:gd fmla="*/ 0 w 4" name="T0"/>
                <a:gd fmla="*/ 0 h 1" name="T1"/>
                <a:gd fmla="*/ 4 w 4" name="T2"/>
                <a:gd fmla="*/ 0 h 1" name="T3"/>
                <a:gd fmla="*/ 4 w 4" name="T4"/>
                <a:gd fmla="*/ 1 h 1" name="T5"/>
                <a:gd fmla="*/ 0 w 4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2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gdLst>
                <a:gd fmla="*/ 2 w 6" name="T0"/>
                <a:gd fmla="*/ 0 h 2" name="T1"/>
                <a:gd fmla="*/ 6 w 6" name="T2"/>
                <a:gd fmla="*/ 0 h 2" name="T3"/>
                <a:gd fmla="*/ 6 w 6" name="T4"/>
                <a:gd fmla="*/ 2 h 2" name="T5"/>
                <a:gd fmla="*/ 2 w 6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6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3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4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gdLst>
                <a:gd fmla="*/ 0 w 9" name="T0"/>
                <a:gd fmla="*/ 0 h 2" name="T1"/>
                <a:gd fmla="*/ 9 w 9" name="T2"/>
                <a:gd fmla="*/ 1 h 2" name="T3"/>
                <a:gd fmla="*/ 9 w 9" name="T4"/>
                <a:gd fmla="*/ 2 h 2" name="T5"/>
                <a:gd fmla="*/ 0 w 9" name="T6"/>
                <a:gd fmla="*/ 2 h 2" name="T7"/>
                <a:gd fmla="*/ 0 w 9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9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5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gdLst>
                <a:gd fmla="*/ 0 w 2" name="T0"/>
                <a:gd fmla="*/ 0 h 1" name="T1"/>
                <a:gd fmla="*/ 2 w 2" name="T2"/>
                <a:gd fmla="*/ 0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8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gdLst>
                <a:gd fmla="*/ 0 w 8" name="T0"/>
                <a:gd fmla="*/ 0 h 1" name="T1"/>
                <a:gd fmla="*/ 8 w 8" name="T2"/>
                <a:gd fmla="*/ 1 h 1" name="T3"/>
                <a:gd fmla="*/ 0 w 8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8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9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gdLst>
                <a:gd fmla="*/ 0 w 3" name="T0"/>
                <a:gd fmla="*/ 3 w 3" name="T1"/>
                <a:gd fmla="*/ 0 w 3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0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gdLst>
                <a:gd fmla="*/ 2 w 6" name="T0"/>
                <a:gd fmla="*/ 0 h 2" name="T1"/>
                <a:gd fmla="*/ 6 w 6" name="T2"/>
                <a:gd fmla="*/ 0 h 2" name="T3"/>
                <a:gd fmla="*/ 5 w 6" name="T4"/>
                <a:gd fmla="*/ 2 h 2" name="T5"/>
                <a:gd fmla="*/ 2 w 6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6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1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gdLst>
                <a:gd fmla="*/ 0 w 2" name="T0"/>
                <a:gd fmla="*/ 0 h 1" name="T1"/>
                <a:gd fmla="*/ 2 w 2" name="T2"/>
                <a:gd fmla="*/ 0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2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gdLst>
                <a:gd fmla="*/ 1 w 4" name="T0"/>
                <a:gd fmla="*/ 0 h 2" name="T1"/>
                <a:gd fmla="*/ 0 w 4" name="T2"/>
                <a:gd fmla="*/ 1 h 2" name="T3"/>
                <a:gd fmla="*/ 2 w 4" name="T4"/>
                <a:gd fmla="*/ 2 h 2" name="T5"/>
                <a:gd fmla="*/ 4 w 4" name="T6"/>
                <a:gd fmla="*/ 1 h 2" name="T7"/>
                <a:gd fmla="*/ 4 w 4" name="T8"/>
                <a:gd fmla="*/ 0 h 2" name="T9"/>
                <a:gd fmla="*/ 1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3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gdLst>
                <a:gd fmla="*/ 0 w 3" name="T0"/>
                <a:gd fmla="*/ 0 h 2" name="T1"/>
                <a:gd fmla="*/ 3 w 3" name="T2"/>
                <a:gd fmla="*/ 2 h 2" name="T3"/>
                <a:gd fmla="*/ 0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4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2 w 3" name="T4"/>
                <a:gd fmla="*/ 1 h 1" name="T5"/>
                <a:gd fmla="*/ 0 w 3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5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6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gdLst>
                <a:gd fmla="*/ 1 w 4" name="T0"/>
                <a:gd fmla="*/ 0 h 2" name="T1"/>
                <a:gd fmla="*/ 0 w 4" name="T2"/>
                <a:gd fmla="*/ 1 h 2" name="T3"/>
                <a:gd fmla="*/ 3 w 4" name="T4"/>
                <a:gd fmla="*/ 2 h 2" name="T5"/>
                <a:gd fmla="*/ 4 w 4" name="T6"/>
                <a:gd fmla="*/ 2 h 2" name="T7"/>
                <a:gd fmla="*/ 4 w 4" name="T8"/>
                <a:gd fmla="*/ 1 h 2" name="T9"/>
                <a:gd fmla="*/ 1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7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1 w 1" name="T4"/>
                <a:gd fmla="*/ 0 h 2" name="T5"/>
                <a:gd fmla="*/ 0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8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gdLst>
                <a:gd fmla="*/ 1 w 1" name="T0"/>
                <a:gd fmla="*/ 0 h 2" name="T1"/>
                <a:gd fmla="*/ 0 w 1" name="T2"/>
                <a:gd fmla="*/ 2 h 2" name="T3"/>
                <a:gd fmla="*/ 1 w 1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9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gdLst>
                <a:gd fmla="*/ 0 w 2" name="T0"/>
                <a:gd fmla="*/ 0 h 1" name="T1"/>
                <a:gd fmla="*/ 2 w 2" name="T2"/>
                <a:gd fmla="*/ 1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0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2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1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gdLst>
                <a:gd fmla="*/ 0 w 2" name="T0"/>
                <a:gd fmla="*/ 0 h 3" name="T1"/>
                <a:gd fmla="*/ 2 w 2" name="T2"/>
                <a:gd fmla="*/ 0 h 3" name="T3"/>
                <a:gd fmla="*/ 0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2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gdLst>
                <a:gd fmla="*/ 1 w 3" name="T0"/>
                <a:gd fmla="*/ 0 h 4" name="T1"/>
                <a:gd fmla="*/ 0 w 3" name="T2"/>
                <a:gd fmla="*/ 4 h 4" name="T3"/>
                <a:gd fmla="*/ 3 w 3" name="T4"/>
                <a:gd fmla="*/ 3 h 4" name="T5"/>
                <a:gd fmla="*/ 2 w 3" name="T6"/>
                <a:gd fmla="*/ 0 h 4" name="T7"/>
                <a:gd fmla="*/ 1 w 3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3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4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5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gdLst>
                <a:gd fmla="*/ 0 w 7" name="T0"/>
                <a:gd fmla="*/ 0 h 12" name="T1"/>
                <a:gd fmla="*/ 3 w 7" name="T2"/>
                <a:gd fmla="*/ 9 h 12" name="T3"/>
                <a:gd fmla="*/ 6 w 7" name="T4"/>
                <a:gd fmla="*/ 12 h 12" name="T5"/>
                <a:gd fmla="*/ 7 w 7" name="T6"/>
                <a:gd fmla="*/ 9 h 12" name="T7"/>
                <a:gd fmla="*/ 3 w 7" name="T8"/>
                <a:gd fmla="*/ 8 h 12" name="T9"/>
                <a:gd fmla="*/ 6 w 7" name="T10"/>
                <a:gd fmla="*/ 3 h 12" name="T11"/>
                <a:gd fmla="*/ 3 w 7" name="T12"/>
                <a:gd fmla="*/ 1 h 12" name="T13"/>
                <a:gd fmla="*/ 0 w 7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7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6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gdLst>
                <a:gd fmla="*/ 1 w 2" name="T0"/>
                <a:gd fmla="*/ 0 h 2" name="T1"/>
                <a:gd fmla="*/ 0 w 2" name="T2"/>
                <a:gd fmla="*/ 2 h 2" name="T3"/>
                <a:gd fmla="*/ 2 w 2" name="T4"/>
                <a:gd fmla="*/ 2 h 2" name="T5"/>
                <a:gd fmla="*/ 1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7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8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gdLst>
                <a:gd fmla="*/ 4 w 9" name="T0"/>
                <a:gd fmla="*/ 0 h 5" name="T1"/>
                <a:gd fmla="*/ 9 w 9" name="T2"/>
                <a:gd fmla="*/ 1 h 5" name="T3"/>
                <a:gd fmla="*/ 8 w 9" name="T4"/>
                <a:gd fmla="*/ 3 h 5" name="T5"/>
                <a:gd fmla="*/ 6 w 9" name="T6"/>
                <a:gd fmla="*/ 3 h 5" name="T7"/>
                <a:gd fmla="*/ 0 w 9" name="T8"/>
                <a:gd fmla="*/ 5 h 5" name="T9"/>
                <a:gd fmla="*/ 0 w 9" name="T10"/>
                <a:gd fmla="*/ 1 h 5" name="T11"/>
                <a:gd fmla="*/ 4 w 9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9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9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gdLst>
                <a:gd fmla="*/ 3 w 6" name="T0"/>
                <a:gd fmla="*/ 0 h 3" name="T1"/>
                <a:gd fmla="*/ 6 w 6" name="T2"/>
                <a:gd fmla="*/ 2 h 3" name="T3"/>
                <a:gd fmla="*/ 0 w 6" name="T4"/>
                <a:gd fmla="*/ 3 h 3" name="T5"/>
                <a:gd fmla="*/ 0 w 6" name="T6"/>
                <a:gd fmla="*/ 2 h 3" name="T7"/>
                <a:gd fmla="*/ 3 w 6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0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gdLst>
                <a:gd fmla="*/ 0 w 7" name="T0"/>
                <a:gd fmla="*/ 0 h 4" name="T1"/>
                <a:gd fmla="*/ 7 w 7" name="T2"/>
                <a:gd fmla="*/ 0 h 4" name="T3"/>
                <a:gd fmla="*/ 7 w 7" name="T4"/>
                <a:gd fmla="*/ 4 h 4" name="T5"/>
                <a:gd fmla="*/ 0 w 7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7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1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gdLst>
                <a:gd fmla="*/ 0 w 2" name="T0"/>
                <a:gd fmla="*/ 0 h 3" name="T1"/>
                <a:gd fmla="*/ 0 w 2" name="T2"/>
                <a:gd fmla="*/ 3 h 3" name="T3"/>
                <a:gd fmla="*/ 2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2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gdLst>
                <a:gd fmla="*/ 0 w 5" name="T0"/>
                <a:gd fmla="*/ 0 h 2" name="T1"/>
                <a:gd fmla="*/ 5 w 5" name="T2"/>
                <a:gd fmla="*/ 2 h 2" name="T3"/>
                <a:gd fmla="*/ 0 w 5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5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3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0 w 1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4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gdLst>
                <a:gd fmla="*/ 0 w 2" name="T0"/>
                <a:gd fmla="*/ 0 h 3" name="T1"/>
                <a:gd fmla="*/ 1 w 2" name="T2"/>
                <a:gd fmla="*/ 3 h 3" name="T3"/>
                <a:gd fmla="*/ 2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5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gdLst>
                <a:gd fmla="*/ 1 w 5" name="T0"/>
                <a:gd fmla="*/ 0 h 2" name="T1"/>
                <a:gd fmla="*/ 5 w 5" name="T2"/>
                <a:gd fmla="*/ 0 h 2" name="T3"/>
                <a:gd fmla="*/ 0 w 5" name="T4"/>
                <a:gd fmla="*/ 2 h 2" name="T5"/>
                <a:gd fmla="*/ 1 w 5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6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gdLst>
                <a:gd fmla="*/ 0 w 3" name="T0"/>
                <a:gd fmla="*/ 0 h 2" name="T1"/>
                <a:gd fmla="*/ 3 w 3" name="T2"/>
                <a:gd fmla="*/ 2 h 2" name="T3"/>
                <a:gd fmla="*/ 0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7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gdLst>
                <a:gd fmla="*/ 0 w 4" name="T0"/>
                <a:gd fmla="*/ 0 h 2" name="T1"/>
                <a:gd fmla="*/ 4 w 4" name="T2"/>
                <a:gd fmla="*/ 2 h 2" name="T3"/>
                <a:gd fmla="*/ 0 w 4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4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8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gdLst>
                <a:gd fmla="*/ 1 w 4" name="T0"/>
                <a:gd fmla="*/ 0 h 2" name="T1"/>
                <a:gd fmla="*/ 4 w 4" name="T2"/>
                <a:gd fmla="*/ 0 h 2" name="T3"/>
                <a:gd fmla="*/ 0 w 4" name="T4"/>
                <a:gd fmla="*/ 2 h 2" name="T5"/>
                <a:gd fmla="*/ 1 w 4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9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0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2 w 2" name="T4"/>
                <a:gd fmla="*/ 1 h 2" name="T5"/>
                <a:gd fmla="*/ 0 w 2" name="T6"/>
                <a:gd fmla="*/ 2 h 2" name="T7"/>
                <a:gd fmla="*/ 0 w 2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1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gdLst>
                <a:gd fmla="*/ 1 w 7" name="T0"/>
                <a:gd fmla="*/ 0 h 5" name="T1"/>
                <a:gd fmla="*/ 5 w 7" name="T2"/>
                <a:gd fmla="*/ 0 h 5" name="T3"/>
                <a:gd fmla="*/ 7 w 7" name="T4"/>
                <a:gd fmla="*/ 5 h 5" name="T5"/>
                <a:gd fmla="*/ 6 w 7" name="T6"/>
                <a:gd fmla="*/ 5 h 5" name="T7"/>
                <a:gd fmla="*/ 0 w 7" name="T8"/>
                <a:gd fmla="*/ 2 h 5" name="T9"/>
                <a:gd fmla="*/ 3 w 7" name="T10"/>
                <a:gd fmla="*/ 3 h 5" name="T11"/>
                <a:gd fmla="*/ 1 w 7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2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gdLst>
                <a:gd fmla="*/ 0 w 2" name="T0"/>
                <a:gd fmla="*/ 0 h 2" name="T1"/>
                <a:gd fmla="*/ 1 w 2" name="T2"/>
                <a:gd fmla="*/ 2 h 2" name="T3"/>
                <a:gd fmla="*/ 2 w 2" name="T4"/>
                <a:gd fmla="*/ 0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3" name="Freeform 449"/>
            <p:cNvSpPr/>
            <p:nvPr/>
          </p:nvSpPr>
          <p:spPr bwMode="auto">
            <a:xfrm flipH="1">
              <a:off x="3074" y="2293"/>
              <a:ext cx="0" cy="4"/>
            </a:xfrm>
            <a:custGeom>
              <a:gdLst>
                <a:gd fmla="*/ 0 h 2" name="T0"/>
                <a:gd fmla="*/ 2 h 2" name="T1"/>
                <a:gd fmla="*/ 0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4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gdLst>
                <a:gd fmla="*/ 0 w 2" name="T0"/>
                <a:gd fmla="*/ 0 h 2" name="T1"/>
                <a:gd fmla="*/ 1 w 2" name="T2"/>
                <a:gd fmla="*/ 2 h 2" name="T3"/>
                <a:gd fmla="*/ 2 w 2" name="T4"/>
                <a:gd fmla="*/ 0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5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gdLst>
                <a:gd fmla="*/ 2 w 5" name="T0"/>
                <a:gd fmla="*/ 0 h 6" name="T1"/>
                <a:gd fmla="*/ 5 w 5" name="T2"/>
                <a:gd fmla="*/ 2 h 6" name="T3"/>
                <a:gd fmla="*/ 4 w 5" name="T4"/>
                <a:gd fmla="*/ 4 h 6" name="T5"/>
                <a:gd fmla="*/ 0 w 5" name="T6"/>
                <a:gd fmla="*/ 6 h 6" name="T7"/>
                <a:gd fmla="*/ 2 w 5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6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gdLst>
                <a:gd fmla="*/ 0 w 2" name="T0"/>
                <a:gd fmla="*/ 0 h 1" name="T1"/>
                <a:gd fmla="*/ 2 w 2" name="T2"/>
                <a:gd fmla="*/ 0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7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0 w 1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8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gdLst>
                <a:gd fmla="*/ 0 w 6" name="T0"/>
                <a:gd fmla="*/ 0 h 2" name="T1"/>
                <a:gd fmla="*/ 6 w 6" name="T2"/>
                <a:gd fmla="*/ 0 h 2" name="T3"/>
                <a:gd fmla="*/ 5 w 6" name="T4"/>
                <a:gd fmla="*/ 2 h 2" name="T5"/>
                <a:gd fmla="*/ 2 w 6" name="T6"/>
                <a:gd fmla="*/ 1 h 2" name="T7"/>
                <a:gd fmla="*/ 0 w 6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9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0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1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gdLst>
                <a:gd fmla="*/ 1 w 2" name="T0"/>
                <a:gd fmla="*/ 0 h 2" name="T1"/>
                <a:gd fmla="*/ 0 w 2" name="T2"/>
                <a:gd fmla="*/ 2 h 2" name="T3"/>
                <a:gd fmla="*/ 2 w 2" name="T4"/>
                <a:gd fmla="*/ 2 h 2" name="T5"/>
                <a:gd fmla="*/ 1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2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gdLst>
                <a:gd fmla="*/ 0 w 2" name="T0"/>
                <a:gd fmla="*/ 0 h 5" name="T1"/>
                <a:gd fmla="*/ 2 w 2" name="T2"/>
                <a:gd fmla="*/ 3 h 5" name="T3"/>
                <a:gd fmla="*/ 0 w 2" name="T4"/>
                <a:gd fmla="*/ 5 h 5" name="T5"/>
                <a:gd fmla="*/ 0 w 2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2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3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4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gdLst>
                <a:gd fmla="*/ 2 w 6" name="T0"/>
                <a:gd fmla="*/ 0 h 3" name="T1"/>
                <a:gd fmla="*/ 6 w 6" name="T2"/>
                <a:gd fmla="*/ 0 h 3" name="T3"/>
                <a:gd fmla="*/ 5 w 6" name="T4"/>
                <a:gd fmla="*/ 2 h 3" name="T5"/>
                <a:gd fmla="*/ 0 w 6" name="T6"/>
                <a:gd fmla="*/ 3 h 3" name="T7"/>
                <a:gd fmla="*/ 2 w 6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5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gdLst>
                <a:gd fmla="*/ 0 w 3" name="T0"/>
                <a:gd fmla="*/ 0 h 2" name="T1"/>
                <a:gd fmla="*/ 3 w 3" name="T2"/>
                <a:gd fmla="*/ 2 h 2" name="T3"/>
                <a:gd fmla="*/ 2 w 3" name="T4"/>
                <a:gd fmla="*/ 2 h 2" name="T5"/>
                <a:gd fmla="*/ 0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6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gdLst>
                <a:gd fmla="*/ 1 w 4" name="T0"/>
                <a:gd fmla="*/ 0 h 4" name="T1"/>
                <a:gd fmla="*/ 0 w 4" name="T2"/>
                <a:gd fmla="*/ 4 h 4" name="T3"/>
                <a:gd fmla="*/ 4 w 4" name="T4"/>
                <a:gd fmla="*/ 0 h 4" name="T5"/>
                <a:gd fmla="*/ 1 w 4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7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gdLst>
                <a:gd fmla="*/ 0 w 2" name="T0"/>
                <a:gd fmla="*/ 0 h 1" name="T1"/>
                <a:gd fmla="*/ 2 w 2" name="T2"/>
                <a:gd fmla="*/ 1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8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gdLst>
                <a:gd fmla="*/ 3 w 7" name="T0"/>
                <a:gd fmla="*/ 0 h 12" name="T1"/>
                <a:gd fmla="*/ 7 w 7" name="T2"/>
                <a:gd fmla="*/ 2 h 12" name="T3"/>
                <a:gd fmla="*/ 7 w 7" name="T4"/>
                <a:gd fmla="*/ 12 h 12" name="T5"/>
                <a:gd fmla="*/ 3 w 7" name="T6"/>
                <a:gd fmla="*/ 8 h 12" name="T7"/>
                <a:gd fmla="*/ 3 w 7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7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9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gdLst>
                <a:gd fmla="*/ 2 w 4" name="T0"/>
                <a:gd fmla="*/ 0 h 4" name="T1"/>
                <a:gd fmla="*/ 4 w 4" name="T2"/>
                <a:gd fmla="*/ 4 h 4" name="T3"/>
                <a:gd fmla="*/ 4 w 4" name="T4"/>
                <a:gd fmla="*/ 0 h 4" name="T5"/>
                <a:gd fmla="*/ 2 w 4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0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1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gdLst>
                <a:gd fmla="*/ 0 w 2" name="T0"/>
                <a:gd fmla="*/ 0 h 3" name="T1"/>
                <a:gd fmla="*/ 1 w 2" name="T2"/>
                <a:gd fmla="*/ 3 h 3" name="T3"/>
                <a:gd fmla="*/ 2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2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gdLst>
                <a:gd fmla="*/ 0 w 4" name="T0"/>
                <a:gd fmla="*/ 0 h 3" name="T1"/>
                <a:gd fmla="*/ 0 w 4" name="T2"/>
                <a:gd fmla="*/ 3 h 3" name="T3"/>
                <a:gd fmla="*/ 1 w 4" name="T4"/>
                <a:gd fmla="*/ 3 h 3" name="T5"/>
                <a:gd fmla="*/ 4 w 4" name="T6"/>
                <a:gd fmla="*/ 1 h 3" name="T7"/>
                <a:gd fmla="*/ 0 w 4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3" name="Freeform 469"/>
            <p:cNvSpPr/>
            <p:nvPr/>
          </p:nvSpPr>
          <p:spPr bwMode="auto">
            <a:xfrm flipH="1">
              <a:off x="3333" y="2312"/>
              <a:ext cx="0" cy="5"/>
            </a:xfrm>
            <a:custGeom>
              <a:gdLst>
                <a:gd fmla="*/ 0 h 2" name="T0"/>
                <a:gd fmla="*/ 2 h 2" name="T1"/>
                <a:gd fmla="*/ 0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4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gdLst>
                <a:gd fmla="*/ 1 w 3" name="T0"/>
                <a:gd fmla="*/ 0 h 2" name="T1"/>
                <a:gd fmla="*/ 3 w 3" name="T2"/>
                <a:gd fmla="*/ 0 h 2" name="T3"/>
                <a:gd fmla="*/ 0 w 3" name="T4"/>
                <a:gd fmla="*/ 2 h 2" name="T5"/>
                <a:gd fmla="*/ 1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5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gdLst>
                <a:gd fmla="*/ 0 w 2" name="T0"/>
                <a:gd fmla="*/ 0 h 1" name="T1"/>
                <a:gd fmla="*/ 2 w 2" name="T2"/>
                <a:gd fmla="*/ 1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6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1 w 1" name="T4"/>
                <a:gd fmla="*/ 2 h 2" name="T5"/>
                <a:gd fmla="*/ 0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7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8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gdLst>
                <a:gd fmla="*/ 0 w 3" name="T0"/>
                <a:gd fmla="*/ 0 h 2" name="T1"/>
                <a:gd fmla="*/ 3 w 3" name="T2"/>
                <a:gd fmla="*/ 0 h 2" name="T3"/>
                <a:gd fmla="*/ 3 w 3" name="T4"/>
                <a:gd fmla="*/ 0 h 2" name="T5"/>
                <a:gd fmla="*/ 0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9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0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1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gdLst>
                <a:gd fmla="*/ 1 w 2" name="T0"/>
                <a:gd fmla="*/ 0 h 3" name="T1"/>
                <a:gd fmla="*/ 1 w 2" name="T2"/>
                <a:gd fmla="*/ 3 h 3" name="T3"/>
                <a:gd fmla="*/ 0 w 2" name="T4"/>
                <a:gd fmla="*/ 3 h 3" name="T5"/>
                <a:gd fmla="*/ 1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2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gdLst>
                <a:gd fmla="*/ 0 w 2" name="T0"/>
                <a:gd fmla="*/ 0 h 1" name="T1"/>
                <a:gd fmla="*/ 2 w 2" name="T2"/>
                <a:gd fmla="*/ 0 h 1" name="T3"/>
                <a:gd fmla="*/ 0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3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gdLst>
                <a:gd fmla="*/ 0 w 3" name="T0"/>
                <a:gd fmla="*/ 0 h 2" name="T1"/>
                <a:gd fmla="*/ 3 w 3" name="T2"/>
                <a:gd fmla="*/ 0 h 2" name="T3"/>
                <a:gd fmla="*/ 1 w 3" name="T4"/>
                <a:gd fmla="*/ 2 h 2" name="T5"/>
                <a:gd fmla="*/ 0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4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5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6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7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2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8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9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gdLst>
                <a:gd fmla="*/ 0 w 3" name="T0"/>
                <a:gd fmla="*/ 0 h 3" name="T1"/>
                <a:gd fmla="*/ 3 w 3" name="T2"/>
                <a:gd fmla="*/ 3 h 3" name="T3"/>
                <a:gd fmla="*/ 0 w 3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00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001" name="TextBox 76"/>
          <p:cNvSpPr txBox="1"/>
          <p:nvPr/>
        </p:nvSpPr>
        <p:spPr>
          <a:xfrm>
            <a:off x="7659115" y="3002081"/>
            <a:ext cx="1389692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sp>
        <p:nvSpPr>
          <p:cNvPr id="1002" name="文本框 1001"/>
          <p:cNvSpPr txBox="1"/>
          <p:nvPr/>
        </p:nvSpPr>
        <p:spPr>
          <a:xfrm>
            <a:off x="7707288" y="3718252"/>
            <a:ext cx="3093754" cy="60655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3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" y="0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242419" y="-1325272"/>
            <a:ext cx="7915432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 flipH="1">
            <a:off x="-334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071580" y="3127299"/>
            <a:ext cx="25831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PART 02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1071580" y="5051497"/>
            <a:ext cx="3867699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35" name="矩形 34"/>
          <p:cNvSpPr/>
          <p:nvPr/>
        </p:nvSpPr>
        <p:spPr>
          <a:xfrm>
            <a:off x="1071580" y="4591456"/>
            <a:ext cx="3713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24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0" y="4015913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5" l="44027" r="5445" t="3038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88560" y="30018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1" y="602026"/>
            <a:ext cx="3931198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此处请添加您的副标题，文字可以直接编辑修改。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49127" y="-1087285"/>
            <a:ext cx="6384250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cap="rnd" w="22225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18069" y="3429000"/>
            <a:ext cx="4814728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</a:t>
            </a:r>
          </a:p>
          <a:p>
            <a:pPr indent="-28575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endParaRPr altLang="en-US" lang="zh-CN" smtClean="0" sz="14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28575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1279325" y="2701646"/>
            <a:ext cx="285097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F45474"/>
                </a:solidFill>
                <a:latin charset="-122" panose="02010601030101010101" pitchFamily="2" typeface="叶根友毛笔行书"/>
                <a:ea charset="-122" panose="02010601030101010101" pitchFamily="2" typeface="叶根友毛笔行书"/>
              </a:rPr>
              <a:t>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6649" y="2921832"/>
            <a:ext cx="4737282" cy="26643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MH" val="20161209173105"/>
  <p:tag name="MH_LIBRARY" val="GRAPHIC"/>
  <p:tag name="MH_ORDER" val="12"/>
  <p:tag name="MH_TYPE" val="Other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188</Paragraphs>
  <Slides>25</Slides>
  <Notes>0</Notes>
  <TotalTime>6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7">
      <vt:lpstr>Arial</vt:lpstr>
      <vt:lpstr>Calibri Light</vt:lpstr>
      <vt:lpstr>Calibri</vt:lpstr>
      <vt:lpstr>叶根友毛笔行书</vt:lpstr>
      <vt:lpstr>汉仪南宫体简</vt:lpstr>
      <vt:lpstr>宋体</vt:lpstr>
      <vt:lpstr>微软雅黑</vt:lpstr>
      <vt:lpstr>Wingdings</vt:lpstr>
      <vt:lpstr>Segoe UI Light</vt:lpstr>
      <vt:lpstr>Impact</vt:lpstr>
      <vt:lpstr>Century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2017-03-10T04:42:00Z</dcterms:created>
  <cp:lastModifiedBy>优品PPT</cp:lastModifiedBy>
  <dcterms:modified xsi:type="dcterms:W3CDTF">2021-08-20T10:48:28Z</dcterms:modified>
  <cp:revision>37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2052-10.1.0.6260</vt:lpwstr>
  </property>
</Properties>
</file>