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notesSlide+xml" PartName="/ppt/notesSlides/notesSlide10.xml"/>
  <Override ContentType="application/vnd.openxmlformats-officedocument.presentationml.notesSlide+xml" PartName="/ppt/notesSlides/notesSlide11.xml"/>
  <Override ContentType="application/vnd.openxmlformats-officedocument.presentationml.notesSlide+xml" PartName="/ppt/notesSlides/notesSlide12.xml"/>
  <Override ContentType="application/vnd.openxmlformats-officedocument.presentationml.notesSlide+xml" PartName="/ppt/notesSlides/notesSlide13.xml"/>
  <Override ContentType="application/vnd.openxmlformats-officedocument.presentationml.notesSlide+xml" PartName="/ppt/notesSlides/notesSlide14.xml"/>
  <Override ContentType="application/vnd.openxmlformats-officedocument.presentationml.notesSlide+xml" PartName="/ppt/notesSlides/notesSlide15.xml"/>
  <Override ContentType="application/vnd.openxmlformats-officedocument.presentationml.notesSlide+xml" PartName="/ppt/notesSlides/notesSlide16.xml"/>
  <Override ContentType="application/vnd.openxmlformats-officedocument.presentationml.notesSlide+xml" PartName="/ppt/notesSlides/notesSlide17.xml"/>
  <Override ContentType="application/vnd.openxmlformats-officedocument.presentationml.notesSlide+xml" PartName="/ppt/notesSlides/notesSlide18.xml"/>
  <Override ContentType="application/vnd.openxmlformats-officedocument.presentationml.notesSlide+xml" PartName="/ppt/notesSlides/notesSlide19.xml"/>
  <Override ContentType="application/vnd.openxmlformats-officedocument.presentationml.notesSlide+xml" PartName="/ppt/notesSlides/notesSlide20.xml"/>
  <Override ContentType="application/vnd.openxmlformats-officedocument.presentationml.notesSlide+xml" PartName="/ppt/notesSlides/notesSlide21.xml"/>
  <Override ContentType="application/vnd.openxmlformats-officedocument.presentationml.notesSlide+xml" PartName="/ppt/notesSlides/notesSlide22.xml"/>
  <Override ContentType="application/vnd.openxmlformats-officedocument.presentationml.notesSlide+xml" PartName="/ppt/notesSlides/notesSlide23.xml"/>
  <Override ContentType="application/vnd.openxmlformats-officedocument.presentationml.notesSlide+xml" PartName="/ppt/notesSlides/notesSlide24.xml"/>
  <Override ContentType="application/vnd.openxmlformats-officedocument.presentationml.notesSlide+xml" PartName="/ppt/notesSlides/notesSlide25.xml"/>
  <Override ContentType="application/vnd.openxmlformats-officedocument.presentationml.notesSlide+xml" PartName="/ppt/notesSlides/notesSlide26.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slide+xml" PartName="/ppt/slides/slide26.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presentationml.tags+xml" PartName="/ppt/tags/tag2.xml"/>
  <Override ContentType="application/vnd.openxmlformats-officedocument.presentationml.tags+xml" PartName="/ppt/tags/tag3.xml"/>
  <Override ContentType="application/vnd.openxmlformats-officedocument.presentationml.tags+xml" PartName="/ppt/tags/tag4.xml"/>
  <Override ContentType="application/vnd.openxmlformats-officedocument.presentationml.tags+xml" PartName="/ppt/tags/tag5.xml"/>
  <Override ContentType="application/vnd.openxmlformats-officedocument.presentationml.tags+xml" PartName="/ppt/tags/tag6.xml"/>
  <Override ContentType="application/vnd.openxmlformats-officedocument.presentationml.tags+xml" PartName="/ppt/tags/tag7.xml"/>
  <Override ContentType="application/vnd.openxmlformats-officedocument.presentationml.tags+xml" PartName="/ppt/tags/tag8.xml"/>
  <Override ContentType="application/vnd.openxmlformats-officedocument.presentationml.tags+xml" PartName="/ppt/tags/tag9.xml"/>
  <Override ContentType="application/vnd.openxmlformats-officedocument.presentationml.tags+xml" PartName="/ppt/tags/tag10.xml"/>
  <Override ContentType="application/vnd.openxmlformats-officedocument.presentationml.tags+xml" PartName="/ppt/tags/tag11.xml"/>
  <Override ContentType="application/vnd.openxmlformats-officedocument.presentationml.tags+xml" PartName="/ppt/tags/tag12.xml"/>
  <Override ContentType="application/vnd.openxmlformats-officedocument.presentationml.tags+xml" PartName="/ppt/tags/tag13.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 Id="rId4" Target="docProps/thumbnail.jpeg" Type="http://schemas.openxmlformats.org/package/2006/relationships/metadata/thumbnail"/></Relationships>
</file>

<file path=ppt/presentation.xml><?xml version="1.0" encoding="utf-8"?>
<p:presentation xmlns:r="http://schemas.openxmlformats.org/officeDocument/2006/relationships" xmlns:a="http://schemas.openxmlformats.org/drawingml/2006/main" xmlns:p="http://schemas.openxmlformats.org/presentationml/2006/main" removePersonalInfoOnSave="1" saveSubsetFonts="1">
  <p:sldMasterIdLst>
    <p:sldMasterId id="2147483717" r:id="rId1"/>
    <p:sldMasterId id="2147483762" r:id="rId2"/>
  </p:sldMasterIdLst>
  <p:notesMasterIdLst>
    <p:notesMasterId r:id="rId3"/>
  </p:notesMasterIdLst>
  <p:handoutMasterIdLst>
    <p:handoutMasterId r:id="rId4"/>
  </p:handoutMasterIdLst>
  <p:sldIdLst>
    <p:sldId id="6261" r:id="rId5"/>
    <p:sldId id="7073" r:id="rId6"/>
    <p:sldId id="7069" r:id="rId7"/>
    <p:sldId id="7046" r:id="rId8"/>
    <p:sldId id="7055" r:id="rId9"/>
    <p:sldId id="7059" r:id="rId10"/>
    <p:sldId id="7064" r:id="rId11"/>
    <p:sldId id="7067" r:id="rId12"/>
    <p:sldId id="7070" r:id="rId13"/>
    <p:sldId id="7062" r:id="rId14"/>
    <p:sldId id="7063" r:id="rId15"/>
    <p:sldId id="7065" r:id="rId16"/>
    <p:sldId id="7066" r:id="rId17"/>
    <p:sldId id="7068" r:id="rId18"/>
    <p:sldId id="7071" r:id="rId19"/>
    <p:sldId id="7048" r:id="rId20"/>
    <p:sldId id="7047" r:id="rId21"/>
    <p:sldId id="7049" r:id="rId22"/>
    <p:sldId id="7051" r:id="rId23"/>
    <p:sldId id="7052" r:id="rId24"/>
    <p:sldId id="7072" r:id="rId25"/>
    <p:sldId id="7057" r:id="rId26"/>
    <p:sldId id="7058" r:id="rId27"/>
    <p:sldId id="7060" r:id="rId28"/>
    <p:sldId id="7061" r:id="rId29"/>
    <p:sldId id="7044" r:id="rId30"/>
  </p:sldIdLst>
  <p:sldSz cx="12858750" cy="7232650"/>
  <p:notesSz cx="6858000" cy="9144000"/>
  <p:custDataLst>
    <p:tags r:id="rId31"/>
  </p:custDataLst>
  <p:defaultTextStyle>
    <a:defPPr>
      <a:defRPr lang="zh-CN"/>
    </a:defPPr>
    <a:lvl1pPr algn="l" rtl="0" fontAlgn="base">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1pPr>
    <a:lvl2pPr marL="639763" indent="-182563" algn="l" rtl="0" fontAlgn="base">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2pPr>
    <a:lvl3pPr marL="1282700" indent="-368300" algn="l" rtl="0" fontAlgn="base">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3pPr>
    <a:lvl4pPr marL="1925638" indent="-554038" algn="l" rtl="0" fontAlgn="base">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4pPr>
    <a:lvl5pPr marL="2568575" indent="-739775" algn="l" rtl="0" fontAlgn="base">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5pPr>
    <a:lvl6pPr marL="22860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6pPr>
    <a:lvl7pPr marL="27432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7pPr>
    <a:lvl8pPr marL="32004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8pPr>
    <a:lvl9pPr marL="36576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328" userDrawn="1">
          <p15:clr>
            <a:srgbClr val="A4A3A4"/>
          </p15:clr>
        </p15:guide>
        <p15:guide id="2" pos="4050" userDrawn="1">
          <p15:clr>
            <a:srgbClr val="A4A3A4"/>
          </p15:clr>
        </p15:guide>
        <p15:guide id="3" pos="557" userDrawn="1">
          <p15:clr>
            <a:srgbClr val="A4A3A4"/>
          </p15:clr>
        </p15:guide>
        <p15:guide id="5" orient="horz" pos="4183" userDrawn="1">
          <p15:clr>
            <a:srgbClr val="A4A3A4"/>
          </p15:clr>
        </p15:guide>
        <p15:guide id="6" pos="7497" userDrawn="1">
          <p15:clr>
            <a:srgbClr val="A4A3A4"/>
          </p15:clr>
        </p15:guide>
        <p15:guide id="7" pos="690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435" autoAdjust="0"/>
    <p:restoredTop sz="95394" autoAdjust="0"/>
  </p:normalViewPr>
  <p:slideViewPr>
    <p:cSldViewPr>
      <p:cViewPr varScale="1">
        <p:scale>
          <a:sx n="80" d="100"/>
          <a:sy n="80" d="100"/>
        </p:scale>
        <p:origin x="426" y="102"/>
      </p:cViewPr>
      <p:guideLst>
        <p:guide orient="horz" pos="328"/>
        <p:guide pos="4050"/>
        <p:guide pos="557"/>
        <p:guide orient="horz" pos="4183"/>
        <p:guide pos="7497"/>
        <p:guide pos="6908"/>
      </p:guideLst>
    </p:cSldViewPr>
  </p:slideViewPr>
  <p:outlineViewPr>
    <p:cViewPr>
      <p:scale>
        <a:sx n="100" d="100"/>
        <a:sy n="100" d="100"/>
      </p:scale>
      <p:origin x="0" y="0"/>
    </p:cViewPr>
  </p:outlineViewPr>
  <p:notesTextViewPr>
    <p:cViewPr>
      <p:scale>
        <a:sx n="1" d="1"/>
        <a:sy n="1" d="1"/>
      </p:scale>
      <p:origin x="0" y="0"/>
    </p:cViewPr>
  </p:notesTextViewPr>
  <p:sorterViewPr>
    <p:cViewPr>
      <p:scale>
        <a:sx n="33" d="100"/>
        <a:sy n="33" d="100"/>
      </p:scale>
      <p:origin x="0" y="0"/>
    </p:cViewPr>
  </p:sorterViewPr>
  <p:notesViewPr>
    <p:cSldViewPr>
      <p:cViewPr varScale="1">
        <p:scale>
          <a:sx n="67" d="100"/>
          <a:sy n="67" d="100"/>
        </p:scale>
        <p:origin x="2832" y="84"/>
      </p:cViewPr>
      <p:guideLst/>
    </p:cSldViewPr>
  </p:notes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6.xml" Type="http://schemas.openxmlformats.org/officeDocument/2006/relationships/slide"/><Relationship Id="rId11" Target="slides/slide7.xml" Type="http://schemas.openxmlformats.org/officeDocument/2006/relationships/slide"/><Relationship Id="rId12" Target="slides/slide8.xml" Type="http://schemas.openxmlformats.org/officeDocument/2006/relationships/slide"/><Relationship Id="rId13" Target="slides/slide9.xml" Type="http://schemas.openxmlformats.org/officeDocument/2006/relationships/slide"/><Relationship Id="rId14" Target="slides/slide10.xml" Type="http://schemas.openxmlformats.org/officeDocument/2006/relationships/slide"/><Relationship Id="rId15" Target="slides/slide11.xml" Type="http://schemas.openxmlformats.org/officeDocument/2006/relationships/slide"/><Relationship Id="rId16" Target="slides/slide12.xml" Type="http://schemas.openxmlformats.org/officeDocument/2006/relationships/slide"/><Relationship Id="rId17" Target="slides/slide13.xml" Type="http://schemas.openxmlformats.org/officeDocument/2006/relationships/slide"/><Relationship Id="rId18" Target="slides/slide14.xml" Type="http://schemas.openxmlformats.org/officeDocument/2006/relationships/slide"/><Relationship Id="rId19" Target="slides/slide15.xml" Type="http://schemas.openxmlformats.org/officeDocument/2006/relationships/slide"/><Relationship Id="rId2" Target="slideMasters/slideMaster2.xml" Type="http://schemas.openxmlformats.org/officeDocument/2006/relationships/slideMaster"/><Relationship Id="rId20" Target="slides/slide16.xml" Type="http://schemas.openxmlformats.org/officeDocument/2006/relationships/slide"/><Relationship Id="rId21" Target="slides/slide17.xml" Type="http://schemas.openxmlformats.org/officeDocument/2006/relationships/slide"/><Relationship Id="rId22" Target="slides/slide18.xml" Type="http://schemas.openxmlformats.org/officeDocument/2006/relationships/slide"/><Relationship Id="rId23" Target="slides/slide19.xml" Type="http://schemas.openxmlformats.org/officeDocument/2006/relationships/slide"/><Relationship Id="rId24" Target="slides/slide20.xml" Type="http://schemas.openxmlformats.org/officeDocument/2006/relationships/slide"/><Relationship Id="rId25" Target="slides/slide21.xml" Type="http://schemas.openxmlformats.org/officeDocument/2006/relationships/slide"/><Relationship Id="rId26" Target="slides/slide22.xml" Type="http://schemas.openxmlformats.org/officeDocument/2006/relationships/slide"/><Relationship Id="rId27" Target="slides/slide23.xml" Type="http://schemas.openxmlformats.org/officeDocument/2006/relationships/slide"/><Relationship Id="rId28" Target="slides/slide24.xml" Type="http://schemas.openxmlformats.org/officeDocument/2006/relationships/slide"/><Relationship Id="rId29" Target="slides/slide25.xml" Type="http://schemas.openxmlformats.org/officeDocument/2006/relationships/slide"/><Relationship Id="rId3" Target="notesMasters/notesMaster1.xml" Type="http://schemas.openxmlformats.org/officeDocument/2006/relationships/notesMaster"/><Relationship Id="rId30" Target="slides/slide26.xml" Type="http://schemas.openxmlformats.org/officeDocument/2006/relationships/slide"/><Relationship Id="rId31" Target="tags/tag13.xml" Type="http://schemas.openxmlformats.org/officeDocument/2006/relationships/tags"/><Relationship Id="rId32" Target="presProps.xml" Type="http://schemas.openxmlformats.org/officeDocument/2006/relationships/presProps"/><Relationship Id="rId33" Target="viewProps.xml" Type="http://schemas.openxmlformats.org/officeDocument/2006/relationships/viewProps"/><Relationship Id="rId34" Target="theme/theme1.xml" Type="http://schemas.openxmlformats.org/officeDocument/2006/relationships/theme"/><Relationship Id="rId35" Target="tableStyles.xml" Type="http://schemas.openxmlformats.org/officeDocument/2006/relationships/tableStyles"/><Relationship Id="rId4" Target="handoutMasters/handoutMaster1.xml" Type="http://schemas.openxmlformats.org/officeDocument/2006/relationships/handoutMaster"/><Relationship Id="rId5" Target="slides/slide1.xml" Type="http://schemas.openxmlformats.org/officeDocument/2006/relationships/slide"/><Relationship Id="rId6" Target="slides/slide2.xml" Type="http://schemas.openxmlformats.org/officeDocument/2006/relationships/slide"/><Relationship Id="rId7" Target="slides/slide3.xml" Type="http://schemas.openxmlformats.org/officeDocument/2006/relationships/slide"/><Relationship Id="rId8" Target="slides/slide4.xml" Type="http://schemas.openxmlformats.org/officeDocument/2006/relationships/slide"/><Relationship Id="rId9" Target="slides/slide5.xml" Type="http://schemas.openxmlformats.org/officeDocument/2006/relationships/slide"/></Relationships>
</file>

<file path=ppt/handoutMasters/_rels/handoutMaster1.xml.rels><?xml version="1.0" encoding="UTF-8" standalone="yes"?><Relationships xmlns="http://schemas.openxmlformats.org/package/2006/relationships"><Relationship Id="rId1" Target="../theme/theme4.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9630DBF-D010-4114-9DE3-41E342A27C18}" type="datetimeFigureOut">
              <a:rPr lang="zh-CN" altLang="en-US" smtClean="0"/>
              <a:t>2018/6/5</a:t>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4D1D107-4CC9-43CA-8CA8-36E1DF70D5F2}" type="slidenum">
              <a:rPr lang="zh-CN" altLang="en-US" smtClean="0"/>
              <a:t>‹#›</a:t>
            </a:fld>
            <a:endParaRPr lang="zh-CN" altLang="en-US"/>
          </a:p>
        </p:txBody>
      </p:sp>
    </p:spTree>
    <p:extLst>
      <p:ext uri="{BB962C8B-B14F-4D97-AF65-F5344CB8AC3E}">
        <p14:creationId xmlns:p14="http://schemas.microsoft.com/office/powerpoint/2010/main" val="19866600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Relationships xmlns="http://schemas.openxmlformats.org/package/2006/relationships"><Relationship Id="rId1" Target="../theme/theme3.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06024D97-E667-405D-B634-E583E2108D71}" type="datetimeFigureOut">
              <a:rPr lang="zh-CN" altLang="en-US"/>
              <a:pPr>
                <a:defRPr/>
              </a:pPr>
              <a:t>2018/6/5</a:t>
            </a:fld>
            <a:endParaRPr lang="zh-CN" altLang="en-US"/>
          </a:p>
        </p:txBody>
      </p:sp>
      <p:sp>
        <p:nvSpPr>
          <p:cNvPr id="4" name="幻灯片图像占位符 3"/>
          <p:cNvSpPr>
            <a:spLocks noGrp="1" noRot="1" noChangeAspect="1"/>
          </p:cNvSpPr>
          <p:nvPr>
            <p:ph type="sldImg" idx="2"/>
          </p:nvPr>
        </p:nvSpPr>
        <p:spPr>
          <a:xfrm>
            <a:off x="381000" y="685800"/>
            <a:ext cx="6096000" cy="3429000"/>
          </a:xfrm>
          <a:prstGeom prst="rect">
            <a:avLst/>
          </a:prstGeom>
          <a:noFill/>
          <a:ln w="12700">
            <a:solidFill>
              <a:prstClr val="black"/>
            </a:solidFill>
          </a:ln>
        </p:spPr>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noProof="0" smtClean="0"/>
              <a:t>单击此处编辑母版文本样式</a:t>
            </a:r>
          </a:p>
          <a:p>
            <a:pPr lvl="1"/>
            <a:r>
              <a:rPr lang="zh-CN" altLang="en-US" noProof="0" smtClean="0"/>
              <a:t>第二级</a:t>
            </a:r>
          </a:p>
          <a:p>
            <a:pPr lvl="2"/>
            <a:r>
              <a:rPr lang="zh-CN" altLang="en-US" noProof="0" smtClean="0"/>
              <a:t>第三级</a:t>
            </a:r>
          </a:p>
          <a:p>
            <a:pPr lvl="3"/>
            <a:r>
              <a:rPr lang="zh-CN" altLang="en-US" noProof="0" smtClean="0"/>
              <a:t>第四级</a:t>
            </a:r>
          </a:p>
          <a:p>
            <a:pPr lvl="4"/>
            <a:r>
              <a:rPr lang="zh-CN" altLang="en-US" noProof="0" smtClean="0"/>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418F03C3-53C1-4F10-8DAF-D1F318E96C6E}" type="slidenum">
              <a:rPr lang="zh-CN" altLang="en-US"/>
              <a:t>‹#›</a:t>
            </a:fld>
            <a:endParaRPr lang="zh-CN" altLang="en-US"/>
          </a:p>
        </p:txBody>
      </p:sp>
    </p:spTree>
    <p:extLst>
      <p:ext uri="{BB962C8B-B14F-4D97-AF65-F5344CB8AC3E}">
        <p14:creationId val="20605404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300" kern="1200">
        <a:solidFill>
          <a:schemeClr val="tx1"/>
        </a:solidFill>
        <a:latin typeface="+mn-lt"/>
        <a:ea typeface="+mn-ea"/>
        <a:cs typeface="+mn-cs"/>
      </a:defRPr>
    </a:lvl1pPr>
    <a:lvl2pPr marL="455613" algn="l" rtl="0" eaLnBrk="0" fontAlgn="base" hangingPunct="0">
      <a:spcBef>
        <a:spcPct val="30000"/>
      </a:spcBef>
      <a:spcAft>
        <a:spcPct val="0"/>
      </a:spcAft>
      <a:defRPr sz="1300" kern="1200">
        <a:solidFill>
          <a:schemeClr val="tx1"/>
        </a:solidFill>
        <a:latin typeface="+mn-lt"/>
        <a:ea typeface="+mn-ea"/>
        <a:cs typeface="+mn-cs"/>
      </a:defRPr>
    </a:lvl2pPr>
    <a:lvl3pPr marL="912813" algn="l" rtl="0" eaLnBrk="0" fontAlgn="base" hangingPunct="0">
      <a:spcBef>
        <a:spcPct val="30000"/>
      </a:spcBef>
      <a:spcAft>
        <a:spcPct val="0"/>
      </a:spcAft>
      <a:defRPr sz="1300" kern="1200">
        <a:solidFill>
          <a:schemeClr val="tx1"/>
        </a:solidFill>
        <a:latin typeface="+mn-lt"/>
        <a:ea typeface="+mn-ea"/>
        <a:cs typeface="+mn-cs"/>
      </a:defRPr>
    </a:lvl3pPr>
    <a:lvl4pPr marL="1370013" algn="l" rtl="0" eaLnBrk="0" fontAlgn="base" hangingPunct="0">
      <a:spcBef>
        <a:spcPct val="30000"/>
      </a:spcBef>
      <a:spcAft>
        <a:spcPct val="0"/>
      </a:spcAft>
      <a:defRPr sz="1300" kern="1200">
        <a:solidFill>
          <a:schemeClr val="tx1"/>
        </a:solidFill>
        <a:latin typeface="+mn-lt"/>
        <a:ea typeface="+mn-ea"/>
        <a:cs typeface="+mn-cs"/>
      </a:defRPr>
    </a:lvl4pPr>
    <a:lvl5pPr marL="1827213" algn="l" rtl="0" eaLnBrk="0" fontAlgn="base" hangingPunct="0">
      <a:spcBef>
        <a:spcPct val="30000"/>
      </a:spcBef>
      <a:spcAft>
        <a:spcPct val="0"/>
      </a:spcAft>
      <a:defRPr sz="1300" kern="1200">
        <a:solidFill>
          <a:schemeClr val="tx1"/>
        </a:solidFill>
        <a:latin typeface="+mn-lt"/>
        <a:ea typeface="+mn-ea"/>
        <a:cs typeface="+mn-cs"/>
      </a:defRPr>
    </a:lvl5pPr>
    <a:lvl6pPr marL="2285493" algn="l" defTabSz="914197" rtl="0" eaLnBrk="1" latinLnBrk="0" hangingPunct="1">
      <a:defRPr sz="1300" kern="1200">
        <a:solidFill>
          <a:schemeClr val="tx1"/>
        </a:solidFill>
        <a:latin typeface="+mn-lt"/>
        <a:ea typeface="+mn-ea"/>
        <a:cs typeface="+mn-cs"/>
      </a:defRPr>
    </a:lvl6pPr>
    <a:lvl7pPr marL="2742592" algn="l" defTabSz="914197" rtl="0" eaLnBrk="1" latinLnBrk="0" hangingPunct="1">
      <a:defRPr sz="1300" kern="1200">
        <a:solidFill>
          <a:schemeClr val="tx1"/>
        </a:solidFill>
        <a:latin typeface="+mn-lt"/>
        <a:ea typeface="+mn-ea"/>
        <a:cs typeface="+mn-cs"/>
      </a:defRPr>
    </a:lvl7pPr>
    <a:lvl8pPr marL="3199692" algn="l" defTabSz="914197" rtl="0" eaLnBrk="1" latinLnBrk="0" hangingPunct="1">
      <a:defRPr sz="1300" kern="1200">
        <a:solidFill>
          <a:schemeClr val="tx1"/>
        </a:solidFill>
        <a:latin typeface="+mn-lt"/>
        <a:ea typeface="+mn-ea"/>
        <a:cs typeface="+mn-cs"/>
      </a:defRPr>
    </a:lvl8pPr>
    <a:lvl9pPr marL="3656788" algn="l" defTabSz="914197" rtl="0" eaLnBrk="1" latinLnBrk="0" hangingPunct="1">
      <a:defRPr sz="13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slides/slide1.xml" Type="http://schemas.openxmlformats.org/officeDocument/2006/relationships/slide"/><Relationship Id="rId2" Target="../notesMasters/notesMaster1.xml" Type="http://schemas.openxmlformats.org/officeDocument/2006/relationships/notesMaster"/></Relationships>
</file>

<file path=ppt/notesSlides/_rels/notesSlide10.xml.rels><?xml version="1.0" encoding="UTF-8" standalone="yes"?><Relationships xmlns="http://schemas.openxmlformats.org/package/2006/relationships"><Relationship Id="rId1" Target="../slides/slide10.xml" Type="http://schemas.openxmlformats.org/officeDocument/2006/relationships/slide"/><Relationship Id="rId2" Target="../notesMasters/notesMaster1.xml" Type="http://schemas.openxmlformats.org/officeDocument/2006/relationships/notesMaster"/></Relationships>
</file>

<file path=ppt/notesSlides/_rels/notesSlide11.xml.rels><?xml version="1.0" encoding="UTF-8" standalone="yes"?><Relationships xmlns="http://schemas.openxmlformats.org/package/2006/relationships"><Relationship Id="rId1" Target="../slides/slide11.xml" Type="http://schemas.openxmlformats.org/officeDocument/2006/relationships/slide"/><Relationship Id="rId2" Target="../notesMasters/notesMaster1.xml" Type="http://schemas.openxmlformats.org/officeDocument/2006/relationships/notesMaster"/></Relationships>
</file>

<file path=ppt/notesSlides/_rels/notesSlide12.xml.rels><?xml version="1.0" encoding="UTF-8" standalone="yes"?><Relationships xmlns="http://schemas.openxmlformats.org/package/2006/relationships"><Relationship Id="rId1" Target="../slides/slide12.xml" Type="http://schemas.openxmlformats.org/officeDocument/2006/relationships/slide"/><Relationship Id="rId2" Target="../notesMasters/notesMaster1.xml" Type="http://schemas.openxmlformats.org/officeDocument/2006/relationships/notesMaster"/></Relationships>
</file>

<file path=ppt/notesSlides/_rels/notesSlide13.xml.rels><?xml version="1.0" encoding="UTF-8" standalone="yes"?><Relationships xmlns="http://schemas.openxmlformats.org/package/2006/relationships"><Relationship Id="rId1" Target="../slides/slide13.xml" Type="http://schemas.openxmlformats.org/officeDocument/2006/relationships/slide"/><Relationship Id="rId2" Target="../notesMasters/notesMaster1.xml" Type="http://schemas.openxmlformats.org/officeDocument/2006/relationships/notesMaster"/></Relationships>
</file>

<file path=ppt/notesSlides/_rels/notesSlide14.xml.rels><?xml version="1.0" encoding="UTF-8" standalone="yes"?><Relationships xmlns="http://schemas.openxmlformats.org/package/2006/relationships"><Relationship Id="rId1" Target="../slides/slide14.xml" Type="http://schemas.openxmlformats.org/officeDocument/2006/relationships/slide"/><Relationship Id="rId2" Target="../notesMasters/notesMaster1.xml" Type="http://schemas.openxmlformats.org/officeDocument/2006/relationships/notesMaster"/></Relationships>
</file>

<file path=ppt/notesSlides/_rels/notesSlide15.xml.rels><?xml version="1.0" encoding="UTF-8" standalone="yes"?><Relationships xmlns="http://schemas.openxmlformats.org/package/2006/relationships"><Relationship Id="rId1" Target="../slides/slide15.xml" Type="http://schemas.openxmlformats.org/officeDocument/2006/relationships/slide"/><Relationship Id="rId2" Target="../notesMasters/notesMaster1.xml" Type="http://schemas.openxmlformats.org/officeDocument/2006/relationships/notesMaster"/></Relationships>
</file>

<file path=ppt/notesSlides/_rels/notesSlide16.xml.rels><?xml version="1.0" encoding="UTF-8" standalone="yes"?><Relationships xmlns="http://schemas.openxmlformats.org/package/2006/relationships"><Relationship Id="rId1" Target="../slides/slide16.xml" Type="http://schemas.openxmlformats.org/officeDocument/2006/relationships/slide"/><Relationship Id="rId2" Target="../notesMasters/notesMaster1.xml" Type="http://schemas.openxmlformats.org/officeDocument/2006/relationships/notesMaster"/></Relationships>
</file>

<file path=ppt/notesSlides/_rels/notesSlide17.xml.rels><?xml version="1.0" encoding="UTF-8" standalone="yes"?><Relationships xmlns="http://schemas.openxmlformats.org/package/2006/relationships"><Relationship Id="rId1" Target="../slides/slide17.xml" Type="http://schemas.openxmlformats.org/officeDocument/2006/relationships/slide"/><Relationship Id="rId2" Target="../notesMasters/notesMaster1.xml" Type="http://schemas.openxmlformats.org/officeDocument/2006/relationships/notesMaster"/></Relationships>
</file>

<file path=ppt/notesSlides/_rels/notesSlide18.xml.rels><?xml version="1.0" encoding="UTF-8" standalone="yes"?><Relationships xmlns="http://schemas.openxmlformats.org/package/2006/relationships"><Relationship Id="rId1" Target="../slides/slide18.xml" Type="http://schemas.openxmlformats.org/officeDocument/2006/relationships/slide"/><Relationship Id="rId2" Target="../notesMasters/notesMaster1.xml" Type="http://schemas.openxmlformats.org/officeDocument/2006/relationships/notesMaster"/></Relationships>
</file>

<file path=ppt/notesSlides/_rels/notesSlide19.xml.rels><?xml version="1.0" encoding="UTF-8" standalone="yes"?><Relationships xmlns="http://schemas.openxmlformats.org/package/2006/relationships"><Relationship Id="rId1" Target="../slides/slide19.xml" Type="http://schemas.openxmlformats.org/officeDocument/2006/relationships/slide"/><Relationship Id="rId2" Target="../notesMasters/notesMaster1.xml" Type="http://schemas.openxmlformats.org/officeDocument/2006/relationships/notesMaster"/></Relationships>
</file>

<file path=ppt/notesSlides/_rels/notesSlide2.xml.rels><?xml version="1.0" encoding="UTF-8" standalone="yes"?><Relationships xmlns="http://schemas.openxmlformats.org/package/2006/relationships"><Relationship Id="rId1" Target="../slides/slide2.xml" Type="http://schemas.openxmlformats.org/officeDocument/2006/relationships/slide"/><Relationship Id="rId2" Target="../notesMasters/notesMaster1.xml" Type="http://schemas.openxmlformats.org/officeDocument/2006/relationships/notesMaster"/></Relationships>
</file>

<file path=ppt/notesSlides/_rels/notesSlide20.xml.rels><?xml version="1.0" encoding="UTF-8" standalone="yes"?><Relationships xmlns="http://schemas.openxmlformats.org/package/2006/relationships"><Relationship Id="rId1" Target="../slides/slide20.xml" Type="http://schemas.openxmlformats.org/officeDocument/2006/relationships/slide"/><Relationship Id="rId2" Target="../notesMasters/notesMaster1.xml" Type="http://schemas.openxmlformats.org/officeDocument/2006/relationships/notesMaster"/></Relationships>
</file>

<file path=ppt/notesSlides/_rels/notesSlide21.xml.rels><?xml version="1.0" encoding="UTF-8" standalone="yes"?><Relationships xmlns="http://schemas.openxmlformats.org/package/2006/relationships"><Relationship Id="rId1" Target="../slides/slide21.xml" Type="http://schemas.openxmlformats.org/officeDocument/2006/relationships/slide"/><Relationship Id="rId2" Target="../notesMasters/notesMaster1.xml" Type="http://schemas.openxmlformats.org/officeDocument/2006/relationships/notesMaster"/></Relationships>
</file>

<file path=ppt/notesSlides/_rels/notesSlide22.xml.rels><?xml version="1.0" encoding="UTF-8" standalone="yes"?><Relationships xmlns="http://schemas.openxmlformats.org/package/2006/relationships"><Relationship Id="rId1" Target="../slides/slide22.xml" Type="http://schemas.openxmlformats.org/officeDocument/2006/relationships/slide"/><Relationship Id="rId2" Target="../notesMasters/notesMaster1.xml" Type="http://schemas.openxmlformats.org/officeDocument/2006/relationships/notesMaster"/></Relationships>
</file>

<file path=ppt/notesSlides/_rels/notesSlide23.xml.rels><?xml version="1.0" encoding="UTF-8" standalone="yes"?><Relationships xmlns="http://schemas.openxmlformats.org/package/2006/relationships"><Relationship Id="rId1" Target="../slides/slide23.xml" Type="http://schemas.openxmlformats.org/officeDocument/2006/relationships/slide"/><Relationship Id="rId2" Target="../notesMasters/notesMaster1.xml" Type="http://schemas.openxmlformats.org/officeDocument/2006/relationships/notesMaster"/></Relationships>
</file>

<file path=ppt/notesSlides/_rels/notesSlide24.xml.rels><?xml version="1.0" encoding="UTF-8" standalone="yes"?><Relationships xmlns="http://schemas.openxmlformats.org/package/2006/relationships"><Relationship Id="rId1" Target="../slides/slide24.xml" Type="http://schemas.openxmlformats.org/officeDocument/2006/relationships/slide"/><Relationship Id="rId2" Target="../notesMasters/notesMaster1.xml" Type="http://schemas.openxmlformats.org/officeDocument/2006/relationships/notesMaster"/></Relationships>
</file>

<file path=ppt/notesSlides/_rels/notesSlide25.xml.rels><?xml version="1.0" encoding="UTF-8" standalone="yes"?><Relationships xmlns="http://schemas.openxmlformats.org/package/2006/relationships"><Relationship Id="rId1" Target="../slides/slide25.xml" Type="http://schemas.openxmlformats.org/officeDocument/2006/relationships/slide"/><Relationship Id="rId2" Target="../notesMasters/notesMaster1.xml" Type="http://schemas.openxmlformats.org/officeDocument/2006/relationships/notesMaster"/></Relationships>
</file>

<file path=ppt/notesSlides/_rels/notesSlide26.xml.rels><?xml version="1.0" encoding="UTF-8" standalone="yes"?><Relationships xmlns="http://schemas.openxmlformats.org/package/2006/relationships"><Relationship Id="rId1" Target="../slides/slide26.xml" Type="http://schemas.openxmlformats.org/officeDocument/2006/relationships/slide"/><Relationship Id="rId2" Target="../notesMasters/notesMaster1.xml" Type="http://schemas.openxmlformats.org/officeDocument/2006/relationships/notesMaster"/></Relationships>
</file>

<file path=ppt/notesSlides/_rels/notesSlide3.xml.rels><?xml version="1.0" encoding="UTF-8" standalone="yes"?><Relationships xmlns="http://schemas.openxmlformats.org/package/2006/relationships"><Relationship Id="rId1" Target="../slides/slide3.xml" Type="http://schemas.openxmlformats.org/officeDocument/2006/relationships/slide"/><Relationship Id="rId2" Target="../notesMasters/notesMaster1.xml" Type="http://schemas.openxmlformats.org/officeDocument/2006/relationships/notesMaster"/></Relationships>
</file>

<file path=ppt/notesSlides/_rels/notesSlide4.xml.rels><?xml version="1.0" encoding="UTF-8" standalone="yes"?><Relationships xmlns="http://schemas.openxmlformats.org/package/2006/relationships"><Relationship Id="rId1" Target="../slides/slide4.xml" Type="http://schemas.openxmlformats.org/officeDocument/2006/relationships/slide"/><Relationship Id="rId2" Target="../notesMasters/notesMaster1.xml" Type="http://schemas.openxmlformats.org/officeDocument/2006/relationships/notesMaster"/></Relationships>
</file>

<file path=ppt/notesSlides/_rels/notesSlide5.xml.rels><?xml version="1.0" encoding="UTF-8" standalone="yes"?><Relationships xmlns="http://schemas.openxmlformats.org/package/2006/relationships"><Relationship Id="rId1" Target="../slides/slide5.xml" Type="http://schemas.openxmlformats.org/officeDocument/2006/relationships/slide"/><Relationship Id="rId2" Target="../notesMasters/notesMaster1.xml" Type="http://schemas.openxmlformats.org/officeDocument/2006/relationships/notesMaster"/></Relationships>
</file>

<file path=ppt/notesSlides/_rels/notesSlide6.xml.rels><?xml version="1.0" encoding="UTF-8" standalone="yes"?><Relationships xmlns="http://schemas.openxmlformats.org/package/2006/relationships"><Relationship Id="rId1" Target="../slides/slide6.xml" Type="http://schemas.openxmlformats.org/officeDocument/2006/relationships/slide"/><Relationship Id="rId2" Target="../notesMasters/notesMaster1.xml" Type="http://schemas.openxmlformats.org/officeDocument/2006/relationships/notesMaster"/></Relationships>
</file>

<file path=ppt/notesSlides/_rels/notesSlide7.xml.rels><?xml version="1.0" encoding="UTF-8" standalone="yes"?><Relationships xmlns="http://schemas.openxmlformats.org/package/2006/relationships"><Relationship Id="rId1" Target="../slides/slide7.xml" Type="http://schemas.openxmlformats.org/officeDocument/2006/relationships/slide"/><Relationship Id="rId2" Target="../notesMasters/notesMaster1.xml" Type="http://schemas.openxmlformats.org/officeDocument/2006/relationships/notesMaster"/></Relationships>
</file>

<file path=ppt/notesSlides/_rels/notesSlide8.xml.rels><?xml version="1.0" encoding="UTF-8" standalone="yes"?><Relationships xmlns="http://schemas.openxmlformats.org/package/2006/relationships"><Relationship Id="rId1" Target="../slides/slide8.xml" Type="http://schemas.openxmlformats.org/officeDocument/2006/relationships/slide"/><Relationship Id="rId2" Target="../notesMasters/notesMaster1.xml" Type="http://schemas.openxmlformats.org/officeDocument/2006/relationships/notesMaster"/></Relationships>
</file>

<file path=ppt/notesSlides/_rels/notesSlide9.xml.rels><?xml version="1.0" encoding="UTF-8" standalone="yes"?><Relationships xmlns="http://schemas.openxmlformats.org/package/2006/relationships"><Relationship Id="rId1" Target="../slides/slide9.xml" Type="http://schemas.openxmlformats.org/officeDocument/2006/relationships/slide"/><Relationship Id="rId2" Target="../notesMasters/notesMaster1.xml" Type="http://schemas.openxmlformats.org/officeDocument/2006/relationships/notesMaster"/></Relationships>
</file>

<file path=ppt/notesSlides/notesSlide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387535554"/>
      </p:ext>
    </p:extLst>
  </p:cSld>
  <p:clrMapOvr>
    <a:masterClrMapping/>
  </p:clrMapOvr>
</p:notes>
</file>

<file path=ppt/notesSlides/notesSlide10.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784994360"/>
      </p:ext>
    </p:extLst>
  </p:cSld>
  <p:clrMapOvr>
    <a:masterClrMapping/>
  </p:clrMapOvr>
</p:notes>
</file>

<file path=ppt/notesSlides/notesSlide1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637003166"/>
      </p:ext>
    </p:extLst>
  </p:cSld>
  <p:clrMapOvr>
    <a:masterClrMapping/>
  </p:clrMapOvr>
</p:notes>
</file>

<file path=ppt/notesSlides/notesSlide1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383428476"/>
      </p:ext>
    </p:extLst>
  </p:cSld>
  <p:clrMapOvr>
    <a:masterClrMapping/>
  </p:clrMapOvr>
</p:notes>
</file>

<file path=ppt/notesSlides/notesSlide1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4288661206"/>
      </p:ext>
    </p:extLst>
  </p:cSld>
  <p:clrMapOvr>
    <a:masterClrMapping/>
  </p:clrMapOvr>
</p:notes>
</file>

<file path=ppt/notesSlides/notesSlide1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20778325"/>
      </p:ext>
    </p:extLst>
  </p:cSld>
  <p:clrMapOvr>
    <a:masterClrMapping/>
  </p:clrMapOvr>
</p:notes>
</file>

<file path=ppt/notesSlides/notesSlide15.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385777401"/>
      </p:ext>
    </p:extLst>
  </p:cSld>
  <p:clrMapOvr>
    <a:masterClrMapping/>
  </p:clrMapOvr>
</p:notes>
</file>

<file path=ppt/notesSlides/notesSlide16.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515560326"/>
      </p:ext>
    </p:extLst>
  </p:cSld>
  <p:clrMapOvr>
    <a:masterClrMapping/>
  </p:clrMapOvr>
</p:notes>
</file>

<file path=ppt/notesSlides/notesSlide17.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309808968"/>
      </p:ext>
    </p:extLst>
  </p:cSld>
  <p:clrMapOvr>
    <a:masterClrMapping/>
  </p:clrMapOvr>
</p:notes>
</file>

<file path=ppt/notesSlides/notesSlide18.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594332742"/>
      </p:ext>
    </p:extLst>
  </p:cSld>
  <p:clrMapOvr>
    <a:masterClrMapping/>
  </p:clrMapOvr>
</p:notes>
</file>

<file path=ppt/notesSlides/notesSlide19.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858956332"/>
      </p:ext>
    </p:extLst>
  </p:cSld>
  <p:clrMapOvr>
    <a:masterClrMapping/>
  </p:clrMapOvr>
</p:notes>
</file>

<file path=ppt/notesSlides/notesSlide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899110340"/>
      </p:ext>
    </p:extLst>
  </p:cSld>
  <p:clrMapOvr>
    <a:masterClrMapping/>
  </p:clrMapOvr>
</p:notes>
</file>

<file path=ppt/notesSlides/notesSlide20.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748316158"/>
      </p:ext>
    </p:extLst>
  </p:cSld>
  <p:clrMapOvr>
    <a:masterClrMapping/>
  </p:clrMapOvr>
</p:notes>
</file>

<file path=ppt/notesSlides/notesSlide2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924796545"/>
      </p:ext>
    </p:extLst>
  </p:cSld>
  <p:clrMapOvr>
    <a:masterClrMapping/>
  </p:clrMapOvr>
</p:notes>
</file>

<file path=ppt/notesSlides/notesSlide2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651111379"/>
      </p:ext>
    </p:extLst>
  </p:cSld>
  <p:clrMapOvr>
    <a:masterClrMapping/>
  </p:clrMapOvr>
</p:notes>
</file>

<file path=ppt/notesSlides/notesSlide2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522904772"/>
      </p:ext>
    </p:extLst>
  </p:cSld>
  <p:clrMapOvr>
    <a:masterClrMapping/>
  </p:clrMapOvr>
</p:notes>
</file>

<file path=ppt/notesSlides/notesSlide2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419811748"/>
      </p:ext>
    </p:extLst>
  </p:cSld>
  <p:clrMapOvr>
    <a:masterClrMapping/>
  </p:clrMapOvr>
</p:notes>
</file>

<file path=ppt/notesSlides/notesSlide25.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116121577"/>
      </p:ext>
    </p:extLst>
  </p:cSld>
  <p:clrMapOvr>
    <a:masterClrMapping/>
  </p:clrMapOvr>
</p:notes>
</file>

<file path=ppt/notesSlides/notesSlide26.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496661510"/>
      </p:ext>
    </p:extLst>
  </p:cSld>
  <p:clrMapOvr>
    <a:masterClrMapping/>
  </p:clrMapOvr>
</p:notes>
</file>

<file path=ppt/notesSlides/notesSlide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529505375"/>
      </p:ext>
    </p:extLst>
  </p:cSld>
  <p:clrMapOvr>
    <a:masterClrMapping/>
  </p:clrMapOvr>
</p:notes>
</file>

<file path=ppt/notesSlides/notesSlide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776046678"/>
      </p:ext>
    </p:extLst>
  </p:cSld>
  <p:clrMapOvr>
    <a:masterClrMapping/>
  </p:clrMapOvr>
</p:notes>
</file>

<file path=ppt/notesSlides/notesSlide5.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923357590"/>
      </p:ext>
    </p:extLst>
  </p:cSld>
  <p:clrMapOvr>
    <a:masterClrMapping/>
  </p:clrMapOvr>
</p:notes>
</file>

<file path=ppt/notesSlides/notesSlide6.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959127043"/>
      </p:ext>
    </p:extLst>
  </p:cSld>
  <p:clrMapOvr>
    <a:masterClrMapping/>
  </p:clrMapOvr>
</p:notes>
</file>

<file path=ppt/notesSlides/notesSlide7.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758640703"/>
      </p:ext>
    </p:extLst>
  </p:cSld>
  <p:clrMapOvr>
    <a:masterClrMapping/>
  </p:clrMapOvr>
</p:notes>
</file>

<file path=ppt/notesSlides/notesSlide8.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529281966"/>
      </p:ext>
    </p:extLst>
  </p:cSld>
  <p:clrMapOvr>
    <a:masterClrMapping/>
  </p:clrMapOvr>
</p:notes>
</file>

<file path=ppt/notesSlides/notesSlide9.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179641593"/>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cSld name="标题幻灯片">
    <p:spTree>
      <p:nvGrpSpPr>
        <p:cNvPr id="1" name=""/>
        <p:cNvGrpSpPr/>
        <p:nvPr/>
      </p:nvGrpSpPr>
      <p:grpSpPr>
        <a:xfrm>
          <a:off x="0" y="0"/>
          <a:ext cx="0" cy="0"/>
        </a:xfrm>
      </p:grpSpPr>
      <p:sp>
        <p:nvSpPr>
          <p:cNvPr id="2" name="标题 1"/>
          <p:cNvSpPr>
            <a:spLocks noGrp="1"/>
          </p:cNvSpPr>
          <p:nvPr>
            <p:ph type="ctrTitle"/>
          </p:nvPr>
        </p:nvSpPr>
        <p:spPr>
          <a:xfrm>
            <a:off x="964407" y="2246811"/>
            <a:ext cx="10929938" cy="1550333"/>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928813" y="4098502"/>
            <a:ext cx="9001125" cy="1848344"/>
          </a:xfrm>
        </p:spPr>
        <p:txBody>
          <a:bodyPr/>
          <a:lstStyle>
            <a:lvl1pPr marL="0" indent="0" algn="ctr">
              <a:buNone/>
              <a:defRPr>
                <a:solidFill>
                  <a:schemeClr val="tx1">
                    <a:tint val="75000"/>
                  </a:schemeClr>
                </a:solidFill>
              </a:defRPr>
            </a:lvl1pPr>
            <a:lvl2pPr marL="642798" indent="0" algn="ctr">
              <a:buNone/>
              <a:defRPr>
                <a:solidFill>
                  <a:schemeClr val="tx1">
                    <a:tint val="75000"/>
                  </a:schemeClr>
                </a:solidFill>
              </a:defRPr>
            </a:lvl2pPr>
            <a:lvl3pPr marL="1285595" indent="0" algn="ctr">
              <a:buNone/>
              <a:defRPr>
                <a:solidFill>
                  <a:schemeClr val="tx1">
                    <a:tint val="75000"/>
                  </a:schemeClr>
                </a:solidFill>
              </a:defRPr>
            </a:lvl3pPr>
            <a:lvl4pPr marL="1928393" indent="0" algn="ctr">
              <a:buNone/>
              <a:defRPr>
                <a:solidFill>
                  <a:schemeClr val="tx1">
                    <a:tint val="75000"/>
                  </a:schemeClr>
                </a:solidFill>
              </a:defRPr>
            </a:lvl4pPr>
            <a:lvl5pPr marL="2571190" indent="0" algn="ctr">
              <a:buNone/>
              <a:defRPr>
                <a:solidFill>
                  <a:schemeClr val="tx1">
                    <a:tint val="75000"/>
                  </a:schemeClr>
                </a:solidFill>
              </a:defRPr>
            </a:lvl5pPr>
            <a:lvl6pPr marL="3213988" indent="0" algn="ctr">
              <a:buNone/>
              <a:defRPr>
                <a:solidFill>
                  <a:schemeClr val="tx1">
                    <a:tint val="75000"/>
                  </a:schemeClr>
                </a:solidFill>
              </a:defRPr>
            </a:lvl6pPr>
            <a:lvl7pPr marL="3856785" indent="0" algn="ctr">
              <a:buNone/>
              <a:defRPr>
                <a:solidFill>
                  <a:schemeClr val="tx1">
                    <a:tint val="75000"/>
                  </a:schemeClr>
                </a:solidFill>
              </a:defRPr>
            </a:lvl7pPr>
            <a:lvl8pPr marL="4499583" indent="0" algn="ctr">
              <a:buNone/>
              <a:defRPr>
                <a:solidFill>
                  <a:schemeClr val="tx1">
                    <a:tint val="75000"/>
                  </a:schemeClr>
                </a:solidFill>
              </a:defRPr>
            </a:lvl8pPr>
            <a:lvl9pPr marL="514238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lvl1pPr>
              <a:defRPr/>
            </a:lvl1pPr>
          </a:lstStyle>
          <a:p>
            <a:pPr>
              <a:defRPr/>
            </a:pPr>
            <a:fld id="{288384D8-9F17-4372-A23A-924F96CB64E3}" type="datetimeFigureOut">
              <a:rPr lang="zh-CN" altLang="en-US"/>
              <a:pPr>
                <a:defRPr/>
              </a:pPr>
              <a:t>2018/6/5</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0080A286-8FF2-4EC5-AF8A-818446FED1D6}" type="slidenum">
              <a:rPr lang="zh-CN" altLang="en-US"/>
              <a:pPr>
                <a:defRPr/>
              </a:pPr>
              <a:t>‹#›</a:t>
            </a:fld>
            <a:endParaRPr lang="zh-CN" altLang="en-US"/>
          </a:p>
        </p:txBody>
      </p:sp>
    </p:spTree>
    <p:extLst>
      <p:ext uri="{BB962C8B-B14F-4D97-AF65-F5344CB8AC3E}">
        <p14:creationId val="534170134"/>
      </p:ext>
    </p:extLst>
  </p:cSld>
  <p:clrMapOvr>
    <a:masterClrMapping/>
  </p:clrMapOvr>
  <p:transition/>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Title 1"/>
          <p:cNvSpPr>
            <a:spLocks noGrp="1"/>
          </p:cNvSpPr>
          <p:nvPr>
            <p:ph type="title"/>
          </p:nvPr>
        </p:nvSpPr>
        <p:spPr>
          <a:xfrm>
            <a:off x="885714" y="385072"/>
            <a:ext cx="11090672" cy="1397978"/>
          </a:xfrm>
        </p:spPr>
        <p:txBody>
          <a:bodyPr/>
          <a:lstStyle/>
          <a:p>
            <a:r>
              <a:rPr lang="zh-CN" altLang="en-US" smtClean="0"/>
              <a:t>单击此处编辑母版标题样式</a:t>
            </a:r>
            <a:endParaRPr lang="en-US"/>
          </a:p>
        </p:txBody>
      </p:sp>
      <p:sp>
        <p:nvSpPr>
          <p:cNvPr id="3" name="Text Placeholder 2"/>
          <p:cNvSpPr>
            <a:spLocks noGrp="1"/>
          </p:cNvSpPr>
          <p:nvPr>
            <p:ph type="body" idx="1"/>
          </p:nvPr>
        </p:nvSpPr>
        <p:spPr>
          <a:xfrm>
            <a:off x="885715" y="1773004"/>
            <a:ext cx="5439853" cy="868922"/>
          </a:xfrm>
        </p:spPr>
        <p:txBody>
          <a:bodyPr anchor="b"/>
          <a:lstStyle>
            <a:lvl1pPr marL="0" indent="0">
              <a:buNone/>
              <a:defRPr sz="2531" b="1"/>
            </a:lvl1pPr>
            <a:lvl2pPr marL="482163" indent="0">
              <a:buNone/>
              <a:defRPr sz="2109" b="1"/>
            </a:lvl2pPr>
            <a:lvl3pPr marL="964326" indent="0">
              <a:buNone/>
              <a:defRPr sz="1898" b="1"/>
            </a:lvl3pPr>
            <a:lvl4pPr marL="1446489" indent="0">
              <a:buNone/>
              <a:defRPr sz="1687" b="1"/>
            </a:lvl4pPr>
            <a:lvl5pPr marL="1928652" indent="0">
              <a:buNone/>
              <a:defRPr sz="1687" b="1"/>
            </a:lvl5pPr>
            <a:lvl6pPr marL="2410816" indent="0">
              <a:buNone/>
              <a:defRPr sz="1687" b="1"/>
            </a:lvl6pPr>
            <a:lvl7pPr marL="2892979" indent="0">
              <a:buNone/>
              <a:defRPr sz="1687" b="1"/>
            </a:lvl7pPr>
            <a:lvl8pPr marL="3375142" indent="0">
              <a:buNone/>
              <a:defRPr sz="1687" b="1"/>
            </a:lvl8pPr>
            <a:lvl9pPr marL="3857305" indent="0">
              <a:buNone/>
              <a:defRPr sz="1687" b="1"/>
            </a:lvl9pPr>
          </a:lstStyle>
          <a:p>
            <a:pPr lvl="0"/>
            <a:r>
              <a:rPr lang="zh-CN" altLang="en-US" smtClean="0"/>
              <a:t>单击此处编辑母版文本样式</a:t>
            </a:r>
          </a:p>
        </p:txBody>
      </p:sp>
      <p:sp>
        <p:nvSpPr>
          <p:cNvPr id="4" name="Content Placeholder 3"/>
          <p:cNvSpPr>
            <a:spLocks noGrp="1"/>
          </p:cNvSpPr>
          <p:nvPr>
            <p:ph sz="half" idx="2"/>
          </p:nvPr>
        </p:nvSpPr>
        <p:spPr>
          <a:xfrm>
            <a:off x="885715" y="2641926"/>
            <a:ext cx="5439853" cy="3885876"/>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Text Placeholder 4"/>
          <p:cNvSpPr>
            <a:spLocks noGrp="1"/>
          </p:cNvSpPr>
          <p:nvPr>
            <p:ph type="body" sz="quarter" idx="3"/>
          </p:nvPr>
        </p:nvSpPr>
        <p:spPr>
          <a:xfrm>
            <a:off x="6509742" y="1773004"/>
            <a:ext cx="5466644" cy="868922"/>
          </a:xfrm>
        </p:spPr>
        <p:txBody>
          <a:bodyPr anchor="b"/>
          <a:lstStyle>
            <a:lvl1pPr marL="0" indent="0">
              <a:buNone/>
              <a:defRPr sz="2531" b="1"/>
            </a:lvl1pPr>
            <a:lvl2pPr marL="482163" indent="0">
              <a:buNone/>
              <a:defRPr sz="2109" b="1"/>
            </a:lvl2pPr>
            <a:lvl3pPr marL="964326" indent="0">
              <a:buNone/>
              <a:defRPr sz="1898" b="1"/>
            </a:lvl3pPr>
            <a:lvl4pPr marL="1446489" indent="0">
              <a:buNone/>
              <a:defRPr sz="1687" b="1"/>
            </a:lvl4pPr>
            <a:lvl5pPr marL="1928652" indent="0">
              <a:buNone/>
              <a:defRPr sz="1687" b="1"/>
            </a:lvl5pPr>
            <a:lvl6pPr marL="2410816" indent="0">
              <a:buNone/>
              <a:defRPr sz="1687" b="1"/>
            </a:lvl6pPr>
            <a:lvl7pPr marL="2892979" indent="0">
              <a:buNone/>
              <a:defRPr sz="1687" b="1"/>
            </a:lvl7pPr>
            <a:lvl8pPr marL="3375142" indent="0">
              <a:buNone/>
              <a:defRPr sz="1687" b="1"/>
            </a:lvl8pPr>
            <a:lvl9pPr marL="3857305" indent="0">
              <a:buNone/>
              <a:defRPr sz="1687" b="1"/>
            </a:lvl9pPr>
          </a:lstStyle>
          <a:p>
            <a:pPr lvl="0"/>
            <a:r>
              <a:rPr lang="zh-CN" altLang="en-US" smtClean="0"/>
              <a:t>单击此处编辑母版文本样式</a:t>
            </a:r>
          </a:p>
        </p:txBody>
      </p:sp>
      <p:sp>
        <p:nvSpPr>
          <p:cNvPr id="6" name="Content Placeholder 5"/>
          <p:cNvSpPr>
            <a:spLocks noGrp="1"/>
          </p:cNvSpPr>
          <p:nvPr>
            <p:ph sz="quarter" idx="4"/>
          </p:nvPr>
        </p:nvSpPr>
        <p:spPr>
          <a:xfrm>
            <a:off x="6509742" y="2641926"/>
            <a:ext cx="5466644" cy="3885876"/>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7" name="Date Placeholder 6"/>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2018/6/5</a:t>
            </a:fld>
            <a:endParaRPr lang="zh-CN" alt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zh-CN" alt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341586176"/>
      </p:ext>
    </p:extLst>
  </p:cSld>
  <p:clrMapOvr>
    <a:masterClrMapping/>
  </p:clrMapOvr>
  <p:transition/>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Date Placeholder 2"/>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2018/6/5</a:t>
            </a:fld>
            <a:endParaRPr lang="zh-CN" alt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zh-CN" alt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569339297"/>
      </p:ext>
    </p:extLst>
  </p:cSld>
  <p:clrMapOvr>
    <a:masterClrMapping/>
  </p:clrMapOvr>
  <p:transition/>
  <p:timing/>
</p:sldLayout>
</file>

<file path=ppt/slideLayouts/slideLayout1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Date Placeholder 1"/>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2018/6/5</a:t>
            </a:fld>
            <a:endParaRPr lang="zh-CN" alt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zh-CN" alt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658046043"/>
      </p:ext>
    </p:extLst>
  </p:cSld>
  <p:clrMapOvr>
    <a:masterClrMapping/>
  </p:clrMapOvr>
  <p:transition/>
  <p:timing/>
</p:sldLayout>
</file>

<file path=ppt/slideLayouts/slideLayout1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Title 1"/>
          <p:cNvSpPr>
            <a:spLocks noGrp="1"/>
          </p:cNvSpPr>
          <p:nvPr>
            <p:ph type="title"/>
          </p:nvPr>
        </p:nvSpPr>
        <p:spPr>
          <a:xfrm>
            <a:off x="885715" y="482177"/>
            <a:ext cx="4147281" cy="1687618"/>
          </a:xfrm>
        </p:spPr>
        <p:txBody>
          <a:bodyPr anchor="b"/>
          <a:lstStyle>
            <a:lvl1pPr>
              <a:defRPr sz="3375"/>
            </a:lvl1pPr>
          </a:lstStyle>
          <a:p>
            <a:r>
              <a:rPr lang="zh-CN" altLang="en-US" smtClean="0"/>
              <a:t>单击此处编辑母版标题样式</a:t>
            </a:r>
            <a:endParaRPr lang="en-US"/>
          </a:p>
        </p:txBody>
      </p:sp>
      <p:sp>
        <p:nvSpPr>
          <p:cNvPr id="3" name="Content Placeholder 2"/>
          <p:cNvSpPr>
            <a:spLocks noGrp="1"/>
          </p:cNvSpPr>
          <p:nvPr>
            <p:ph idx="1"/>
          </p:nvPr>
        </p:nvSpPr>
        <p:spPr>
          <a:xfrm>
            <a:off x="5466644" y="1041368"/>
            <a:ext cx="6509742" cy="5139869"/>
          </a:xfrm>
        </p:spPr>
        <p:txBody>
          <a:bodyPr/>
          <a:lstStyle>
            <a:lvl1pPr>
              <a:defRPr sz="3375"/>
            </a:lvl1pPr>
            <a:lvl2pPr>
              <a:defRPr sz="2953"/>
            </a:lvl2pPr>
            <a:lvl3pPr>
              <a:defRPr sz="2531"/>
            </a:lvl3pPr>
            <a:lvl4pPr>
              <a:defRPr sz="2109"/>
            </a:lvl4pPr>
            <a:lvl5pPr>
              <a:defRPr sz="2109"/>
            </a:lvl5pPr>
            <a:lvl6pPr>
              <a:defRPr sz="2109"/>
            </a:lvl6pPr>
            <a:lvl7pPr>
              <a:defRPr sz="2109"/>
            </a:lvl7pPr>
            <a:lvl8pPr>
              <a:defRPr sz="2109"/>
            </a:lvl8pPr>
            <a:lvl9pPr>
              <a:defRPr sz="2109"/>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Text Placeholder 3"/>
          <p:cNvSpPr>
            <a:spLocks noGrp="1"/>
          </p:cNvSpPr>
          <p:nvPr>
            <p:ph type="body" sz="half" idx="2"/>
          </p:nvPr>
        </p:nvSpPr>
        <p:spPr>
          <a:xfrm>
            <a:off x="885715" y="2169795"/>
            <a:ext cx="4147281" cy="4019814"/>
          </a:xfrm>
        </p:spPr>
        <p:txBody>
          <a:bodyPr/>
          <a:lstStyle>
            <a:lvl1pPr marL="0" indent="0">
              <a:buNone/>
              <a:defRPr sz="1687"/>
            </a:lvl1pPr>
            <a:lvl2pPr marL="482163" indent="0">
              <a:buNone/>
              <a:defRPr sz="1476"/>
            </a:lvl2pPr>
            <a:lvl3pPr marL="964326" indent="0">
              <a:buNone/>
              <a:defRPr sz="1266"/>
            </a:lvl3pPr>
            <a:lvl4pPr marL="1446489" indent="0">
              <a:buNone/>
              <a:defRPr sz="1055"/>
            </a:lvl4pPr>
            <a:lvl5pPr marL="1928652" indent="0">
              <a:buNone/>
              <a:defRPr sz="1055"/>
            </a:lvl5pPr>
            <a:lvl6pPr marL="2410816" indent="0">
              <a:buNone/>
              <a:defRPr sz="1055"/>
            </a:lvl6pPr>
            <a:lvl7pPr marL="2892979" indent="0">
              <a:buNone/>
              <a:defRPr sz="1055"/>
            </a:lvl7pPr>
            <a:lvl8pPr marL="3375142" indent="0">
              <a:buNone/>
              <a:defRPr sz="1055"/>
            </a:lvl8pPr>
            <a:lvl9pPr marL="3857305" indent="0">
              <a:buNone/>
              <a:defRPr sz="1055"/>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2018/6/5</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520833219"/>
      </p:ext>
    </p:extLst>
  </p:cSld>
  <p:clrMapOvr>
    <a:masterClrMapping/>
  </p:clrMapOvr>
  <p:transition/>
  <p:timing/>
</p:sldLayout>
</file>

<file path=ppt/slideLayouts/slideLayout1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Title 1"/>
          <p:cNvSpPr>
            <a:spLocks noGrp="1"/>
          </p:cNvSpPr>
          <p:nvPr>
            <p:ph type="title"/>
          </p:nvPr>
        </p:nvSpPr>
        <p:spPr>
          <a:xfrm>
            <a:off x="885715" y="482177"/>
            <a:ext cx="4147281" cy="1687618"/>
          </a:xfrm>
        </p:spPr>
        <p:txBody>
          <a:bodyPr anchor="b"/>
          <a:lstStyle>
            <a:lvl1pPr>
              <a:defRPr sz="3375"/>
            </a:lvl1pPr>
          </a:lstStyle>
          <a:p>
            <a:r>
              <a:rPr lang="zh-CN" altLang="en-US" smtClean="0"/>
              <a:t>单击此处编辑母版标题样式</a:t>
            </a:r>
            <a:endParaRPr lang="en-US"/>
          </a:p>
        </p:txBody>
      </p:sp>
      <p:sp>
        <p:nvSpPr>
          <p:cNvPr id="3" name="Picture Placeholder 2"/>
          <p:cNvSpPr>
            <a:spLocks noGrp="1" noChangeAspect="1"/>
          </p:cNvSpPr>
          <p:nvPr>
            <p:ph type="pic" idx="1"/>
          </p:nvPr>
        </p:nvSpPr>
        <p:spPr>
          <a:xfrm>
            <a:off x="5466644" y="1041368"/>
            <a:ext cx="6509742" cy="5139869"/>
          </a:xfrm>
        </p:spPr>
        <p:txBody>
          <a:bodyPr anchor="t"/>
          <a:lstStyle>
            <a:lvl1pPr marL="0" indent="0">
              <a:buNone/>
              <a:defRPr sz="3375"/>
            </a:lvl1pPr>
            <a:lvl2pPr marL="482163" indent="0">
              <a:buNone/>
              <a:defRPr sz="2953"/>
            </a:lvl2pPr>
            <a:lvl3pPr marL="964326" indent="0">
              <a:buNone/>
              <a:defRPr sz="2531"/>
            </a:lvl3pPr>
            <a:lvl4pPr marL="1446489" indent="0">
              <a:buNone/>
              <a:defRPr sz="2109"/>
            </a:lvl4pPr>
            <a:lvl5pPr marL="1928652" indent="0">
              <a:buNone/>
              <a:defRPr sz="2109"/>
            </a:lvl5pPr>
            <a:lvl6pPr marL="2410816" indent="0">
              <a:buNone/>
              <a:defRPr sz="2109"/>
            </a:lvl6pPr>
            <a:lvl7pPr marL="2892979" indent="0">
              <a:buNone/>
              <a:defRPr sz="2109"/>
            </a:lvl7pPr>
            <a:lvl8pPr marL="3375142" indent="0">
              <a:buNone/>
              <a:defRPr sz="2109"/>
            </a:lvl8pPr>
            <a:lvl9pPr marL="3857305" indent="0">
              <a:buNone/>
              <a:defRPr sz="2109"/>
            </a:lvl9pPr>
          </a:lstStyle>
          <a:p>
            <a:r>
              <a:rPr lang="zh-CN" altLang="en-US" smtClean="0"/>
              <a:t>单击图标添加图片</a:t>
            </a:r>
            <a:endParaRPr lang="en-US"/>
          </a:p>
        </p:txBody>
      </p:sp>
      <p:sp>
        <p:nvSpPr>
          <p:cNvPr id="4" name="Text Placeholder 3"/>
          <p:cNvSpPr>
            <a:spLocks noGrp="1"/>
          </p:cNvSpPr>
          <p:nvPr>
            <p:ph type="body" sz="half" idx="2"/>
          </p:nvPr>
        </p:nvSpPr>
        <p:spPr>
          <a:xfrm>
            <a:off x="885715" y="2169795"/>
            <a:ext cx="4147281" cy="4019814"/>
          </a:xfrm>
        </p:spPr>
        <p:txBody>
          <a:bodyPr/>
          <a:lstStyle>
            <a:lvl1pPr marL="0" indent="0">
              <a:buNone/>
              <a:defRPr sz="1687"/>
            </a:lvl1pPr>
            <a:lvl2pPr marL="482163" indent="0">
              <a:buNone/>
              <a:defRPr sz="1476"/>
            </a:lvl2pPr>
            <a:lvl3pPr marL="964326" indent="0">
              <a:buNone/>
              <a:defRPr sz="1266"/>
            </a:lvl3pPr>
            <a:lvl4pPr marL="1446489" indent="0">
              <a:buNone/>
              <a:defRPr sz="1055"/>
            </a:lvl4pPr>
            <a:lvl5pPr marL="1928652" indent="0">
              <a:buNone/>
              <a:defRPr sz="1055"/>
            </a:lvl5pPr>
            <a:lvl6pPr marL="2410816" indent="0">
              <a:buNone/>
              <a:defRPr sz="1055"/>
            </a:lvl6pPr>
            <a:lvl7pPr marL="2892979" indent="0">
              <a:buNone/>
              <a:defRPr sz="1055"/>
            </a:lvl7pPr>
            <a:lvl8pPr marL="3375142" indent="0">
              <a:buNone/>
              <a:defRPr sz="1055"/>
            </a:lvl8pPr>
            <a:lvl9pPr marL="3857305" indent="0">
              <a:buNone/>
              <a:defRPr sz="1055"/>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2018/6/5</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569435099"/>
      </p:ext>
    </p:extLst>
  </p:cSld>
  <p:clrMapOvr>
    <a:masterClrMapping/>
  </p:clrMapOvr>
  <p:transition/>
  <p:timing/>
</p:sldLayout>
</file>

<file path=ppt/slideLayouts/slideLayout1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2018/6/5</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323707754"/>
      </p:ext>
    </p:extLst>
  </p:cSld>
  <p:clrMapOvr>
    <a:masterClrMapping/>
  </p:clrMapOvr>
  <p:transition/>
  <p:timing/>
</p:sldLayout>
</file>

<file path=ppt/slideLayouts/slideLayout1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垂直排列标题与 文本">
    <p:spTree>
      <p:nvGrpSpPr>
        <p:cNvPr id="1" name=""/>
        <p:cNvGrpSpPr/>
        <p:nvPr/>
      </p:nvGrpSpPr>
      <p:grpSpPr>
        <a:xfrm>
          <a:off x="0" y="0"/>
          <a:ext cx="0" cy="0"/>
        </a:xfrm>
      </p:grpSpPr>
      <p:sp>
        <p:nvSpPr>
          <p:cNvPr id="2" name="Vertical Title 1"/>
          <p:cNvSpPr>
            <a:spLocks noGrp="1"/>
          </p:cNvSpPr>
          <p:nvPr>
            <p:ph type="title" orient="vert"/>
          </p:nvPr>
        </p:nvSpPr>
        <p:spPr>
          <a:xfrm>
            <a:off x="9202043" y="385071"/>
            <a:ext cx="2772668" cy="6129337"/>
          </a:xfrm>
        </p:spPr>
        <p:txBody>
          <a:bodyPr vert="eaVert"/>
          <a:lstStyle/>
          <a:p>
            <a:r>
              <a:rPr lang="zh-CN" altLang="en-US" smtClean="0"/>
              <a:t>单击此处编辑母版标题样式</a:t>
            </a:r>
            <a:endParaRPr lang="en-US"/>
          </a:p>
        </p:txBody>
      </p:sp>
      <p:sp>
        <p:nvSpPr>
          <p:cNvPr id="3" name="Vertical Text Placeholder 2"/>
          <p:cNvSpPr>
            <a:spLocks noGrp="1"/>
          </p:cNvSpPr>
          <p:nvPr>
            <p:ph type="body" orient="vert" idx="1"/>
          </p:nvPr>
        </p:nvSpPr>
        <p:spPr>
          <a:xfrm>
            <a:off x="884039" y="385071"/>
            <a:ext cx="8157270" cy="6129337"/>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2018/6/5</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725079667"/>
      </p:ext>
    </p:extLst>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userDrawn="1">
  <p:cSld name="Title Slide">
    <p:spTree>
      <p:nvGrpSpPr>
        <p:cNvPr id="1" name=""/>
        <p:cNvGrpSpPr/>
        <p:nvPr/>
      </p:nvGrpSpPr>
      <p:grpSpPr>
        <a:xfrm>
          <a:off x="0" y="0"/>
          <a:ext cx="0" cy="0"/>
        </a:xfrm>
      </p:grpSpPr>
      <p:sp>
        <p:nvSpPr>
          <p:cNvPr id="4" name="Date Placeholder 3"/>
          <p:cNvSpPr>
            <a:spLocks noGrp="1"/>
          </p:cNvSpPr>
          <p:nvPr>
            <p:ph type="dt" sz="half" idx="10"/>
          </p:nvPr>
        </p:nvSpPr>
        <p:spPr>
          <a:xfrm>
            <a:off x="884039" y="6703595"/>
            <a:ext cx="2893219" cy="385072"/>
          </a:xfrm>
          <a:prstGeom prst="rect">
            <a:avLst/>
          </a:prstGeom>
        </p:spPr>
        <p:txBody>
          <a:bodyPr/>
          <a:lstStyle/>
          <a:p>
            <a:fld id="{DD89832E-26A6-4465-8181-DF230988BFFD}" type="datetimeFigureOut">
              <a:rPr lang="en-US" smtClean="0"/>
              <a:t>6/5/2018</a:t>
            </a:fld>
            <a:endParaRPr lang="en-US"/>
          </a:p>
        </p:txBody>
      </p:sp>
      <p:sp>
        <p:nvSpPr>
          <p:cNvPr id="5" name="Footer Placeholder 4"/>
          <p:cNvSpPr>
            <a:spLocks noGrp="1"/>
          </p:cNvSpPr>
          <p:nvPr>
            <p:ph type="ftr" sz="quarter" idx="11"/>
          </p:nvPr>
        </p:nvSpPr>
        <p:spPr>
          <a:xfrm>
            <a:off x="4259461" y="6703595"/>
            <a:ext cx="4339828" cy="385072"/>
          </a:xfrm>
          <a:prstGeom prst="rect">
            <a:avLst/>
          </a:prstGeom>
        </p:spPr>
        <p:txBody>
          <a:bodyPr/>
          <a:lstStyle/>
          <a:p>
            <a:endParaRPr lang="en-US"/>
          </a:p>
        </p:txBody>
      </p:sp>
      <p:sp>
        <p:nvSpPr>
          <p:cNvPr id="6" name="Slide Number Placeholder 5"/>
          <p:cNvSpPr>
            <a:spLocks noGrp="1"/>
          </p:cNvSpPr>
          <p:nvPr>
            <p:ph type="sldNum" sz="quarter" idx="12"/>
          </p:nvPr>
        </p:nvSpPr>
        <p:spPr>
          <a:xfrm>
            <a:off x="9081492" y="6703595"/>
            <a:ext cx="2893219" cy="385072"/>
          </a:xfrm>
          <a:prstGeom prst="rect">
            <a:avLst/>
          </a:prstGeom>
        </p:spPr>
        <p:txBody>
          <a:bodyPr/>
          <a:lstStyle/>
          <a:p>
            <a:fld id="{58A5B2D7-6EFD-446D-831A-7B28045AA251}" type="slidenum">
              <a:rPr lang="en-US" smtClean="0"/>
              <a:t>‹#›</a:t>
            </a:fld>
            <a:endParaRPr lang="en-US"/>
          </a:p>
        </p:txBody>
      </p:sp>
    </p:spTree>
    <p:extLst>
      <p:ext uri="{BB962C8B-B14F-4D97-AF65-F5344CB8AC3E}">
        <p14:creationId val="3333002777"/>
      </p:ext>
    </p:extLst>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cSld name="空白">
    <p:spTree>
      <p:nvGrpSpPr>
        <p:cNvPr id="1" name=""/>
        <p:cNvGrpSpPr/>
        <p:nvPr/>
      </p:nvGrpSpPr>
      <p:grpSpPr>
        <a:xfrm>
          <a:off x="0" y="0"/>
          <a:ext cx="0" cy="0"/>
        </a:xfrm>
      </p:grpSpPr>
      <p:sp>
        <p:nvSpPr>
          <p:cNvPr id="2" name="日期占位符 1"/>
          <p:cNvSpPr>
            <a:spLocks noGrp="1"/>
          </p:cNvSpPr>
          <p:nvPr>
            <p:ph type="dt" sz="half" idx="10"/>
          </p:nvPr>
        </p:nvSpPr>
        <p:spPr>
          <a:xfrm>
            <a:off x="642938" y="6703596"/>
            <a:ext cx="3000375" cy="385072"/>
          </a:xfrm>
          <a:prstGeom prst="rect">
            <a:avLst/>
          </a:prstGeom>
        </p:spPr>
        <p:txBody>
          <a:bodyPr/>
          <a:lstStyle/>
          <a:p>
            <a:fld id="{3B085A59-86F2-4C02-8690-E4DB74BCA7EF}" type="datetimeFigureOut">
              <a:rPr lang="zh-CN" altLang="en-US" smtClean="0"/>
              <a:t>2018/6/5</a:t>
            </a:fld>
            <a:endParaRPr lang="zh-CN" altLang="en-US"/>
          </a:p>
        </p:txBody>
      </p:sp>
      <p:sp>
        <p:nvSpPr>
          <p:cNvPr id="3" name="页脚占位符 2"/>
          <p:cNvSpPr>
            <a:spLocks noGrp="1"/>
          </p:cNvSpPr>
          <p:nvPr>
            <p:ph type="ftr" sz="quarter" idx="11"/>
          </p:nvPr>
        </p:nvSpPr>
        <p:spPr>
          <a:xfrm>
            <a:off x="4393407" y="6703596"/>
            <a:ext cx="4071937" cy="385072"/>
          </a:xfrm>
          <a:prstGeom prst="rect">
            <a:avLst/>
          </a:prstGeom>
        </p:spPr>
        <p:txBody>
          <a:bodyPr/>
          <a:lstStyle/>
          <a:p>
            <a:endParaRPr lang="zh-CN" altLang="en-US"/>
          </a:p>
        </p:txBody>
      </p:sp>
      <p:sp>
        <p:nvSpPr>
          <p:cNvPr id="4" name="灯片编号占位符 3"/>
          <p:cNvSpPr>
            <a:spLocks noGrp="1"/>
          </p:cNvSpPr>
          <p:nvPr>
            <p:ph type="sldNum" sz="quarter" idx="12"/>
          </p:nvPr>
        </p:nvSpPr>
        <p:spPr>
          <a:xfrm>
            <a:off x="9215438" y="6703596"/>
            <a:ext cx="3000375" cy="385072"/>
          </a:xfrm>
          <a:prstGeom prst="rect">
            <a:avLst/>
          </a:prstGeom>
        </p:spPr>
        <p:txBody>
          <a:bodyPr/>
          <a:lstStyle/>
          <a:p>
            <a:fld id="{1987E667-AB9D-401A-9E25-1A5C32FE2F11}" type="slidenum">
              <a:rPr lang="zh-CN" altLang="en-US" smtClean="0"/>
              <a:t>‹#›</a:t>
            </a:fld>
            <a:endParaRPr lang="zh-CN" altLang="en-US"/>
          </a:p>
        </p:txBody>
      </p:sp>
    </p:spTree>
    <p:extLst>
      <p:ext uri="{BB962C8B-B14F-4D97-AF65-F5344CB8AC3E}">
        <p14:creationId val="2603238489"/>
      </p:ext>
    </p:extLst>
  </p:cSld>
  <p:clrMapOvr>
    <a:masterClrMapping/>
  </p:clrMapOvr>
  <p:transition/>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cSld name="Title and Content">
    <p:spTree>
      <p:nvGrpSpPr>
        <p:cNvPr id="1" name=""/>
        <p:cNvGrpSpPr/>
        <p:nvPr/>
      </p:nvGrpSpPr>
      <p:grpSpPr>
        <a:xfrm>
          <a:off x="0" y="0"/>
          <a:ext cx="0" cy="0"/>
        </a:xfrm>
      </p:grpSpPr>
      <p:sp>
        <p:nvSpPr>
          <p:cNvPr id="2" name="Title 1"/>
          <p:cNvSpPr>
            <a:spLocks noGrp="1"/>
          </p:cNvSpPr>
          <p:nvPr>
            <p:ph type="title"/>
          </p:nvPr>
        </p:nvSpPr>
        <p:spPr>
          <a:xfrm>
            <a:off x="884039" y="385072"/>
            <a:ext cx="11090672" cy="1397978"/>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884039" y="1925358"/>
            <a:ext cx="11090672" cy="4589050"/>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884039" y="6703595"/>
            <a:ext cx="2893219" cy="385072"/>
          </a:xfrm>
          <a:prstGeom prst="rect">
            <a:avLst/>
          </a:prstGeom>
        </p:spPr>
        <p:txBody>
          <a:bodyPr/>
          <a:lstStyle/>
          <a:p>
            <a:fld id="{C9470541-0799-4B80-BB55-C561F12F4962}" type="datetimeFigureOut">
              <a:rPr lang="en-US" smtClean="0"/>
              <a:t>6/5/2018</a:t>
            </a:fld>
            <a:endParaRPr lang="en-US"/>
          </a:p>
        </p:txBody>
      </p:sp>
      <p:sp>
        <p:nvSpPr>
          <p:cNvPr id="5" name="Footer Placeholder 4"/>
          <p:cNvSpPr>
            <a:spLocks noGrp="1"/>
          </p:cNvSpPr>
          <p:nvPr>
            <p:ph type="ftr" sz="quarter" idx="11"/>
          </p:nvPr>
        </p:nvSpPr>
        <p:spPr>
          <a:xfrm>
            <a:off x="4259461" y="6703595"/>
            <a:ext cx="4339828" cy="385072"/>
          </a:xfrm>
          <a:prstGeom prst="rect">
            <a:avLst/>
          </a:prstGeom>
        </p:spPr>
        <p:txBody>
          <a:bodyPr/>
          <a:lstStyle/>
          <a:p>
            <a:endParaRPr lang="en-US"/>
          </a:p>
        </p:txBody>
      </p:sp>
      <p:sp>
        <p:nvSpPr>
          <p:cNvPr id="6" name="Slide Number Placeholder 5"/>
          <p:cNvSpPr>
            <a:spLocks noGrp="1"/>
          </p:cNvSpPr>
          <p:nvPr>
            <p:ph type="sldNum" sz="quarter" idx="12"/>
          </p:nvPr>
        </p:nvSpPr>
        <p:spPr>
          <a:xfrm>
            <a:off x="9081492" y="6703595"/>
            <a:ext cx="2893219" cy="385072"/>
          </a:xfrm>
          <a:prstGeom prst="rect">
            <a:avLst/>
          </a:prstGeom>
        </p:spPr>
        <p:txBody>
          <a:bodyPr/>
          <a:lstStyle/>
          <a:p>
            <a:fld id="{BC595319-D5FB-4ACE-A348-957FA7BFD17B}" type="slidenum">
              <a:rPr lang="en-US" smtClean="0"/>
              <a:t>‹#›</a:t>
            </a:fld>
            <a:endParaRPr lang="en-US"/>
          </a:p>
        </p:txBody>
      </p:sp>
    </p:spTree>
    <p:extLst>
      <p:ext uri="{BB962C8B-B14F-4D97-AF65-F5344CB8AC3E}">
        <p14:creationId val="3455566843"/>
      </p:ext>
    </p:extLst>
  </p:cSld>
  <p:clrMapOvr>
    <a:masterClrMapping/>
  </p:clrMapOvr>
  <p:transition/>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userDrawn="1">
  <p:cSld name="77_Title Slide">
    <p:spTree>
      <p:nvGrpSpPr>
        <p:cNvPr id="1" name=""/>
        <p:cNvGrpSpPr/>
        <p:nvPr/>
      </p:nvGrpSpPr>
      <p:grpSpPr>
        <a:xfrm>
          <a:off x="0" y="0"/>
          <a:ext cx="0" cy="0"/>
        </a:xfrm>
      </p:grpSpPr>
      <p:sp>
        <p:nvSpPr>
          <p:cNvPr id="8" name="Picture Placeholder 12"/>
          <p:cNvSpPr>
            <a:spLocks noGrp="1"/>
          </p:cNvSpPr>
          <p:nvPr>
            <p:ph type="pic" sz="quarter" idx="13" hasCustomPrompt="1"/>
          </p:nvPr>
        </p:nvSpPr>
        <p:spPr>
          <a:xfrm>
            <a:off x="5054203" y="1953498"/>
            <a:ext cx="6465094" cy="4823763"/>
          </a:xfrm>
          <a:prstGeom prst="rect">
            <a:avLst/>
          </a:prstGeom>
          <a:solidFill>
            <a:schemeClr val="bg1">
              <a:lumMod val="85000"/>
            </a:schemeClr>
          </a:solidFill>
        </p:spPr>
        <p:txBody>
          <a:bodyPr tIns="1920240" bIns="2834640" anchor="ctr" anchorCtr="0"/>
          <a:lstStyle>
            <a:lvl1pPr algn="ctr" rtl="0">
              <a:buNone/>
              <a:defRPr sz="1687" b="0" i="0" baseline="0"/>
            </a:lvl1pPr>
          </a:lstStyle>
          <a:p>
            <a:r>
              <a:rPr lang="en-US" smtClean="0"/>
              <a:t>Image holder</a:t>
            </a:r>
            <a:endParaRPr lang="en-US"/>
          </a:p>
        </p:txBody>
      </p:sp>
    </p:spTree>
    <p:extLst>
      <p:ext uri="{BB962C8B-B14F-4D97-AF65-F5344CB8AC3E}">
        <p14:creationId val="93055586"/>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2" presetClass="entr" presetSubtype="2"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1+#ppt_w/2"/>
                                          </p:val>
                                        </p:tav>
                                        <p:tav tm="100000">
                                          <p:val>
                                            <p:strVal val="#ppt_x"/>
                                          </p:val>
                                        </p:tav>
                                      </p:tavLst>
                                    </p:anim>
                                    <p:anim calcmode="lin" valueType="num">
                                      <p:cBhvr additive="base">
                                        <p:cTn id="8" dur="500" fill="hold"/>
                                        <p:tgtEl>
                                          <p:spTgt spid="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Title 1"/>
          <p:cNvSpPr>
            <a:spLocks noGrp="1"/>
          </p:cNvSpPr>
          <p:nvPr>
            <p:ph type="ctrTitle"/>
          </p:nvPr>
        </p:nvSpPr>
        <p:spPr>
          <a:xfrm>
            <a:off x="1607344" y="1183677"/>
            <a:ext cx="9644063" cy="2518034"/>
          </a:xfrm>
        </p:spPr>
        <p:txBody>
          <a:bodyPr anchor="b"/>
          <a:lstStyle>
            <a:lvl1pPr algn="ctr">
              <a:defRPr sz="6328"/>
            </a:lvl1pPr>
          </a:lstStyle>
          <a:p>
            <a:r>
              <a:rPr lang="zh-CN" altLang="en-US" smtClean="0"/>
              <a:t>单击此处编辑母版标题样式</a:t>
            </a:r>
            <a:endParaRPr lang="en-US"/>
          </a:p>
        </p:txBody>
      </p:sp>
      <p:sp>
        <p:nvSpPr>
          <p:cNvPr id="3" name="Subtitle 2"/>
          <p:cNvSpPr>
            <a:spLocks noGrp="1"/>
          </p:cNvSpPr>
          <p:nvPr>
            <p:ph type="subTitle" idx="1"/>
          </p:nvPr>
        </p:nvSpPr>
        <p:spPr>
          <a:xfrm>
            <a:off x="1607344" y="3798816"/>
            <a:ext cx="9644063" cy="1746216"/>
          </a:xfrm>
        </p:spPr>
        <p:txBody>
          <a:bodyPr/>
          <a:lstStyle>
            <a:lvl1pPr marL="0" indent="0" algn="ctr">
              <a:buNone/>
              <a:defRPr sz="2531"/>
            </a:lvl1pPr>
            <a:lvl2pPr marL="482163" indent="0" algn="ctr">
              <a:buNone/>
              <a:defRPr sz="2109"/>
            </a:lvl2pPr>
            <a:lvl3pPr marL="964326" indent="0" algn="ctr">
              <a:buNone/>
              <a:defRPr sz="1898"/>
            </a:lvl3pPr>
            <a:lvl4pPr marL="1446489" indent="0" algn="ctr">
              <a:buNone/>
              <a:defRPr sz="1687"/>
            </a:lvl4pPr>
            <a:lvl5pPr marL="1928652" indent="0" algn="ctr">
              <a:buNone/>
              <a:defRPr sz="1687"/>
            </a:lvl5pPr>
            <a:lvl6pPr marL="2410816" indent="0" algn="ctr">
              <a:buNone/>
              <a:defRPr sz="1687"/>
            </a:lvl6pPr>
            <a:lvl7pPr marL="2892979" indent="0" algn="ctr">
              <a:buNone/>
              <a:defRPr sz="1687"/>
            </a:lvl7pPr>
            <a:lvl8pPr marL="3375142" indent="0" algn="ctr">
              <a:buNone/>
              <a:defRPr sz="1687"/>
            </a:lvl8pPr>
            <a:lvl9pPr marL="3857305" indent="0" algn="ctr">
              <a:buNone/>
              <a:defRPr sz="1687"/>
            </a:lvl9pPr>
          </a:lstStyle>
          <a:p>
            <a:r>
              <a:rPr lang="zh-CN" altLang="en-US" smtClean="0"/>
              <a:t>单击此处编辑母版副标题样式</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2018/6/5</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770859932"/>
      </p:ext>
    </p:extLst>
  </p:cSld>
  <p:clrMapOvr>
    <a:masterClrMapping/>
  </p:clrMapOvr>
  <p:transition/>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2018/6/5</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93987855"/>
      </p:ext>
    </p:extLst>
  </p:cSld>
  <p:clrMapOvr>
    <a:masterClrMapping/>
  </p:clrMapOvr>
  <p:transition/>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Title 1"/>
          <p:cNvSpPr>
            <a:spLocks noGrp="1"/>
          </p:cNvSpPr>
          <p:nvPr>
            <p:ph type="title"/>
          </p:nvPr>
        </p:nvSpPr>
        <p:spPr>
          <a:xfrm>
            <a:off x="877342" y="1803141"/>
            <a:ext cx="11090672" cy="3008581"/>
          </a:xfrm>
        </p:spPr>
        <p:txBody>
          <a:bodyPr anchor="b"/>
          <a:lstStyle>
            <a:lvl1pPr>
              <a:defRPr sz="6328"/>
            </a:lvl1pPr>
          </a:lstStyle>
          <a:p>
            <a:r>
              <a:rPr lang="zh-CN" altLang="en-US" smtClean="0"/>
              <a:t>单击此处编辑母版标题样式</a:t>
            </a:r>
            <a:endParaRPr lang="en-US"/>
          </a:p>
        </p:txBody>
      </p:sp>
      <p:sp>
        <p:nvSpPr>
          <p:cNvPr id="3" name="Text Placeholder 2"/>
          <p:cNvSpPr>
            <a:spLocks noGrp="1"/>
          </p:cNvSpPr>
          <p:nvPr>
            <p:ph type="body" idx="1"/>
          </p:nvPr>
        </p:nvSpPr>
        <p:spPr>
          <a:xfrm>
            <a:off x="877342" y="4840184"/>
            <a:ext cx="11090672" cy="1582142"/>
          </a:xfrm>
        </p:spPr>
        <p:txBody>
          <a:bodyPr/>
          <a:lstStyle>
            <a:lvl1pPr marL="0" indent="0">
              <a:buNone/>
              <a:defRPr sz="2531">
                <a:solidFill>
                  <a:schemeClr val="tx1">
                    <a:tint val="75000"/>
                  </a:schemeClr>
                </a:solidFill>
              </a:defRPr>
            </a:lvl1pPr>
            <a:lvl2pPr marL="482163" indent="0">
              <a:buNone/>
              <a:defRPr sz="2109">
                <a:solidFill>
                  <a:schemeClr val="tx1">
                    <a:tint val="75000"/>
                  </a:schemeClr>
                </a:solidFill>
              </a:defRPr>
            </a:lvl2pPr>
            <a:lvl3pPr marL="964326" indent="0">
              <a:buNone/>
              <a:defRPr sz="1898">
                <a:solidFill>
                  <a:schemeClr val="tx1">
                    <a:tint val="75000"/>
                  </a:schemeClr>
                </a:solidFill>
              </a:defRPr>
            </a:lvl3pPr>
            <a:lvl4pPr marL="1446489" indent="0">
              <a:buNone/>
              <a:defRPr sz="1687">
                <a:solidFill>
                  <a:schemeClr val="tx1">
                    <a:tint val="75000"/>
                  </a:schemeClr>
                </a:solidFill>
              </a:defRPr>
            </a:lvl4pPr>
            <a:lvl5pPr marL="1928652" indent="0">
              <a:buNone/>
              <a:defRPr sz="1687">
                <a:solidFill>
                  <a:schemeClr val="tx1">
                    <a:tint val="75000"/>
                  </a:schemeClr>
                </a:solidFill>
              </a:defRPr>
            </a:lvl5pPr>
            <a:lvl6pPr marL="2410816" indent="0">
              <a:buNone/>
              <a:defRPr sz="1687">
                <a:solidFill>
                  <a:schemeClr val="tx1">
                    <a:tint val="75000"/>
                  </a:schemeClr>
                </a:solidFill>
              </a:defRPr>
            </a:lvl6pPr>
            <a:lvl7pPr marL="2892979" indent="0">
              <a:buNone/>
              <a:defRPr sz="1687">
                <a:solidFill>
                  <a:schemeClr val="tx1">
                    <a:tint val="75000"/>
                  </a:schemeClr>
                </a:solidFill>
              </a:defRPr>
            </a:lvl7pPr>
            <a:lvl8pPr marL="3375142" indent="0">
              <a:buNone/>
              <a:defRPr sz="1687">
                <a:solidFill>
                  <a:schemeClr val="tx1">
                    <a:tint val="75000"/>
                  </a:schemeClr>
                </a:solidFill>
              </a:defRPr>
            </a:lvl8pPr>
            <a:lvl9pPr marL="3857305" indent="0">
              <a:buNone/>
              <a:defRPr sz="1687">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2018/6/5</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926316768"/>
      </p:ext>
    </p:extLst>
  </p:cSld>
  <p:clrMapOvr>
    <a:masterClrMapping/>
  </p:clrMapOvr>
  <p:transition/>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sz="half" idx="1"/>
          </p:nvPr>
        </p:nvSpPr>
        <p:spPr>
          <a:xfrm>
            <a:off x="884039" y="1925358"/>
            <a:ext cx="5464969" cy="4589050"/>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Content Placeholder 3"/>
          <p:cNvSpPr>
            <a:spLocks noGrp="1"/>
          </p:cNvSpPr>
          <p:nvPr>
            <p:ph sz="half" idx="2"/>
          </p:nvPr>
        </p:nvSpPr>
        <p:spPr>
          <a:xfrm>
            <a:off x="6509742" y="1925358"/>
            <a:ext cx="5464969" cy="4589050"/>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2018/6/5</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939277687"/>
      </p:ext>
    </p:extLst>
  </p:cSld>
  <p:clrMapOvr>
    <a:masterClrMapping/>
  </p:clrMapOvr>
  <p:transition/>
  <p:timing/>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theme/theme1.xml" Type="http://schemas.openxmlformats.org/officeDocument/2006/relationships/theme"/></Relationships>
</file>

<file path=ppt/slideMasters/_rels/slideMaster2.xml.rels><?xml version="1.0" encoding="UTF-8" standalone="yes"?><Relationships xmlns="http://schemas.openxmlformats.org/package/2006/relationships"><Relationship Id="rId1" Target="../slideLayouts/slideLayout6.xml" Type="http://schemas.openxmlformats.org/officeDocument/2006/relationships/slideLayout"/><Relationship Id="rId10" Target="../slideLayouts/slideLayout15.xml" Type="http://schemas.openxmlformats.org/officeDocument/2006/relationships/slideLayout"/><Relationship Id="rId11" Target="../slideLayouts/slideLayout16.xml" Type="http://schemas.openxmlformats.org/officeDocument/2006/relationships/slideLayout"/><Relationship Id="rId12" Target="../theme/theme2.xml" Type="http://schemas.openxmlformats.org/officeDocument/2006/relationships/theme"/><Relationship Id="rId2" Target="../slideLayouts/slideLayout7.xml" Type="http://schemas.openxmlformats.org/officeDocument/2006/relationships/slideLayout"/><Relationship Id="rId3" Target="../slideLayouts/slideLayout8.xml" Type="http://schemas.openxmlformats.org/officeDocument/2006/relationships/slideLayout"/><Relationship Id="rId4" Target="../slideLayouts/slideLayout9.xml" Type="http://schemas.openxmlformats.org/officeDocument/2006/relationships/slideLayout"/><Relationship Id="rId5" Target="../slideLayouts/slideLayout10.xml" Type="http://schemas.openxmlformats.org/officeDocument/2006/relationships/slideLayout"/><Relationship Id="rId6" Target="../slideLayouts/slideLayout11.xml" Type="http://schemas.openxmlformats.org/officeDocument/2006/relationships/slideLayout"/><Relationship Id="rId7" Target="../slideLayouts/slideLayout12.xml" Type="http://schemas.openxmlformats.org/officeDocument/2006/relationships/slideLayout"/><Relationship Id="rId8" Target="../slideLayouts/slideLayout13.xml" Type="http://schemas.openxmlformats.org/officeDocument/2006/relationships/slideLayout"/><Relationship Id="rId9" Target="../slideLayouts/slideLayout14.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Title Placeholder 1"/>
          <p:cNvSpPr>
            <a:spLocks noGrp="1"/>
          </p:cNvSpPr>
          <p:nvPr>
            <p:ph type="title"/>
          </p:nvPr>
        </p:nvSpPr>
        <p:spPr>
          <a:xfrm>
            <a:off x="884039" y="385072"/>
            <a:ext cx="11090672" cy="1397978"/>
          </a:xfrm>
          <a:prstGeom prst="rect">
            <a:avLst/>
          </a:prstGeom>
        </p:spPr>
        <p:txBody>
          <a:bodyPr vert="horz" lIns="91440" tIns="45720" rIns="91440" bIns="45720" rtlCol="0" anchor="ctr">
            <a:normAutofit/>
          </a:bodyPr>
          <a:lstStyle/>
          <a:p>
            <a:r>
              <a:rPr lang="zh-CN" altLang="en-US" smtClean="0"/>
              <a:t>单击此处编辑母版标题样式</a:t>
            </a:r>
            <a:endParaRPr lang="en-US"/>
          </a:p>
        </p:txBody>
      </p:sp>
      <p:sp>
        <p:nvSpPr>
          <p:cNvPr id="3" name="Text Placeholder 2"/>
          <p:cNvSpPr>
            <a:spLocks noGrp="1"/>
          </p:cNvSpPr>
          <p:nvPr>
            <p:ph type="body" idx="1"/>
          </p:nvPr>
        </p:nvSpPr>
        <p:spPr>
          <a:xfrm>
            <a:off x="884039" y="1925358"/>
            <a:ext cx="11090672" cy="4589050"/>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2"/>
          </p:nvPr>
        </p:nvSpPr>
        <p:spPr>
          <a:xfrm>
            <a:off x="884039" y="6703595"/>
            <a:ext cx="2893219" cy="385072"/>
          </a:xfrm>
          <a:prstGeom prst="rect">
            <a:avLst/>
          </a:prstGeom>
        </p:spPr>
        <p:txBody>
          <a:bodyPr vert="horz" lIns="91440" tIns="45720" rIns="91440" bIns="45720" rtlCol="0" anchor="ctr"/>
          <a:lstStyle>
            <a:lvl1pPr algn="l">
              <a:defRPr sz="1266">
                <a:solidFill>
                  <a:schemeClr val="tx1">
                    <a:tint val="75000"/>
                  </a:schemeClr>
                </a:solidFill>
              </a:defRPr>
            </a:lvl1pPr>
          </a:lstStyle>
          <a:p>
            <a:fld id="{32BF82D2-7A68-459D-A996-9BDDA2518FA4}" type="datetimeFigureOut">
              <a:rPr lang="zh-CN" altLang="en-US" smtClean="0"/>
              <a:t>2018/6/5</a:t>
            </a:fld>
            <a:endParaRPr lang="zh-CN" altLang="en-US"/>
          </a:p>
        </p:txBody>
      </p:sp>
      <p:sp>
        <p:nvSpPr>
          <p:cNvPr id="5" name="Footer Placeholder 4"/>
          <p:cNvSpPr>
            <a:spLocks noGrp="1"/>
          </p:cNvSpPr>
          <p:nvPr>
            <p:ph type="ftr" sz="quarter" idx="3"/>
          </p:nvPr>
        </p:nvSpPr>
        <p:spPr>
          <a:xfrm>
            <a:off x="4259461" y="6703595"/>
            <a:ext cx="4339828" cy="385072"/>
          </a:xfrm>
          <a:prstGeom prst="rect">
            <a:avLst/>
          </a:prstGeom>
        </p:spPr>
        <p:txBody>
          <a:bodyPr vert="horz" lIns="91440" tIns="45720" rIns="91440" bIns="45720" rtlCol="0" anchor="ctr"/>
          <a:lstStyle>
            <a:lvl1pPr algn="ctr">
              <a:defRPr sz="1266">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9081492" y="6703595"/>
            <a:ext cx="2893219" cy="385072"/>
          </a:xfrm>
          <a:prstGeom prst="rect">
            <a:avLst/>
          </a:prstGeom>
        </p:spPr>
        <p:txBody>
          <a:bodyPr vert="horz" lIns="91440" tIns="45720" rIns="91440" bIns="45720" rtlCol="0" anchor="ctr"/>
          <a:lstStyle>
            <a:lvl1pPr algn="r">
              <a:defRPr sz="1266">
                <a:solidFill>
                  <a:schemeClr val="tx1">
                    <a:tint val="75000"/>
                  </a:schemeClr>
                </a:solidFill>
              </a:defRPr>
            </a:lvl1pPr>
          </a:lstStyle>
          <a:p>
            <a:fld id="{3E01EE5D-26FB-46D5-A381-ECFB35BF1D34}" type="slidenum">
              <a:rPr lang="zh-CN" altLang="en-US" smtClean="0"/>
              <a:t>‹#›</a:t>
            </a:fld>
            <a:endParaRPr lang="zh-CN" altLang="en-US"/>
          </a:p>
        </p:txBody>
      </p:sp>
    </p:spTree>
    <p:extLst>
      <p:ext uri="{BB962C8B-B14F-4D97-AF65-F5344CB8AC3E}">
        <p14:creationId val="1336246420"/>
      </p:ext>
    </p:extLst>
  </p:cSld>
  <p:clrMap bg1="lt1" tx1="dk1" bg2="lt2" tx2="dk2" accent1="accent1" accent2="accent2" accent3="accent3" accent4="accent4" accent5="accent5" accent6="accent6" hlink="hlink" folHlink="folHlink"/>
  <p:sldLayoutIdLst>
    <p:sldLayoutId id="2147483734" r:id="rId1"/>
    <p:sldLayoutId id="2147483755" r:id="rId2"/>
    <p:sldLayoutId id="2147483759" r:id="rId3"/>
    <p:sldLayoutId id="2147483760" r:id="rId4"/>
    <p:sldLayoutId id="2147483761" r:id="rId5"/>
  </p:sldLayoutIdLst>
  <p:transition/>
  <p:timing/>
  <p:txStyles>
    <p:titleStyle>
      <a:lvl1pPr algn="l" defTabSz="964326" rtl="0" eaLnBrk="1" latinLnBrk="0" hangingPunct="1">
        <a:lnSpc>
          <a:spcPct val="90000"/>
        </a:lnSpc>
        <a:spcBef>
          <a:spcPct val="0"/>
        </a:spcBef>
        <a:buNone/>
        <a:defRPr sz="4640" kern="1200">
          <a:solidFill>
            <a:schemeClr val="tx1"/>
          </a:solidFill>
          <a:latin typeface="+mj-lt"/>
          <a:ea typeface="+mj-ea"/>
          <a:cs typeface="+mj-cs"/>
        </a:defRPr>
      </a:lvl1pPr>
    </p:titleStyle>
    <p:bodyStyle>
      <a:lvl1pPr marL="241082" indent="-241082" algn="l" defTabSz="964326" rtl="0" eaLnBrk="1" latinLnBrk="0" hangingPunct="1">
        <a:lnSpc>
          <a:spcPct val="90000"/>
        </a:lnSpc>
        <a:spcBef>
          <a:spcPts val="1055"/>
        </a:spcBef>
        <a:buFont typeface="Arial" panose="020b0604020202020204" pitchFamily="34" charset="0"/>
        <a:buChar char="•"/>
        <a:defRPr sz="2953" kern="1200">
          <a:solidFill>
            <a:schemeClr val="tx1"/>
          </a:solidFill>
          <a:latin typeface="+mn-lt"/>
          <a:ea typeface="+mn-ea"/>
          <a:cs typeface="+mn-cs"/>
        </a:defRPr>
      </a:lvl1pPr>
      <a:lvl2pPr marL="723245" indent="-241082" algn="l" defTabSz="964326" rtl="0" eaLnBrk="1" latinLnBrk="0" hangingPunct="1">
        <a:lnSpc>
          <a:spcPct val="90000"/>
        </a:lnSpc>
        <a:spcBef>
          <a:spcPts val="527"/>
        </a:spcBef>
        <a:buFont typeface="Arial" panose="020b0604020202020204" pitchFamily="34" charset="0"/>
        <a:buChar char="•"/>
        <a:defRPr sz="2531" kern="1200">
          <a:solidFill>
            <a:schemeClr val="tx1"/>
          </a:solidFill>
          <a:latin typeface="+mn-lt"/>
          <a:ea typeface="+mn-ea"/>
          <a:cs typeface="+mn-cs"/>
        </a:defRPr>
      </a:lvl2pPr>
      <a:lvl3pPr marL="1205408" indent="-241082" algn="l" defTabSz="964326" rtl="0" eaLnBrk="1" latinLnBrk="0" hangingPunct="1">
        <a:lnSpc>
          <a:spcPct val="90000"/>
        </a:lnSpc>
        <a:spcBef>
          <a:spcPts val="527"/>
        </a:spcBef>
        <a:buFont typeface="Arial" panose="020b0604020202020204" pitchFamily="34" charset="0"/>
        <a:buChar char="•"/>
        <a:defRPr sz="2109" kern="1200">
          <a:solidFill>
            <a:schemeClr val="tx1"/>
          </a:solidFill>
          <a:latin typeface="+mn-lt"/>
          <a:ea typeface="+mn-ea"/>
          <a:cs typeface="+mn-cs"/>
        </a:defRPr>
      </a:lvl3pPr>
      <a:lvl4pPr marL="1687571" indent="-241082" algn="l" defTabSz="964326" rtl="0" eaLnBrk="1" latinLnBrk="0" hangingPunct="1">
        <a:lnSpc>
          <a:spcPct val="90000"/>
        </a:lnSpc>
        <a:spcBef>
          <a:spcPts val="527"/>
        </a:spcBef>
        <a:buFont typeface="Arial" panose="020b0604020202020204" pitchFamily="34" charset="0"/>
        <a:buChar char="•"/>
        <a:defRPr sz="1898" kern="1200">
          <a:solidFill>
            <a:schemeClr val="tx1"/>
          </a:solidFill>
          <a:latin typeface="+mn-lt"/>
          <a:ea typeface="+mn-ea"/>
          <a:cs typeface="+mn-cs"/>
        </a:defRPr>
      </a:lvl4pPr>
      <a:lvl5pPr marL="2169734" indent="-241082" algn="l" defTabSz="964326" rtl="0" eaLnBrk="1" latinLnBrk="0" hangingPunct="1">
        <a:lnSpc>
          <a:spcPct val="90000"/>
        </a:lnSpc>
        <a:spcBef>
          <a:spcPts val="527"/>
        </a:spcBef>
        <a:buFont typeface="Arial" panose="020b0604020202020204" pitchFamily="34" charset="0"/>
        <a:buChar char="•"/>
        <a:defRPr sz="1898" kern="1200">
          <a:solidFill>
            <a:schemeClr val="tx1"/>
          </a:solidFill>
          <a:latin typeface="+mn-lt"/>
          <a:ea typeface="+mn-ea"/>
          <a:cs typeface="+mn-cs"/>
        </a:defRPr>
      </a:lvl5pPr>
      <a:lvl6pPr marL="2651897" indent="-241082" algn="l" defTabSz="964326" rtl="0" eaLnBrk="1" latinLnBrk="0" hangingPunct="1">
        <a:lnSpc>
          <a:spcPct val="90000"/>
        </a:lnSpc>
        <a:spcBef>
          <a:spcPts val="527"/>
        </a:spcBef>
        <a:buFont typeface="Arial" panose="020b0604020202020204" pitchFamily="34" charset="0"/>
        <a:buChar char="•"/>
        <a:defRPr sz="1898" kern="1200">
          <a:solidFill>
            <a:schemeClr val="tx1"/>
          </a:solidFill>
          <a:latin typeface="+mn-lt"/>
          <a:ea typeface="+mn-ea"/>
          <a:cs typeface="+mn-cs"/>
        </a:defRPr>
      </a:lvl6pPr>
      <a:lvl7pPr marL="3134060" indent="-241082" algn="l" defTabSz="964326" rtl="0" eaLnBrk="1" latinLnBrk="0" hangingPunct="1">
        <a:lnSpc>
          <a:spcPct val="90000"/>
        </a:lnSpc>
        <a:spcBef>
          <a:spcPts val="527"/>
        </a:spcBef>
        <a:buFont typeface="Arial" panose="020b0604020202020204" pitchFamily="34" charset="0"/>
        <a:buChar char="•"/>
        <a:defRPr sz="1898" kern="1200">
          <a:solidFill>
            <a:schemeClr val="tx1"/>
          </a:solidFill>
          <a:latin typeface="+mn-lt"/>
          <a:ea typeface="+mn-ea"/>
          <a:cs typeface="+mn-cs"/>
        </a:defRPr>
      </a:lvl7pPr>
      <a:lvl8pPr marL="3616223" indent="-241082" algn="l" defTabSz="964326" rtl="0" eaLnBrk="1" latinLnBrk="0" hangingPunct="1">
        <a:lnSpc>
          <a:spcPct val="90000"/>
        </a:lnSpc>
        <a:spcBef>
          <a:spcPts val="527"/>
        </a:spcBef>
        <a:buFont typeface="Arial" panose="020b0604020202020204" pitchFamily="34" charset="0"/>
        <a:buChar char="•"/>
        <a:defRPr sz="1898" kern="1200">
          <a:solidFill>
            <a:schemeClr val="tx1"/>
          </a:solidFill>
          <a:latin typeface="+mn-lt"/>
          <a:ea typeface="+mn-ea"/>
          <a:cs typeface="+mn-cs"/>
        </a:defRPr>
      </a:lvl8pPr>
      <a:lvl9pPr marL="4098387" indent="-241082" algn="l" defTabSz="964326" rtl="0" eaLnBrk="1" latinLnBrk="0" hangingPunct="1">
        <a:lnSpc>
          <a:spcPct val="90000"/>
        </a:lnSpc>
        <a:spcBef>
          <a:spcPts val="527"/>
        </a:spcBef>
        <a:buFont typeface="Arial" panose="020b0604020202020204" pitchFamily="34" charset="0"/>
        <a:buChar char="•"/>
        <a:defRPr sz="1898" kern="1200">
          <a:solidFill>
            <a:schemeClr val="tx1"/>
          </a:solidFill>
          <a:latin typeface="+mn-lt"/>
          <a:ea typeface="+mn-ea"/>
          <a:cs typeface="+mn-cs"/>
        </a:defRPr>
      </a:lvl9pPr>
    </p:bodyStyle>
    <p:otherStyle>
      <a:defPPr>
        <a:defRPr lang="en-US"/>
      </a:defPPr>
      <a:lvl1pPr marL="0" algn="l" defTabSz="964326" rtl="0" eaLnBrk="1" latinLnBrk="0" hangingPunct="1">
        <a:defRPr sz="1898" kern="1200">
          <a:solidFill>
            <a:schemeClr val="tx1"/>
          </a:solidFill>
          <a:latin typeface="+mn-lt"/>
          <a:ea typeface="+mn-ea"/>
          <a:cs typeface="+mn-cs"/>
        </a:defRPr>
      </a:lvl1pPr>
      <a:lvl2pPr marL="482163" algn="l" defTabSz="964326" rtl="0" eaLnBrk="1" latinLnBrk="0" hangingPunct="1">
        <a:defRPr sz="1898" kern="1200">
          <a:solidFill>
            <a:schemeClr val="tx1"/>
          </a:solidFill>
          <a:latin typeface="+mn-lt"/>
          <a:ea typeface="+mn-ea"/>
          <a:cs typeface="+mn-cs"/>
        </a:defRPr>
      </a:lvl2pPr>
      <a:lvl3pPr marL="964326" algn="l" defTabSz="964326" rtl="0" eaLnBrk="1" latinLnBrk="0" hangingPunct="1">
        <a:defRPr sz="1898" kern="1200">
          <a:solidFill>
            <a:schemeClr val="tx1"/>
          </a:solidFill>
          <a:latin typeface="+mn-lt"/>
          <a:ea typeface="+mn-ea"/>
          <a:cs typeface="+mn-cs"/>
        </a:defRPr>
      </a:lvl3pPr>
      <a:lvl4pPr marL="1446489" algn="l" defTabSz="964326" rtl="0" eaLnBrk="1" latinLnBrk="0" hangingPunct="1">
        <a:defRPr sz="1898" kern="1200">
          <a:solidFill>
            <a:schemeClr val="tx1"/>
          </a:solidFill>
          <a:latin typeface="+mn-lt"/>
          <a:ea typeface="+mn-ea"/>
          <a:cs typeface="+mn-cs"/>
        </a:defRPr>
      </a:lvl4pPr>
      <a:lvl5pPr marL="1928652" algn="l" defTabSz="964326" rtl="0" eaLnBrk="1" latinLnBrk="0" hangingPunct="1">
        <a:defRPr sz="1898" kern="1200">
          <a:solidFill>
            <a:schemeClr val="tx1"/>
          </a:solidFill>
          <a:latin typeface="+mn-lt"/>
          <a:ea typeface="+mn-ea"/>
          <a:cs typeface="+mn-cs"/>
        </a:defRPr>
      </a:lvl5pPr>
      <a:lvl6pPr marL="2410816" algn="l" defTabSz="964326" rtl="0" eaLnBrk="1" latinLnBrk="0" hangingPunct="1">
        <a:defRPr sz="1898" kern="1200">
          <a:solidFill>
            <a:schemeClr val="tx1"/>
          </a:solidFill>
          <a:latin typeface="+mn-lt"/>
          <a:ea typeface="+mn-ea"/>
          <a:cs typeface="+mn-cs"/>
        </a:defRPr>
      </a:lvl6pPr>
      <a:lvl7pPr marL="2892979" algn="l" defTabSz="964326" rtl="0" eaLnBrk="1" latinLnBrk="0" hangingPunct="1">
        <a:defRPr sz="1898" kern="1200">
          <a:solidFill>
            <a:schemeClr val="tx1"/>
          </a:solidFill>
          <a:latin typeface="+mn-lt"/>
          <a:ea typeface="+mn-ea"/>
          <a:cs typeface="+mn-cs"/>
        </a:defRPr>
      </a:lvl7pPr>
      <a:lvl8pPr marL="3375142" algn="l" defTabSz="964326" rtl="0" eaLnBrk="1" latinLnBrk="0" hangingPunct="1">
        <a:defRPr sz="1898" kern="1200">
          <a:solidFill>
            <a:schemeClr val="tx1"/>
          </a:solidFill>
          <a:latin typeface="+mn-lt"/>
          <a:ea typeface="+mn-ea"/>
          <a:cs typeface="+mn-cs"/>
        </a:defRPr>
      </a:lvl8pPr>
      <a:lvl9pPr marL="3857305" algn="l" defTabSz="964326" rtl="0" eaLnBrk="1" latinLnBrk="0" hangingPunct="1">
        <a:defRPr sz="1898"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Title Placeholder 1"/>
          <p:cNvSpPr>
            <a:spLocks noGrp="1"/>
          </p:cNvSpPr>
          <p:nvPr>
            <p:ph type="title"/>
          </p:nvPr>
        </p:nvSpPr>
        <p:spPr>
          <a:xfrm>
            <a:off x="884039" y="385072"/>
            <a:ext cx="11090672" cy="1397978"/>
          </a:xfrm>
          <a:prstGeom prst="rect">
            <a:avLst/>
          </a:prstGeom>
        </p:spPr>
        <p:txBody>
          <a:bodyPr vert="horz" lIns="91440" tIns="45720" rIns="91440" bIns="45720" rtlCol="0" anchor="ctr">
            <a:normAutofit/>
          </a:bodyPr>
          <a:lstStyle/>
          <a:p>
            <a:r>
              <a:rPr lang="zh-CN" altLang="en-US" smtClean="0"/>
              <a:t>单击此处编辑母版标题样式</a:t>
            </a:r>
            <a:endParaRPr lang="en-US"/>
          </a:p>
        </p:txBody>
      </p:sp>
      <p:sp>
        <p:nvSpPr>
          <p:cNvPr id="3" name="Text Placeholder 2"/>
          <p:cNvSpPr>
            <a:spLocks noGrp="1"/>
          </p:cNvSpPr>
          <p:nvPr>
            <p:ph type="body" idx="1"/>
          </p:nvPr>
        </p:nvSpPr>
        <p:spPr>
          <a:xfrm>
            <a:off x="884039" y="1925358"/>
            <a:ext cx="11090672" cy="4589050"/>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2"/>
          </p:nvPr>
        </p:nvSpPr>
        <p:spPr>
          <a:xfrm>
            <a:off x="884039" y="6703595"/>
            <a:ext cx="2893219" cy="385072"/>
          </a:xfrm>
          <a:prstGeom prst="rect">
            <a:avLst/>
          </a:prstGeom>
        </p:spPr>
        <p:txBody>
          <a:bodyPr vert="horz" lIns="91440" tIns="45720" rIns="91440" bIns="45720" rtlCol="0" anchor="ctr"/>
          <a:lstStyle>
            <a:lvl1pPr algn="l">
              <a:defRPr sz="1266">
                <a:solidFill>
                  <a:schemeClr val="tx1">
                    <a:tint val="75000"/>
                  </a:schemeClr>
                </a:solidFill>
              </a:defRPr>
            </a:lvl1pPr>
          </a:lstStyle>
          <a:p>
            <a:pPr fontAlgn="auto">
              <a:spcBef>
                <a:spcPct val="0"/>
              </a:spcBef>
              <a:spcAft>
                <a:spcPct val="0"/>
              </a:spcAft>
            </a:pPr>
            <a:fld id="{16E5758D-A3C3-4E88-8AC0-22500507BD7E}" type="datetimeFigureOut">
              <a:rPr lang="zh-CN" altLang="en-US" smtClean="0">
                <a:solidFill>
                  <a:prstClr val="black">
                    <a:tint val="75000"/>
                  </a:prstClr>
                </a:solidFill>
                <a:latin typeface="Calibri" panose="020f0502020204030204"/>
              </a:rPr>
              <a:pPr fontAlgn="auto">
                <a:spcBef>
                  <a:spcPct val="0"/>
                </a:spcBef>
                <a:spcAft>
                  <a:spcPct val="0"/>
                </a:spcAft>
              </a:pPr>
              <a:t>2018/6/5</a:t>
            </a:fld>
            <a:endParaRPr lang="zh-CN" altLang="en-US">
              <a:solidFill>
                <a:prstClr val="black">
                  <a:tint val="75000"/>
                </a:prstClr>
              </a:solidFill>
              <a:latin typeface="Calibri"/>
            </a:endParaRPr>
          </a:p>
        </p:txBody>
      </p:sp>
      <p:sp>
        <p:nvSpPr>
          <p:cNvPr id="5" name="Footer Placeholder 4"/>
          <p:cNvSpPr>
            <a:spLocks noGrp="1"/>
          </p:cNvSpPr>
          <p:nvPr>
            <p:ph type="ftr" sz="quarter" idx="3"/>
          </p:nvPr>
        </p:nvSpPr>
        <p:spPr>
          <a:xfrm>
            <a:off x="4259461" y="6703595"/>
            <a:ext cx="4339828" cy="385072"/>
          </a:xfrm>
          <a:prstGeom prst="rect">
            <a:avLst/>
          </a:prstGeom>
        </p:spPr>
        <p:txBody>
          <a:bodyPr vert="horz" lIns="91440" tIns="45720" rIns="91440" bIns="45720" rtlCol="0" anchor="ctr"/>
          <a:lstStyle>
            <a:lvl1pPr algn="ctr">
              <a:defRPr sz="1266">
                <a:solidFill>
                  <a:schemeClr val="tx1">
                    <a:tint val="75000"/>
                  </a:schemeClr>
                </a:solidFill>
              </a:defRPr>
            </a:lvl1pPr>
          </a:lstStyle>
          <a:p>
            <a:pPr fontAlgn="auto">
              <a:spcBef>
                <a:spcPct val="0"/>
              </a:spcBef>
              <a:spcAft>
                <a:spcPct val="0"/>
              </a:spcAft>
            </a:pPr>
            <a:endParaRPr lang="zh-CN" altLang="en-US">
              <a:solidFill>
                <a:prstClr val="black">
                  <a:tint val="75000"/>
                </a:prstClr>
              </a:solidFill>
              <a:latin typeface="Calibri" panose="020f0502020204030204"/>
            </a:endParaRPr>
          </a:p>
        </p:txBody>
      </p:sp>
      <p:sp>
        <p:nvSpPr>
          <p:cNvPr id="6" name="Slide Number Placeholder 5"/>
          <p:cNvSpPr>
            <a:spLocks noGrp="1"/>
          </p:cNvSpPr>
          <p:nvPr>
            <p:ph type="sldNum" sz="quarter" idx="4"/>
          </p:nvPr>
        </p:nvSpPr>
        <p:spPr>
          <a:xfrm>
            <a:off x="9081492" y="6703595"/>
            <a:ext cx="2893219" cy="385072"/>
          </a:xfrm>
          <a:prstGeom prst="rect">
            <a:avLst/>
          </a:prstGeom>
        </p:spPr>
        <p:txBody>
          <a:bodyPr vert="horz" lIns="91440" tIns="45720" rIns="91440" bIns="45720" rtlCol="0" anchor="ctr"/>
          <a:lstStyle>
            <a:lvl1pPr algn="r">
              <a:defRPr sz="1266">
                <a:solidFill>
                  <a:schemeClr val="tx1">
                    <a:tint val="75000"/>
                  </a:schemeClr>
                </a:solidFill>
              </a:defRPr>
            </a:lvl1pPr>
          </a:lstStyle>
          <a:p>
            <a:pPr fontAlgn="auto">
              <a:spcBef>
                <a:spcPct val="0"/>
              </a:spcBef>
              <a:spcAft>
                <a:spcPct val="0"/>
              </a:spcAft>
            </a:pPr>
            <a:fld id="{AA4E786F-588D-4932-A7B2-AE3451FA4ACA}" type="slidenum">
              <a:rPr lang="zh-CN" altLang="en-US" smtClean="0">
                <a:solidFill>
                  <a:prstClr val="black">
                    <a:tint val="75000"/>
                  </a:prstClr>
                </a:solidFill>
                <a:latin typeface="Calibri" panose="020f0502020204030204"/>
              </a:rPr>
              <a:pPr fontAlgn="auto">
                <a:spcBef>
                  <a:spcPct val="0"/>
                </a:spcBef>
                <a:spcAft>
                  <a:spcPct val="0"/>
                </a:spcAft>
              </a:pPr>
              <a:t>‹#›</a:t>
            </a:fld>
            <a:endParaRPr lang="zh-CN" altLang="en-US">
              <a:solidFill>
                <a:prstClr val="black">
                  <a:tint val="75000"/>
                </a:prstClr>
              </a:solidFill>
              <a:latin typeface="Calibri" panose="020f0502020204030204"/>
            </a:endParaRPr>
          </a:p>
        </p:txBody>
      </p:sp>
    </p:spTree>
    <p:extLst>
      <p:ext uri="{BB962C8B-B14F-4D97-AF65-F5344CB8AC3E}">
        <p14:creationId val="2479457353"/>
      </p:ext>
    </p:extLst>
  </p:cSld>
  <p:clrMap bg1="lt1" tx1="dk1" bg2="lt2" tx2="dk2" accent1="accent1" accent2="accent2" accent3="accent3" accent4="accent4" accent5="accent5" accent6="accent6" hlink="hlink" folHlink="folHlink"/>
  <p:sldLayoutIdLst>
    <p:sldLayoutId id="2147483763" r:id="rId1"/>
    <p:sldLayoutId id="2147483764" r:id="rId2"/>
    <p:sldLayoutId id="2147483765" r:id="rId3"/>
    <p:sldLayoutId id="2147483766" r:id="rId4"/>
    <p:sldLayoutId id="2147483767" r:id="rId5"/>
    <p:sldLayoutId id="2147483768" r:id="rId6"/>
    <p:sldLayoutId id="2147483769" r:id="rId7"/>
    <p:sldLayoutId id="2147483770" r:id="rId8"/>
    <p:sldLayoutId id="2147483771" r:id="rId9"/>
    <p:sldLayoutId id="2147483772" r:id="rId10"/>
    <p:sldLayoutId id="2147483773" r:id="rId11"/>
  </p:sldLayoutIdLst>
  <p:transition/>
  <p:timing/>
  <p:txStyles>
    <p:titleStyle>
      <a:lvl1pPr algn="l" defTabSz="964326" rtl="0" eaLnBrk="1" latinLnBrk="0" hangingPunct="1">
        <a:lnSpc>
          <a:spcPct val="90000"/>
        </a:lnSpc>
        <a:spcBef>
          <a:spcPct val="0"/>
        </a:spcBef>
        <a:buNone/>
        <a:defRPr sz="4640" kern="1200">
          <a:solidFill>
            <a:schemeClr val="tx1"/>
          </a:solidFill>
          <a:latin typeface="+mj-lt"/>
          <a:ea typeface="+mj-ea"/>
          <a:cs typeface="+mj-cs"/>
        </a:defRPr>
      </a:lvl1pPr>
    </p:titleStyle>
    <p:bodyStyle>
      <a:lvl1pPr marL="241082" indent="-241082" algn="l" defTabSz="964326" rtl="0" eaLnBrk="1" latinLnBrk="0" hangingPunct="1">
        <a:lnSpc>
          <a:spcPct val="90000"/>
        </a:lnSpc>
        <a:spcBef>
          <a:spcPts val="1055"/>
        </a:spcBef>
        <a:buFont typeface="Arial" panose="020b0604020202020204" pitchFamily="34" charset="0"/>
        <a:buChar char="•"/>
        <a:defRPr sz="2953" kern="1200">
          <a:solidFill>
            <a:schemeClr val="tx1"/>
          </a:solidFill>
          <a:latin typeface="+mn-lt"/>
          <a:ea typeface="+mn-ea"/>
          <a:cs typeface="+mn-cs"/>
        </a:defRPr>
      </a:lvl1pPr>
      <a:lvl2pPr marL="723245" indent="-241082" algn="l" defTabSz="964326" rtl="0" eaLnBrk="1" latinLnBrk="0" hangingPunct="1">
        <a:lnSpc>
          <a:spcPct val="90000"/>
        </a:lnSpc>
        <a:spcBef>
          <a:spcPts val="527"/>
        </a:spcBef>
        <a:buFont typeface="Arial" panose="020b0604020202020204" pitchFamily="34" charset="0"/>
        <a:buChar char="•"/>
        <a:defRPr sz="2531" kern="1200">
          <a:solidFill>
            <a:schemeClr val="tx1"/>
          </a:solidFill>
          <a:latin typeface="+mn-lt"/>
          <a:ea typeface="+mn-ea"/>
          <a:cs typeface="+mn-cs"/>
        </a:defRPr>
      </a:lvl2pPr>
      <a:lvl3pPr marL="1205408" indent="-241082" algn="l" defTabSz="964326" rtl="0" eaLnBrk="1" latinLnBrk="0" hangingPunct="1">
        <a:lnSpc>
          <a:spcPct val="90000"/>
        </a:lnSpc>
        <a:spcBef>
          <a:spcPts val="527"/>
        </a:spcBef>
        <a:buFont typeface="Arial" panose="020b0604020202020204" pitchFamily="34" charset="0"/>
        <a:buChar char="•"/>
        <a:defRPr sz="2109" kern="1200">
          <a:solidFill>
            <a:schemeClr val="tx1"/>
          </a:solidFill>
          <a:latin typeface="+mn-lt"/>
          <a:ea typeface="+mn-ea"/>
          <a:cs typeface="+mn-cs"/>
        </a:defRPr>
      </a:lvl3pPr>
      <a:lvl4pPr marL="1687571" indent="-241082" algn="l" defTabSz="964326" rtl="0" eaLnBrk="1" latinLnBrk="0" hangingPunct="1">
        <a:lnSpc>
          <a:spcPct val="90000"/>
        </a:lnSpc>
        <a:spcBef>
          <a:spcPts val="527"/>
        </a:spcBef>
        <a:buFont typeface="Arial" panose="020b0604020202020204" pitchFamily="34" charset="0"/>
        <a:buChar char="•"/>
        <a:defRPr sz="1898" kern="1200">
          <a:solidFill>
            <a:schemeClr val="tx1"/>
          </a:solidFill>
          <a:latin typeface="+mn-lt"/>
          <a:ea typeface="+mn-ea"/>
          <a:cs typeface="+mn-cs"/>
        </a:defRPr>
      </a:lvl4pPr>
      <a:lvl5pPr marL="2169734" indent="-241082" algn="l" defTabSz="964326" rtl="0" eaLnBrk="1" latinLnBrk="0" hangingPunct="1">
        <a:lnSpc>
          <a:spcPct val="90000"/>
        </a:lnSpc>
        <a:spcBef>
          <a:spcPts val="527"/>
        </a:spcBef>
        <a:buFont typeface="Arial" panose="020b0604020202020204" pitchFamily="34" charset="0"/>
        <a:buChar char="•"/>
        <a:defRPr sz="1898" kern="1200">
          <a:solidFill>
            <a:schemeClr val="tx1"/>
          </a:solidFill>
          <a:latin typeface="+mn-lt"/>
          <a:ea typeface="+mn-ea"/>
          <a:cs typeface="+mn-cs"/>
        </a:defRPr>
      </a:lvl5pPr>
      <a:lvl6pPr marL="2651897" indent="-241082" algn="l" defTabSz="964326" rtl="0" eaLnBrk="1" latinLnBrk="0" hangingPunct="1">
        <a:lnSpc>
          <a:spcPct val="90000"/>
        </a:lnSpc>
        <a:spcBef>
          <a:spcPts val="527"/>
        </a:spcBef>
        <a:buFont typeface="Arial" panose="020b0604020202020204" pitchFamily="34" charset="0"/>
        <a:buChar char="•"/>
        <a:defRPr sz="1898" kern="1200">
          <a:solidFill>
            <a:schemeClr val="tx1"/>
          </a:solidFill>
          <a:latin typeface="+mn-lt"/>
          <a:ea typeface="+mn-ea"/>
          <a:cs typeface="+mn-cs"/>
        </a:defRPr>
      </a:lvl6pPr>
      <a:lvl7pPr marL="3134060" indent="-241082" algn="l" defTabSz="964326" rtl="0" eaLnBrk="1" latinLnBrk="0" hangingPunct="1">
        <a:lnSpc>
          <a:spcPct val="90000"/>
        </a:lnSpc>
        <a:spcBef>
          <a:spcPts val="527"/>
        </a:spcBef>
        <a:buFont typeface="Arial" panose="020b0604020202020204" pitchFamily="34" charset="0"/>
        <a:buChar char="•"/>
        <a:defRPr sz="1898" kern="1200">
          <a:solidFill>
            <a:schemeClr val="tx1"/>
          </a:solidFill>
          <a:latin typeface="+mn-lt"/>
          <a:ea typeface="+mn-ea"/>
          <a:cs typeface="+mn-cs"/>
        </a:defRPr>
      </a:lvl7pPr>
      <a:lvl8pPr marL="3616223" indent="-241082" algn="l" defTabSz="964326" rtl="0" eaLnBrk="1" latinLnBrk="0" hangingPunct="1">
        <a:lnSpc>
          <a:spcPct val="90000"/>
        </a:lnSpc>
        <a:spcBef>
          <a:spcPts val="527"/>
        </a:spcBef>
        <a:buFont typeface="Arial" panose="020b0604020202020204" pitchFamily="34" charset="0"/>
        <a:buChar char="•"/>
        <a:defRPr sz="1898" kern="1200">
          <a:solidFill>
            <a:schemeClr val="tx1"/>
          </a:solidFill>
          <a:latin typeface="+mn-lt"/>
          <a:ea typeface="+mn-ea"/>
          <a:cs typeface="+mn-cs"/>
        </a:defRPr>
      </a:lvl8pPr>
      <a:lvl9pPr marL="4098387" indent="-241082" algn="l" defTabSz="964326" rtl="0" eaLnBrk="1" latinLnBrk="0" hangingPunct="1">
        <a:lnSpc>
          <a:spcPct val="90000"/>
        </a:lnSpc>
        <a:spcBef>
          <a:spcPts val="527"/>
        </a:spcBef>
        <a:buFont typeface="Arial" panose="020b0604020202020204" pitchFamily="34" charset="0"/>
        <a:buChar char="•"/>
        <a:defRPr sz="1898" kern="1200">
          <a:solidFill>
            <a:schemeClr val="tx1"/>
          </a:solidFill>
          <a:latin typeface="+mn-lt"/>
          <a:ea typeface="+mn-ea"/>
          <a:cs typeface="+mn-cs"/>
        </a:defRPr>
      </a:lvl9pPr>
    </p:bodyStyle>
    <p:otherStyle>
      <a:defPPr>
        <a:defRPr lang="en-US"/>
      </a:defPPr>
      <a:lvl1pPr marL="0" algn="l" defTabSz="964326" rtl="0" eaLnBrk="1" latinLnBrk="0" hangingPunct="1">
        <a:defRPr sz="1898" kern="1200">
          <a:solidFill>
            <a:schemeClr val="tx1"/>
          </a:solidFill>
          <a:latin typeface="+mn-lt"/>
          <a:ea typeface="+mn-ea"/>
          <a:cs typeface="+mn-cs"/>
        </a:defRPr>
      </a:lvl1pPr>
      <a:lvl2pPr marL="482163" algn="l" defTabSz="964326" rtl="0" eaLnBrk="1" latinLnBrk="0" hangingPunct="1">
        <a:defRPr sz="1898" kern="1200">
          <a:solidFill>
            <a:schemeClr val="tx1"/>
          </a:solidFill>
          <a:latin typeface="+mn-lt"/>
          <a:ea typeface="+mn-ea"/>
          <a:cs typeface="+mn-cs"/>
        </a:defRPr>
      </a:lvl2pPr>
      <a:lvl3pPr marL="964326" algn="l" defTabSz="964326" rtl="0" eaLnBrk="1" latinLnBrk="0" hangingPunct="1">
        <a:defRPr sz="1898" kern="1200">
          <a:solidFill>
            <a:schemeClr val="tx1"/>
          </a:solidFill>
          <a:latin typeface="+mn-lt"/>
          <a:ea typeface="+mn-ea"/>
          <a:cs typeface="+mn-cs"/>
        </a:defRPr>
      </a:lvl3pPr>
      <a:lvl4pPr marL="1446489" algn="l" defTabSz="964326" rtl="0" eaLnBrk="1" latinLnBrk="0" hangingPunct="1">
        <a:defRPr sz="1898" kern="1200">
          <a:solidFill>
            <a:schemeClr val="tx1"/>
          </a:solidFill>
          <a:latin typeface="+mn-lt"/>
          <a:ea typeface="+mn-ea"/>
          <a:cs typeface="+mn-cs"/>
        </a:defRPr>
      </a:lvl4pPr>
      <a:lvl5pPr marL="1928652" algn="l" defTabSz="964326" rtl="0" eaLnBrk="1" latinLnBrk="0" hangingPunct="1">
        <a:defRPr sz="1898" kern="1200">
          <a:solidFill>
            <a:schemeClr val="tx1"/>
          </a:solidFill>
          <a:latin typeface="+mn-lt"/>
          <a:ea typeface="+mn-ea"/>
          <a:cs typeface="+mn-cs"/>
        </a:defRPr>
      </a:lvl5pPr>
      <a:lvl6pPr marL="2410816" algn="l" defTabSz="964326" rtl="0" eaLnBrk="1" latinLnBrk="0" hangingPunct="1">
        <a:defRPr sz="1898" kern="1200">
          <a:solidFill>
            <a:schemeClr val="tx1"/>
          </a:solidFill>
          <a:latin typeface="+mn-lt"/>
          <a:ea typeface="+mn-ea"/>
          <a:cs typeface="+mn-cs"/>
        </a:defRPr>
      </a:lvl6pPr>
      <a:lvl7pPr marL="2892979" algn="l" defTabSz="964326" rtl="0" eaLnBrk="1" latinLnBrk="0" hangingPunct="1">
        <a:defRPr sz="1898" kern="1200">
          <a:solidFill>
            <a:schemeClr val="tx1"/>
          </a:solidFill>
          <a:latin typeface="+mn-lt"/>
          <a:ea typeface="+mn-ea"/>
          <a:cs typeface="+mn-cs"/>
        </a:defRPr>
      </a:lvl7pPr>
      <a:lvl8pPr marL="3375142" algn="l" defTabSz="964326" rtl="0" eaLnBrk="1" latinLnBrk="0" hangingPunct="1">
        <a:defRPr sz="1898" kern="1200">
          <a:solidFill>
            <a:schemeClr val="tx1"/>
          </a:solidFill>
          <a:latin typeface="+mn-lt"/>
          <a:ea typeface="+mn-ea"/>
          <a:cs typeface="+mn-cs"/>
        </a:defRPr>
      </a:lvl8pPr>
      <a:lvl9pPr marL="3857305" algn="l" defTabSz="964326" rtl="0" eaLnBrk="1" latinLnBrk="0" hangingPunct="1">
        <a:defRPr sz="1898"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1.xml" Type="http://schemas.openxmlformats.org/officeDocument/2006/relationships/notesSlide"/><Relationship Id="rId3" Target="../media/image1.pn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0.xml" Type="http://schemas.openxmlformats.org/officeDocument/2006/relationships/notesSlide"/></Relationships>
</file>

<file path=ppt/slides/_rels/slide11.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1.xml" Type="http://schemas.openxmlformats.org/officeDocument/2006/relationships/notesSlide"/></Relationships>
</file>

<file path=ppt/slides/_rels/slide12.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2.xml" Type="http://schemas.openxmlformats.org/officeDocument/2006/relationships/notesSlide"/></Relationships>
</file>

<file path=ppt/slides/_rels/slide13.xml.rels><?xml version="1.0" encoding="UTF-8" standalone="yes"?><Relationships xmlns="http://schemas.openxmlformats.org/package/2006/relationships"><Relationship Id="rId1" Target="../slideLayouts/slideLayout4.xml" Type="http://schemas.openxmlformats.org/officeDocument/2006/relationships/slideLayout"/><Relationship Id="rId2" Target="../notesSlides/notesSlide13.xml" Type="http://schemas.openxmlformats.org/officeDocument/2006/relationships/notesSlide"/></Relationships>
</file>

<file path=ppt/slides/_rels/slide14.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14.xml" Type="http://schemas.openxmlformats.org/officeDocument/2006/relationships/notesSlide"/></Relationships>
</file>

<file path=ppt/slides/_rels/slide15.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15.xml" Type="http://schemas.openxmlformats.org/officeDocument/2006/relationships/notesSlide"/><Relationship Id="rId3" Target="../media/image1.png" Type="http://schemas.openxmlformats.org/officeDocument/2006/relationships/image"/></Relationships>
</file>

<file path=ppt/slides/_rels/slide16.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6.xml" Type="http://schemas.openxmlformats.org/officeDocument/2006/relationships/notesSlide"/></Relationships>
</file>

<file path=ppt/slides/_rels/slide17.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7.xml" Type="http://schemas.openxmlformats.org/officeDocument/2006/relationships/notesSlide"/></Relationships>
</file>

<file path=ppt/slides/_rels/slide18.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8.xml" Type="http://schemas.openxmlformats.org/officeDocument/2006/relationships/notesSlide"/></Relationships>
</file>

<file path=ppt/slides/_rels/slide19.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9.xml" Type="http://schemas.openxmlformats.org/officeDocument/2006/relationships/notesSlide"/></Relationships>
</file>

<file path=ppt/slides/_rels/slide2.xml.rels><?xml version="1.0" encoding="UTF-8" standalone="yes"?><Relationships xmlns="http://schemas.openxmlformats.org/package/2006/relationships"><Relationship Id="rId1" Target="../slideLayouts/slideLayout3.xml" Type="http://schemas.openxmlformats.org/officeDocument/2006/relationships/slideLayout"/><Relationship Id="rId10" Target="../tags/tag8.xml" Type="http://schemas.openxmlformats.org/officeDocument/2006/relationships/tags"/><Relationship Id="rId11" Target="../tags/tag9.xml" Type="http://schemas.openxmlformats.org/officeDocument/2006/relationships/tags"/><Relationship Id="rId12" Target="../tags/tag10.xml" Type="http://schemas.openxmlformats.org/officeDocument/2006/relationships/tags"/><Relationship Id="rId13" Target="../tags/tag11.xml" Type="http://schemas.openxmlformats.org/officeDocument/2006/relationships/tags"/><Relationship Id="rId14" Target="../tags/tag12.xml" Type="http://schemas.openxmlformats.org/officeDocument/2006/relationships/tags"/><Relationship Id="rId2" Target="../notesSlides/notesSlide2.xml" Type="http://schemas.openxmlformats.org/officeDocument/2006/relationships/notesSlide"/><Relationship Id="rId3" Target="../tags/tag1.xml" Type="http://schemas.openxmlformats.org/officeDocument/2006/relationships/tags"/><Relationship Id="rId4" Target="../tags/tag2.xml" Type="http://schemas.openxmlformats.org/officeDocument/2006/relationships/tags"/><Relationship Id="rId5" Target="../tags/tag3.xml" Type="http://schemas.openxmlformats.org/officeDocument/2006/relationships/tags"/><Relationship Id="rId6" Target="../tags/tag4.xml" Type="http://schemas.openxmlformats.org/officeDocument/2006/relationships/tags"/><Relationship Id="rId7" Target="../tags/tag5.xml" Type="http://schemas.openxmlformats.org/officeDocument/2006/relationships/tags"/><Relationship Id="rId8" Target="../tags/tag6.xml" Type="http://schemas.openxmlformats.org/officeDocument/2006/relationships/tags"/><Relationship Id="rId9" Target="../tags/tag7.xml" Type="http://schemas.openxmlformats.org/officeDocument/2006/relationships/tags"/></Relationships>
</file>

<file path=ppt/slides/_rels/slide20.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0.xml" Type="http://schemas.openxmlformats.org/officeDocument/2006/relationships/notesSlide"/></Relationships>
</file>

<file path=ppt/slides/_rels/slide21.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21.xml" Type="http://schemas.openxmlformats.org/officeDocument/2006/relationships/notesSlide"/><Relationship Id="rId3" Target="../media/image1.png" Type="http://schemas.openxmlformats.org/officeDocument/2006/relationships/image"/></Relationships>
</file>

<file path=ppt/slides/_rels/slide22.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2.xml" Type="http://schemas.openxmlformats.org/officeDocument/2006/relationships/notesSlide"/></Relationships>
</file>

<file path=ppt/slides/_rels/slide23.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3.xml" Type="http://schemas.openxmlformats.org/officeDocument/2006/relationships/notesSlide"/></Relationships>
</file>

<file path=ppt/slides/_rels/slide24.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24.xml" Type="http://schemas.openxmlformats.org/officeDocument/2006/relationships/notesSlide"/></Relationships>
</file>

<file path=ppt/slides/_rels/slide25.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5.xml" Type="http://schemas.openxmlformats.org/officeDocument/2006/relationships/notesSlide"/></Relationships>
</file>

<file path=ppt/slides/_rels/slide26.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26.xml" Type="http://schemas.openxmlformats.org/officeDocument/2006/relationships/notesSlide"/><Relationship Id="rId3" Target="../media/image1.pn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3.xml" Type="http://schemas.openxmlformats.org/officeDocument/2006/relationships/notesSlide"/><Relationship Id="rId3" Target="../media/image1.pn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4.xml" Type="http://schemas.openxmlformats.org/officeDocument/2006/relationships/notesSlide"/></Relationships>
</file>

<file path=ppt/slides/_rels/slide5.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5.xml" Type="http://schemas.openxmlformats.org/officeDocument/2006/relationships/notesSlide"/></Relationships>
</file>

<file path=ppt/slides/_rels/slide6.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6.xml" Type="http://schemas.openxmlformats.org/officeDocument/2006/relationships/notesSlide"/></Relationships>
</file>

<file path=ppt/slides/_rels/slide7.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7.xml" Type="http://schemas.openxmlformats.org/officeDocument/2006/relationships/notesSlide"/></Relationships>
</file>

<file path=ppt/slides/_rels/slide8.xml.rels><?xml version="1.0" encoding="UTF-8" standalone="yes"?><Relationships xmlns="http://schemas.openxmlformats.org/package/2006/relationships"><Relationship Id="rId1" Target="../slideLayouts/slideLayout5.xml" Type="http://schemas.openxmlformats.org/officeDocument/2006/relationships/slideLayout"/><Relationship Id="rId2" Target="../notesSlides/notesSlide8.xml" Type="http://schemas.openxmlformats.org/officeDocument/2006/relationships/notesSlide"/><Relationship Id="rId3" Target="../media/image2.jpeg" Type="http://schemas.openxmlformats.org/officeDocument/2006/relationships/image"/></Relationships>
</file>

<file path=ppt/slides/_rels/slide9.xml.rels><?xml version="1.0" encoding="UTF-8" standalone="yes"?><Relationships xmlns="http://schemas.openxmlformats.org/package/2006/relationships"><Relationship Id="rId1" Target="../slideLayouts/slideLayout3.xml" Type="http://schemas.openxmlformats.org/officeDocument/2006/relationships/slideLayout"/><Relationship Id="rId2" Target="../notesSlides/notesSlide9.xml" Type="http://schemas.openxmlformats.org/officeDocument/2006/relationships/notesSlide"/><Relationship Id="rId3" Target="../media/image1.png" Type="http://schemas.openxmlformats.org/officeDocument/2006/relationships/image"/></Relationships>
</file>

<file path=ppt/slides/slide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3" name="矩形 2"/>
          <p:cNvSpPr/>
          <p:nvPr/>
        </p:nvSpPr>
        <p:spPr>
          <a:xfrm>
            <a:off x="0" y="0"/>
            <a:ext cx="12858750" cy="7232650"/>
          </a:xfrm>
          <a:prstGeom prst="rect">
            <a:avLst/>
          </a:prstGeom>
          <a:blipFill dpi="0" rotWithShape="1">
            <a:blip r:embed="rId3">
              <a:extLst>
                <a:ext uri="{BEBA8EAE-BF5A-486C-A8C5-ECC9F3942E4B}">
                  <a14:imgProps>
                    <a14:imgLayer xmlns:d3p1="http://schemas.openxmlformats.org/officeDocument/2006/relationships" d3p1:embed="">
                      <a14:imgEffect>
                        <a14:colorTemperature colorTemp="7200"/>
                      </a14:imgEffect>
                      <a14:imgEffect>
                        <a14:brightnessContrast contrast="40000"/>
                      </a14:imgEffect>
                    </a14:imgLayer>
                  </a14:imgProps>
                </a:ext>
                <a:ext uri="{28A0092B-C50C-407E-A947-70E740481C1C}">
                  <a14:useLocalDpi val="0"/>
                </a:ext>
              </a:extLst>
            </a:blip>
            <a:stretch>
              <a:fillRect b="-27925" t="-6749"/>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9" name="矩形 259"/>
          <p:cNvSpPr>
            <a:spLocks noChangeArrowheads="1"/>
          </p:cNvSpPr>
          <p:nvPr/>
        </p:nvSpPr>
        <p:spPr bwMode="auto">
          <a:xfrm>
            <a:off x="2209800" y="3093391"/>
            <a:ext cx="8439150" cy="12192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wrap="square">
            <a:spAutoFit/>
          </a:bodyPr>
          <a:lstStyle>
            <a:lvl1pPr>
              <a:spcBef>
                <a:spcPct val="20000"/>
              </a:spcBef>
              <a:buFont charset="0" panose="020b0604020202020204" pitchFamily="34" typeface="Arial"/>
              <a:buChar char="•"/>
              <a:defRPr sz="32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1pPr>
            <a:lvl2pPr indent="-285750" marL="742950">
              <a:spcBef>
                <a:spcPct val="20000"/>
              </a:spcBef>
              <a:buFont charset="0" panose="020b0604020202020204" pitchFamily="34" typeface="Arial"/>
              <a:buChar char="–"/>
              <a:defRPr sz="28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2pPr>
            <a:lvl3pPr indent="-228600" marL="1143000">
              <a:spcBef>
                <a:spcPct val="20000"/>
              </a:spcBef>
              <a:buFont charset="0" panose="020b0604020202020204" pitchFamily="34" typeface="Arial"/>
              <a:buChar char="•"/>
              <a:defRPr sz="24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3pPr>
            <a:lvl4pPr indent="-228600" marL="1600200">
              <a:spcBef>
                <a:spcPct val="20000"/>
              </a:spcBef>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4pPr>
            <a:lvl5pPr indent="-228600" marL="2057400">
              <a:spcBef>
                <a:spcPct val="20000"/>
              </a:spcBef>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5pPr>
            <a:lvl6pPr eaLnBrk="0" fontAlgn="base" hangingPunct="0" indent="-228600" marL="2514600">
              <a:spcBef>
                <a:spcPct val="20000"/>
              </a:spcBef>
              <a:spcAft>
                <a:spcPct val="0"/>
              </a:spcAft>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6pPr>
            <a:lvl7pPr eaLnBrk="0" fontAlgn="base" hangingPunct="0" indent="-228600" marL="2971800">
              <a:spcBef>
                <a:spcPct val="20000"/>
              </a:spcBef>
              <a:spcAft>
                <a:spcPct val="0"/>
              </a:spcAft>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7pPr>
            <a:lvl8pPr eaLnBrk="0" fontAlgn="base" hangingPunct="0" indent="-228600" marL="3429000">
              <a:spcBef>
                <a:spcPct val="20000"/>
              </a:spcBef>
              <a:spcAft>
                <a:spcPct val="0"/>
              </a:spcAft>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8pPr>
            <a:lvl9pPr eaLnBrk="0" fontAlgn="base" hangingPunct="0" indent="-228600" marL="3886200">
              <a:spcBef>
                <a:spcPct val="20000"/>
              </a:spcBef>
              <a:spcAft>
                <a:spcPct val="0"/>
              </a:spcAft>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9pPr>
          </a:lstStyle>
          <a:p>
            <a:pPr algn="ctr">
              <a:buNone/>
            </a:pPr>
            <a:r>
              <a:rPr altLang="en-US" lang="zh-CN" sz="8000">
                <a:solidFill>
                  <a:schemeClr val="accent1"/>
                </a:solidFill>
                <a:cs charset="0" panose="020b0604020202020204" pitchFamily="34" typeface="Arial"/>
              </a:rPr>
              <a:t>简约 清新淡雅PPT</a:t>
            </a:r>
          </a:p>
        </p:txBody>
      </p:sp>
      <p:sp>
        <p:nvSpPr>
          <p:cNvPr id="10" name="矩形 259"/>
          <p:cNvSpPr>
            <a:spLocks noChangeArrowheads="1"/>
          </p:cNvSpPr>
          <p:nvPr/>
        </p:nvSpPr>
        <p:spPr bwMode="auto">
          <a:xfrm>
            <a:off x="4053111" y="4929146"/>
            <a:ext cx="2044112" cy="285360"/>
          </a:xfrm>
          <a:prstGeom prst="rect">
            <a:avLst/>
          </a:prstGeom>
          <a:noFill/>
          <a:ln w="9525">
            <a:solidFill>
              <a:schemeClr val="accent1"/>
            </a:solidFill>
            <a:miter lim="800000"/>
          </a:ln>
          <a:effectLst/>
          <a:extLst/>
        </p:spPr>
        <p:txBody>
          <a:bodyPr anchor="t" anchorCtr="0" bIns="36000" lIns="36000" rIns="36000" tIns="36000" wrap="square">
            <a:spAutoFit/>
          </a:bodyPr>
          <a:lstStyle>
            <a:lvl1pPr>
              <a:spcBef>
                <a:spcPct val="20000"/>
              </a:spcBef>
              <a:buFont charset="0" panose="020b0604020202020204" pitchFamily="34" typeface="Arial"/>
              <a:buChar char="•"/>
              <a:defRPr sz="32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1pPr>
            <a:lvl2pPr indent="-285750" marL="742950">
              <a:spcBef>
                <a:spcPct val="20000"/>
              </a:spcBef>
              <a:buFont charset="0" panose="020b0604020202020204" pitchFamily="34" typeface="Arial"/>
              <a:buChar char="–"/>
              <a:defRPr sz="28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2pPr>
            <a:lvl3pPr indent="-228600" marL="1143000">
              <a:spcBef>
                <a:spcPct val="20000"/>
              </a:spcBef>
              <a:buFont charset="0" panose="020b0604020202020204" pitchFamily="34" typeface="Arial"/>
              <a:buChar char="•"/>
              <a:defRPr sz="24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3pPr>
            <a:lvl4pPr indent="-228600" marL="1600200">
              <a:spcBef>
                <a:spcPct val="20000"/>
              </a:spcBef>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4pPr>
            <a:lvl5pPr indent="-228600" marL="2057400">
              <a:spcBef>
                <a:spcPct val="20000"/>
              </a:spcBef>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5pPr>
            <a:lvl6pPr eaLnBrk="0" fontAlgn="base" hangingPunct="0" indent="-228600" marL="2514600">
              <a:spcBef>
                <a:spcPct val="20000"/>
              </a:spcBef>
              <a:spcAft>
                <a:spcPct val="0"/>
              </a:spcAft>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6pPr>
            <a:lvl7pPr eaLnBrk="0" fontAlgn="base" hangingPunct="0" indent="-228600" marL="2971800">
              <a:spcBef>
                <a:spcPct val="20000"/>
              </a:spcBef>
              <a:spcAft>
                <a:spcPct val="0"/>
              </a:spcAft>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7pPr>
            <a:lvl8pPr eaLnBrk="0" fontAlgn="base" hangingPunct="0" indent="-228600" marL="3429000">
              <a:spcBef>
                <a:spcPct val="20000"/>
              </a:spcBef>
              <a:spcAft>
                <a:spcPct val="0"/>
              </a:spcAft>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8pPr>
            <a:lvl9pPr eaLnBrk="0" fontAlgn="base" hangingPunct="0" indent="-228600" marL="3886200">
              <a:spcBef>
                <a:spcPct val="20000"/>
              </a:spcBef>
              <a:spcAft>
                <a:spcPct val="0"/>
              </a:spcAft>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9pPr>
          </a:lstStyle>
          <a:p>
            <a:pPr algn="ctr">
              <a:spcBef>
                <a:spcPct val="0"/>
              </a:spcBef>
              <a:buNone/>
            </a:pPr>
            <a:r>
              <a:rPr altLang="en-US" lang="zh-CN" sz="1400">
                <a:solidFill>
                  <a:schemeClr val="accent1"/>
                </a:solidFill>
                <a:latin charset="0" panose="020b0604020202020204" pitchFamily="34" typeface="Arial"/>
                <a:cs charset="0" panose="020b0604020202020204" pitchFamily="34" typeface="Arial"/>
                <a:sym charset="0" panose="020b0604020202020204" pitchFamily="34" typeface="Arial"/>
              </a:rPr>
              <a:t>汇报人:优页PPT</a:t>
            </a:r>
          </a:p>
        </p:txBody>
      </p:sp>
      <p:sp>
        <p:nvSpPr>
          <p:cNvPr id="12" name="矩形 259"/>
          <p:cNvSpPr>
            <a:spLocks noChangeArrowheads="1"/>
          </p:cNvSpPr>
          <p:nvPr/>
        </p:nvSpPr>
        <p:spPr bwMode="auto">
          <a:xfrm>
            <a:off x="6717407" y="4929146"/>
            <a:ext cx="2180346" cy="285360"/>
          </a:xfrm>
          <a:prstGeom prst="rect">
            <a:avLst/>
          </a:prstGeom>
          <a:noFill/>
          <a:ln w="9525">
            <a:solidFill>
              <a:schemeClr val="accent1"/>
            </a:solidFill>
            <a:miter lim="800000"/>
          </a:ln>
          <a:effectLst/>
          <a:extLst/>
        </p:spPr>
        <p:txBody>
          <a:bodyPr anchor="t" anchorCtr="0" bIns="36000" lIns="36000" rIns="36000" tIns="36000" wrap="square">
            <a:spAutoFit/>
          </a:bodyPr>
          <a:lstStyle>
            <a:lvl1pPr>
              <a:spcBef>
                <a:spcPct val="20000"/>
              </a:spcBef>
              <a:buFont charset="0" panose="020b0604020202020204" pitchFamily="34" typeface="Arial"/>
              <a:buChar char="•"/>
              <a:defRPr sz="32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1pPr>
            <a:lvl2pPr indent="-285750" marL="742950">
              <a:spcBef>
                <a:spcPct val="20000"/>
              </a:spcBef>
              <a:buFont charset="0" panose="020b0604020202020204" pitchFamily="34" typeface="Arial"/>
              <a:buChar char="–"/>
              <a:defRPr sz="28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2pPr>
            <a:lvl3pPr indent="-228600" marL="1143000">
              <a:spcBef>
                <a:spcPct val="20000"/>
              </a:spcBef>
              <a:buFont charset="0" panose="020b0604020202020204" pitchFamily="34" typeface="Arial"/>
              <a:buChar char="•"/>
              <a:defRPr sz="24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3pPr>
            <a:lvl4pPr indent="-228600" marL="1600200">
              <a:spcBef>
                <a:spcPct val="20000"/>
              </a:spcBef>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4pPr>
            <a:lvl5pPr indent="-228600" marL="2057400">
              <a:spcBef>
                <a:spcPct val="20000"/>
              </a:spcBef>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5pPr>
            <a:lvl6pPr eaLnBrk="0" fontAlgn="base" hangingPunct="0" indent="-228600" marL="2514600">
              <a:spcBef>
                <a:spcPct val="20000"/>
              </a:spcBef>
              <a:spcAft>
                <a:spcPct val="0"/>
              </a:spcAft>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6pPr>
            <a:lvl7pPr eaLnBrk="0" fontAlgn="base" hangingPunct="0" indent="-228600" marL="2971800">
              <a:spcBef>
                <a:spcPct val="20000"/>
              </a:spcBef>
              <a:spcAft>
                <a:spcPct val="0"/>
              </a:spcAft>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7pPr>
            <a:lvl8pPr eaLnBrk="0" fontAlgn="base" hangingPunct="0" indent="-228600" marL="3429000">
              <a:spcBef>
                <a:spcPct val="20000"/>
              </a:spcBef>
              <a:spcAft>
                <a:spcPct val="0"/>
              </a:spcAft>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8pPr>
            <a:lvl9pPr eaLnBrk="0" fontAlgn="base" hangingPunct="0" indent="-228600" marL="3886200">
              <a:spcBef>
                <a:spcPct val="20000"/>
              </a:spcBef>
              <a:spcAft>
                <a:spcPct val="0"/>
              </a:spcAft>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9pPr>
          </a:lstStyle>
          <a:p>
            <a:pPr algn="ctr">
              <a:spcBef>
                <a:spcPct val="0"/>
              </a:spcBef>
              <a:buNone/>
            </a:pPr>
            <a:r>
              <a:rPr altLang="zh-CN" lang="en-US" sz="1400">
                <a:solidFill>
                  <a:schemeClr val="accent1"/>
                </a:solidFill>
                <a:latin charset="0" panose="020b0604020202020204" pitchFamily="34" typeface="Arial"/>
                <a:cs charset="0" panose="020b0604020202020204" pitchFamily="34" typeface="Arial"/>
                <a:sym charset="0" panose="020b0604020202020204" pitchFamily="34" typeface="Arial"/>
              </a:rPr>
              <a:t>Report: Ones DE design</a:t>
            </a:r>
          </a:p>
        </p:txBody>
      </p:sp>
      <p:sp>
        <p:nvSpPr>
          <p:cNvPr id="14" name="矩形 259"/>
          <p:cNvSpPr>
            <a:spLocks noChangeArrowheads="1"/>
          </p:cNvSpPr>
          <p:nvPr/>
        </p:nvSpPr>
        <p:spPr bwMode="auto">
          <a:xfrm>
            <a:off x="2571752" y="2824237"/>
            <a:ext cx="7715248" cy="3657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wrap="square">
            <a:spAutoFit/>
          </a:bodyPr>
          <a:lstStyle>
            <a:lvl1pPr>
              <a:spcBef>
                <a:spcPct val="20000"/>
              </a:spcBef>
              <a:buFont charset="0" panose="020b0604020202020204" pitchFamily="34" typeface="Arial"/>
              <a:buChar char="•"/>
              <a:defRPr sz="32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1pPr>
            <a:lvl2pPr indent="-285750" marL="742950">
              <a:spcBef>
                <a:spcPct val="20000"/>
              </a:spcBef>
              <a:buFont charset="0" panose="020b0604020202020204" pitchFamily="34" typeface="Arial"/>
              <a:buChar char="–"/>
              <a:defRPr sz="28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2pPr>
            <a:lvl3pPr indent="-228600" marL="1143000">
              <a:spcBef>
                <a:spcPct val="20000"/>
              </a:spcBef>
              <a:buFont charset="0" panose="020b0604020202020204" pitchFamily="34" typeface="Arial"/>
              <a:buChar char="•"/>
              <a:defRPr sz="24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3pPr>
            <a:lvl4pPr indent="-228600" marL="1600200">
              <a:spcBef>
                <a:spcPct val="20000"/>
              </a:spcBef>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4pPr>
            <a:lvl5pPr indent="-228600" marL="2057400">
              <a:spcBef>
                <a:spcPct val="20000"/>
              </a:spcBef>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5pPr>
            <a:lvl6pPr eaLnBrk="0" fontAlgn="base" hangingPunct="0" indent="-228600" marL="2514600">
              <a:spcBef>
                <a:spcPct val="20000"/>
              </a:spcBef>
              <a:spcAft>
                <a:spcPct val="0"/>
              </a:spcAft>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6pPr>
            <a:lvl7pPr eaLnBrk="0" fontAlgn="base" hangingPunct="0" indent="-228600" marL="2971800">
              <a:spcBef>
                <a:spcPct val="20000"/>
              </a:spcBef>
              <a:spcAft>
                <a:spcPct val="0"/>
              </a:spcAft>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7pPr>
            <a:lvl8pPr eaLnBrk="0" fontAlgn="base" hangingPunct="0" indent="-228600" marL="3429000">
              <a:spcBef>
                <a:spcPct val="20000"/>
              </a:spcBef>
              <a:spcAft>
                <a:spcPct val="0"/>
              </a:spcAft>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8pPr>
            <a:lvl9pPr eaLnBrk="0" fontAlgn="base" hangingPunct="0" indent="-228600" marL="3886200">
              <a:spcBef>
                <a:spcPct val="20000"/>
              </a:spcBef>
              <a:spcAft>
                <a:spcPct val="0"/>
              </a:spcAft>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9pPr>
          </a:lstStyle>
          <a:p>
            <a:pPr algn="ctr">
              <a:buNone/>
            </a:pPr>
            <a:r>
              <a:rPr altLang="zh-CN" lang="en-US" smtClean="0" sz="2400">
                <a:solidFill>
                  <a:schemeClr val="accent2"/>
                </a:solidFill>
                <a:cs charset="0" panose="020b0604020202020204" pitchFamily="34" typeface="Arial"/>
              </a:rPr>
              <a:t>HAN FAN PURE AND FRESH QUIETLY ELEGANT PPT</a:t>
            </a:r>
          </a:p>
        </p:txBody>
      </p:sp>
    </p:spTree>
    <p:extLst>
      <p:ext uri="{BB962C8B-B14F-4D97-AF65-F5344CB8AC3E}">
        <p14:creationId val="2169037573"/>
      </p:ext>
    </p:extLst>
  </p:cSld>
  <p:clrMapOvr>
    <a:masterClrMapping/>
  </p:clrMapOvr>
  <mc:AlternateContent>
    <mc:Choice Requires="p15">
      <p:transition p14:dur="2000" spd="slow">
        <p15:prstTrans prst="crush"/>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22" presetSubtype="4">
                                  <p:stCondLst>
                                    <p:cond delay="0"/>
                                  </p:stCondLst>
                                  <p:childTnLst>
                                    <p:set>
                                      <p:cBhvr>
                                        <p:cTn dur="1" fill="hold" id="6">
                                          <p:stCondLst>
                                            <p:cond delay="0"/>
                                          </p:stCondLst>
                                        </p:cTn>
                                        <p:tgtEl>
                                          <p:spTgt spid="3"/>
                                        </p:tgtEl>
                                        <p:attrNameLst>
                                          <p:attrName>style.visibility</p:attrName>
                                        </p:attrNameLst>
                                      </p:cBhvr>
                                      <p:to>
                                        <p:strVal val="visible"/>
                                      </p:to>
                                    </p:set>
                                    <p:animEffect filter="wipe(down)" transition="in">
                                      <p:cBhvr>
                                        <p:cTn dur="500" id="7"/>
                                        <p:tgtEl>
                                          <p:spTgt spid="3"/>
                                        </p:tgtEl>
                                      </p:cBhvr>
                                    </p:animEffect>
                                  </p:childTnLst>
                                </p:cTn>
                              </p:par>
                            </p:childTnLst>
                          </p:cTn>
                        </p:par>
                        <p:par>
                          <p:cTn fill="hold" id="8" nodeType="afterGroup">
                            <p:stCondLst>
                              <p:cond delay="500"/>
                            </p:stCondLst>
                            <p:childTnLst>
                              <p:par>
                                <p:cTn fill="hold" grpId="0" id="9" nodeType="afterEffect" presetClass="entr" presetID="41" presetSubtype="0">
                                  <p:stCondLst>
                                    <p:cond delay="0"/>
                                  </p:stCondLst>
                                  <p:iterate type="lt">
                                    <p:tmPct val="10000"/>
                                  </p:iterate>
                                  <p:childTnLst>
                                    <p:set>
                                      <p:cBhvr>
                                        <p:cTn dur="1" fill="hold" id="10">
                                          <p:stCondLst>
                                            <p:cond delay="0"/>
                                          </p:stCondLst>
                                        </p:cTn>
                                        <p:tgtEl>
                                          <p:spTgt spid="14"/>
                                        </p:tgtEl>
                                        <p:attrNameLst>
                                          <p:attrName>style.visibility</p:attrName>
                                        </p:attrNameLst>
                                      </p:cBhvr>
                                      <p:to>
                                        <p:strVal val="visible"/>
                                      </p:to>
                                    </p:set>
                                    <p:anim calcmode="lin" valueType="num">
                                      <p:cBhvr>
                                        <p:cTn dur="500" fill="hold" id="11"/>
                                        <p:tgtEl>
                                          <p:spTgt spid="14"/>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12"/>
                                        <p:tgtEl>
                                          <p:spTgt spid="14"/>
                                        </p:tgtEl>
                                        <p:attrNameLst>
                                          <p:attrName>ppt_y</p:attrName>
                                        </p:attrNameLst>
                                      </p:cBhvr>
                                      <p:tavLst>
                                        <p:tav tm="0">
                                          <p:val>
                                            <p:strVal val="#ppt_y"/>
                                          </p:val>
                                        </p:tav>
                                        <p:tav tm="100000">
                                          <p:val>
                                            <p:strVal val="#ppt_y"/>
                                          </p:val>
                                        </p:tav>
                                      </p:tavLst>
                                    </p:anim>
                                    <p:anim calcmode="lin" valueType="num">
                                      <p:cBhvr>
                                        <p:cTn dur="500" fill="hold" id="13"/>
                                        <p:tgtEl>
                                          <p:spTgt spid="14"/>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4"/>
                                        <p:tgtEl>
                                          <p:spTgt spid="14"/>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5" tmFilter="0,0; .5, 1; 1, 1"/>
                                        <p:tgtEl>
                                          <p:spTgt spid="14"/>
                                        </p:tgtEl>
                                      </p:cBhvr>
                                    </p:animEffect>
                                  </p:childTnLst>
                                </p:cTn>
                              </p:par>
                            </p:childTnLst>
                          </p:cTn>
                        </p:par>
                        <p:par>
                          <p:cTn fill="hold" id="16" nodeType="afterGroup">
                            <p:stCondLst>
                              <p:cond delay="1000"/>
                            </p:stCondLst>
                            <p:childTnLst>
                              <p:par>
                                <p:cTn fill="hold" grpId="1" id="17" nodeType="afterEffect" presetClass="emph" presetID="26" presetSubtype="0">
                                  <p:stCondLst>
                                    <p:cond delay="0"/>
                                  </p:stCondLst>
                                  <p:iterate type="lt">
                                    <p:tmPct val="0"/>
                                  </p:iterate>
                                  <p:childTnLst>
                                    <p:animEffect filter="fade" transition="out">
                                      <p:cBhvr>
                                        <p:cTn dur="500" id="18" tmFilter="0, 0; .2, .5; .8, .5; 1, 0"/>
                                        <p:tgtEl>
                                          <p:spTgt spid="14"/>
                                        </p:tgtEl>
                                      </p:cBhvr>
                                    </p:animEffect>
                                    <p:animScale>
                                      <p:cBhvr>
                                        <p:cTn autoRev="1" dur="250" fill="hold" id="19"/>
                                        <p:tgtEl>
                                          <p:spTgt spid="14"/>
                                        </p:tgtEl>
                                      </p:cBhvr>
                                      <p:by x="105000" y="105000"/>
                                    </p:animScale>
                                  </p:childTnLst>
                                </p:cTn>
                              </p:par>
                            </p:childTnLst>
                          </p:cTn>
                        </p:par>
                        <p:par>
                          <p:cTn fill="hold" id="20" nodeType="afterGroup">
                            <p:stCondLst>
                              <p:cond delay="1500"/>
                            </p:stCondLst>
                            <p:childTnLst>
                              <p:par>
                                <p:cTn fill="hold" grpId="0" id="21" nodeType="afterEffect" presetClass="entr" presetID="41" presetSubtype="0">
                                  <p:stCondLst>
                                    <p:cond delay="0"/>
                                  </p:stCondLst>
                                  <p:iterate type="lt">
                                    <p:tmPct val="10000"/>
                                  </p:iterate>
                                  <p:childTnLst>
                                    <p:set>
                                      <p:cBhvr>
                                        <p:cTn dur="1" fill="hold" id="22">
                                          <p:stCondLst>
                                            <p:cond delay="0"/>
                                          </p:stCondLst>
                                        </p:cTn>
                                        <p:tgtEl>
                                          <p:spTgt spid="9"/>
                                        </p:tgtEl>
                                        <p:attrNameLst>
                                          <p:attrName>style.visibility</p:attrName>
                                        </p:attrNameLst>
                                      </p:cBhvr>
                                      <p:to>
                                        <p:strVal val="visible"/>
                                      </p:to>
                                    </p:set>
                                    <p:anim calcmode="lin" valueType="num">
                                      <p:cBhvr>
                                        <p:cTn dur="500" fill="hold" id="23"/>
                                        <p:tgtEl>
                                          <p:spTgt spid="9"/>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24"/>
                                        <p:tgtEl>
                                          <p:spTgt spid="9"/>
                                        </p:tgtEl>
                                        <p:attrNameLst>
                                          <p:attrName>ppt_y</p:attrName>
                                        </p:attrNameLst>
                                      </p:cBhvr>
                                      <p:tavLst>
                                        <p:tav tm="0">
                                          <p:val>
                                            <p:strVal val="#ppt_y"/>
                                          </p:val>
                                        </p:tav>
                                        <p:tav tm="100000">
                                          <p:val>
                                            <p:strVal val="#ppt_y"/>
                                          </p:val>
                                        </p:tav>
                                      </p:tavLst>
                                    </p:anim>
                                    <p:anim calcmode="lin" valueType="num">
                                      <p:cBhvr>
                                        <p:cTn dur="500" fill="hold" id="25"/>
                                        <p:tgtEl>
                                          <p:spTgt spid="9"/>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26"/>
                                        <p:tgtEl>
                                          <p:spTgt spid="9"/>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27" tmFilter="0,0; .5, 1; 1, 1"/>
                                        <p:tgtEl>
                                          <p:spTgt spid="9"/>
                                        </p:tgtEl>
                                      </p:cBhvr>
                                    </p:animEffect>
                                  </p:childTnLst>
                                </p:cTn>
                              </p:par>
                            </p:childTnLst>
                          </p:cTn>
                        </p:par>
                        <p:par>
                          <p:cTn fill="hold" id="28" nodeType="afterGroup">
                            <p:stCondLst>
                              <p:cond delay="2000"/>
                            </p:stCondLst>
                            <p:childTnLst>
                              <p:par>
                                <p:cTn fill="hold" grpId="1" id="29" nodeType="afterEffect" presetClass="emph" presetID="26" presetSubtype="0">
                                  <p:stCondLst>
                                    <p:cond delay="0"/>
                                  </p:stCondLst>
                                  <p:iterate type="lt">
                                    <p:tmPct val="0"/>
                                  </p:iterate>
                                  <p:childTnLst>
                                    <p:animEffect filter="fade" transition="out">
                                      <p:cBhvr>
                                        <p:cTn dur="500" id="30" tmFilter="0, 0; .2, .5; .8, .5; 1, 0"/>
                                        <p:tgtEl>
                                          <p:spTgt spid="9"/>
                                        </p:tgtEl>
                                      </p:cBhvr>
                                    </p:animEffect>
                                    <p:animScale>
                                      <p:cBhvr>
                                        <p:cTn autoRev="1" dur="250" fill="hold" id="31"/>
                                        <p:tgtEl>
                                          <p:spTgt spid="9"/>
                                        </p:tgtEl>
                                      </p:cBhvr>
                                      <p:by x="105000" y="105000"/>
                                    </p:animScale>
                                  </p:childTnLst>
                                </p:cTn>
                              </p:par>
                            </p:childTnLst>
                          </p:cTn>
                        </p:par>
                        <p:par>
                          <p:cTn fill="hold" id="32" nodeType="afterGroup">
                            <p:stCondLst>
                              <p:cond delay="2500"/>
                            </p:stCondLst>
                            <p:childTnLst>
                              <p:par>
                                <p:cTn fill="hold" grpId="0" id="33" nodeType="afterEffect" presetClass="entr" presetID="53" presetSubtype="0">
                                  <p:stCondLst>
                                    <p:cond delay="0"/>
                                  </p:stCondLst>
                                  <p:childTnLst>
                                    <p:set>
                                      <p:cBhvr>
                                        <p:cTn dur="1" fill="hold" id="34">
                                          <p:stCondLst>
                                            <p:cond delay="0"/>
                                          </p:stCondLst>
                                        </p:cTn>
                                        <p:tgtEl>
                                          <p:spTgt spid="10"/>
                                        </p:tgtEl>
                                        <p:attrNameLst>
                                          <p:attrName>style.visibility</p:attrName>
                                        </p:attrNameLst>
                                      </p:cBhvr>
                                      <p:to>
                                        <p:strVal val="visible"/>
                                      </p:to>
                                    </p:set>
                                    <p:anim calcmode="lin" valueType="num">
                                      <p:cBhvr>
                                        <p:cTn dur="500" fill="hold" id="35"/>
                                        <p:tgtEl>
                                          <p:spTgt spid="10"/>
                                        </p:tgtEl>
                                        <p:attrNameLst>
                                          <p:attrName>ppt_w</p:attrName>
                                        </p:attrNameLst>
                                      </p:cBhvr>
                                      <p:tavLst>
                                        <p:tav tm="0">
                                          <p:val>
                                            <p:fltVal val="0"/>
                                          </p:val>
                                        </p:tav>
                                        <p:tav tm="100000">
                                          <p:val>
                                            <p:strVal val="#ppt_w"/>
                                          </p:val>
                                        </p:tav>
                                      </p:tavLst>
                                    </p:anim>
                                    <p:anim calcmode="lin" valueType="num">
                                      <p:cBhvr>
                                        <p:cTn dur="500" fill="hold" id="36"/>
                                        <p:tgtEl>
                                          <p:spTgt spid="10"/>
                                        </p:tgtEl>
                                        <p:attrNameLst>
                                          <p:attrName>ppt_h</p:attrName>
                                        </p:attrNameLst>
                                      </p:cBhvr>
                                      <p:tavLst>
                                        <p:tav tm="0">
                                          <p:val>
                                            <p:fltVal val="0"/>
                                          </p:val>
                                        </p:tav>
                                        <p:tav tm="100000">
                                          <p:val>
                                            <p:strVal val="#ppt_h"/>
                                          </p:val>
                                        </p:tav>
                                      </p:tavLst>
                                    </p:anim>
                                    <p:animEffect filter="fade" transition="in">
                                      <p:cBhvr>
                                        <p:cTn dur="500" id="37"/>
                                        <p:tgtEl>
                                          <p:spTgt spid="10"/>
                                        </p:tgtEl>
                                      </p:cBhvr>
                                    </p:animEffect>
                                  </p:childTnLst>
                                </p:cTn>
                              </p:par>
                            </p:childTnLst>
                          </p:cTn>
                        </p:par>
                        <p:par>
                          <p:cTn fill="hold" id="38" nodeType="afterGroup">
                            <p:stCondLst>
                              <p:cond delay="3000"/>
                            </p:stCondLst>
                            <p:childTnLst>
                              <p:par>
                                <p:cTn fill="hold" grpId="0" id="39" nodeType="afterEffect" presetClass="entr" presetID="53" presetSubtype="0">
                                  <p:stCondLst>
                                    <p:cond delay="0"/>
                                  </p:stCondLst>
                                  <p:childTnLst>
                                    <p:set>
                                      <p:cBhvr>
                                        <p:cTn dur="1" fill="hold" id="40">
                                          <p:stCondLst>
                                            <p:cond delay="0"/>
                                          </p:stCondLst>
                                        </p:cTn>
                                        <p:tgtEl>
                                          <p:spTgt spid="12"/>
                                        </p:tgtEl>
                                        <p:attrNameLst>
                                          <p:attrName>style.visibility</p:attrName>
                                        </p:attrNameLst>
                                      </p:cBhvr>
                                      <p:to>
                                        <p:strVal val="visible"/>
                                      </p:to>
                                    </p:set>
                                    <p:anim calcmode="lin" valueType="num">
                                      <p:cBhvr>
                                        <p:cTn dur="500" fill="hold" id="41"/>
                                        <p:tgtEl>
                                          <p:spTgt spid="12"/>
                                        </p:tgtEl>
                                        <p:attrNameLst>
                                          <p:attrName>ppt_w</p:attrName>
                                        </p:attrNameLst>
                                      </p:cBhvr>
                                      <p:tavLst>
                                        <p:tav tm="0">
                                          <p:val>
                                            <p:fltVal val="0"/>
                                          </p:val>
                                        </p:tav>
                                        <p:tav tm="100000">
                                          <p:val>
                                            <p:strVal val="#ppt_w"/>
                                          </p:val>
                                        </p:tav>
                                      </p:tavLst>
                                    </p:anim>
                                    <p:anim calcmode="lin" valueType="num">
                                      <p:cBhvr>
                                        <p:cTn dur="500" fill="hold" id="42"/>
                                        <p:tgtEl>
                                          <p:spTgt spid="12"/>
                                        </p:tgtEl>
                                        <p:attrNameLst>
                                          <p:attrName>ppt_h</p:attrName>
                                        </p:attrNameLst>
                                      </p:cBhvr>
                                      <p:tavLst>
                                        <p:tav tm="0">
                                          <p:val>
                                            <p:fltVal val="0"/>
                                          </p:val>
                                        </p:tav>
                                        <p:tav tm="100000">
                                          <p:val>
                                            <p:strVal val="#ppt_h"/>
                                          </p:val>
                                        </p:tav>
                                      </p:tavLst>
                                    </p:anim>
                                    <p:animEffect filter="fade" transition="in">
                                      <p:cBhvr>
                                        <p:cTn dur="500" id="43"/>
                                        <p:tgtEl>
                                          <p:spTgt spid="12"/>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3"/>
      <p:bldP grpId="0" spid="9"/>
      <p:bldP grpId="1" spid="9"/>
      <p:bldP grpId="0" spid="10"/>
      <p:bldP grpId="0" spid="12"/>
      <p:bldP grpId="0" spid="14"/>
      <p:bldP grpId="1" spid="14"/>
    </p:bldLst>
  </p:timing>
</p:sld>
</file>

<file path=ppt/slides/slide1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 name="Rectangle 4"/>
          <p:cNvSpPr/>
          <p:nvPr/>
        </p:nvSpPr>
        <p:spPr bwMode="auto">
          <a:xfrm>
            <a:off x="1316049" y="4330877"/>
            <a:ext cx="2732334" cy="1647437"/>
          </a:xfrm>
          <a:prstGeom prst="rect">
            <a:avLst/>
          </a:prstGeom>
          <a:solidFill>
            <a:schemeClr val="accent1"/>
          </a:solidFill>
          <a:ln w="25400">
            <a:noFill/>
            <a:miter lim="800000"/>
          </a:ln>
        </p:spPr>
        <p:txBody>
          <a:bodyPr bIns="0" lIns="0" rIns="0" tIns="0"/>
          <a:lstStyle/>
          <a:p>
            <a:endParaRPr lang="en-US" sz="1476">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3" name="Freeform 5"/>
          <p:cNvSpPr/>
          <p:nvPr/>
        </p:nvSpPr>
        <p:spPr bwMode="auto">
          <a:xfrm>
            <a:off x="3298330" y="5221564"/>
            <a:ext cx="750053" cy="756749"/>
          </a:xfrm>
          <a:custGeom>
            <a:gdLst>
              <a:gd fmla="*/ 0 w 21600" name="T0"/>
              <a:gd fmla="*/ 0 h 21600" name="T1"/>
              <a:gd fmla="*/ 1422400 w 21600" name="T2"/>
              <a:gd fmla="*/ 0 h 21600" name="T3"/>
              <a:gd fmla="*/ 1422400 w 21600" name="T4"/>
              <a:gd fmla="*/ 1435100 h 21600" name="T5"/>
              <a:gd fmla="*/ 0 w 21600" name="T6"/>
              <a:gd fmla="*/ 0 h 21600" name="T7"/>
              <a:gd fmla="*/ 0 w 21600" name="T8"/>
              <a:gd fmla="*/ 0 h 21600"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1600" w="21600">
                <a:moveTo>
                  <a:pt x="0" y="0"/>
                </a:moveTo>
                <a:lnTo>
                  <a:pt x="21600" y="0"/>
                </a:lnTo>
                <a:lnTo>
                  <a:pt x="21600" y="21600"/>
                </a:lnTo>
                <a:lnTo>
                  <a:pt x="0" y="0"/>
                </a:lnTo>
                <a:close/>
                <a:moveTo>
                  <a:pt x="0" y="0"/>
                </a:moveTo>
              </a:path>
            </a:pathLst>
          </a:custGeom>
          <a:solidFill>
            <a:schemeClr val="bg1">
              <a:lumMod val="85000"/>
            </a:schemeClr>
          </a:solidFill>
          <a:ln>
            <a:noFill/>
          </a:ln>
          <a:extLst>
            <a:ext uri="{91240B29-F687-4f45-9708-019B960494DF}">
              <a14:hiddenLine cap="flat" w="25400">
                <a:solidFill>
                  <a:schemeClr val="tx1"/>
                </a:solidFill>
                <a:miter lim="800000"/>
                <a:headEnd len="med" type="none" w="med"/>
                <a:tailEnd len="med" type="none" w="med"/>
              </a14:hiddenLine>
            </a:ext>
          </a:extLst>
        </p:spPr>
        <p:txBody>
          <a:bodyPr bIns="0" lIns="0" rIns="0" tIns="0"/>
          <a:lstStyle/>
          <a:p>
            <a:endParaRPr lang="en-US" sz="1476">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4" name="Rectangle 9"/>
          <p:cNvSpPr/>
          <p:nvPr/>
        </p:nvSpPr>
        <p:spPr bwMode="auto">
          <a:xfrm>
            <a:off x="3305028" y="3574127"/>
            <a:ext cx="2732334" cy="1647437"/>
          </a:xfrm>
          <a:prstGeom prst="rect">
            <a:avLst/>
          </a:prstGeom>
          <a:solidFill>
            <a:schemeClr val="accent2"/>
          </a:solidFill>
          <a:ln w="25400">
            <a:noFill/>
            <a:miter lim="800000"/>
          </a:ln>
        </p:spPr>
        <p:txBody>
          <a:bodyPr bIns="0" lIns="0" rIns="0" tIns="0"/>
          <a:lstStyle/>
          <a:p>
            <a:endParaRPr lang="en-US" sz="1476">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5" name="Freeform 10"/>
          <p:cNvSpPr/>
          <p:nvPr/>
        </p:nvSpPr>
        <p:spPr bwMode="auto">
          <a:xfrm>
            <a:off x="5287309" y="4464815"/>
            <a:ext cx="750053" cy="756749"/>
          </a:xfrm>
          <a:custGeom>
            <a:gdLst>
              <a:gd fmla="*/ 0 w 21600" name="T0"/>
              <a:gd fmla="*/ 0 h 21600" name="T1"/>
              <a:gd fmla="*/ 1422400 w 21600" name="T2"/>
              <a:gd fmla="*/ 0 h 21600" name="T3"/>
              <a:gd fmla="*/ 1422400 w 21600" name="T4"/>
              <a:gd fmla="*/ 1435100 h 21600" name="T5"/>
              <a:gd fmla="*/ 0 w 21600" name="T6"/>
              <a:gd fmla="*/ 0 h 21600" name="T7"/>
              <a:gd fmla="*/ 0 w 21600" name="T8"/>
              <a:gd fmla="*/ 0 h 21600"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1600" w="21600">
                <a:moveTo>
                  <a:pt x="0" y="0"/>
                </a:moveTo>
                <a:lnTo>
                  <a:pt x="21600" y="0"/>
                </a:lnTo>
                <a:lnTo>
                  <a:pt x="21600" y="21600"/>
                </a:lnTo>
                <a:lnTo>
                  <a:pt x="0" y="0"/>
                </a:lnTo>
                <a:close/>
                <a:moveTo>
                  <a:pt x="0" y="0"/>
                </a:moveTo>
              </a:path>
            </a:pathLst>
          </a:custGeom>
          <a:solidFill>
            <a:schemeClr val="bg1">
              <a:lumMod val="85000"/>
            </a:schemeClr>
          </a:solidFill>
          <a:ln>
            <a:noFill/>
          </a:ln>
          <a:extLst>
            <a:ext uri="{91240B29-F687-4f45-9708-019B960494DF}">
              <a14:hiddenLine cap="flat" w="25400">
                <a:solidFill>
                  <a:schemeClr val="tx1"/>
                </a:solidFill>
                <a:miter lim="800000"/>
                <a:headEnd len="med" type="none" w="med"/>
                <a:tailEnd len="med" type="none" w="med"/>
              </a14:hiddenLine>
            </a:ext>
          </a:extLst>
        </p:spPr>
        <p:txBody>
          <a:bodyPr bIns="0" lIns="0" rIns="0" tIns="0"/>
          <a:lstStyle/>
          <a:p>
            <a:endParaRPr lang="en-US" sz="1476">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6" name="Rectangle 11"/>
          <p:cNvSpPr/>
          <p:nvPr/>
        </p:nvSpPr>
        <p:spPr bwMode="auto">
          <a:xfrm>
            <a:off x="5280613" y="2824075"/>
            <a:ext cx="2732334" cy="1647437"/>
          </a:xfrm>
          <a:prstGeom prst="rect">
            <a:avLst/>
          </a:prstGeom>
          <a:solidFill>
            <a:schemeClr val="accent3"/>
          </a:solidFill>
          <a:ln w="25400">
            <a:noFill/>
            <a:miter lim="800000"/>
          </a:ln>
        </p:spPr>
        <p:txBody>
          <a:bodyPr bIns="0" lIns="0" rIns="0" tIns="0"/>
          <a:lstStyle/>
          <a:p>
            <a:endParaRPr lang="en-US" sz="1476">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7" name="Freeform 12"/>
          <p:cNvSpPr/>
          <p:nvPr/>
        </p:nvSpPr>
        <p:spPr bwMode="auto">
          <a:xfrm>
            <a:off x="7262894" y="3701368"/>
            <a:ext cx="750053" cy="756749"/>
          </a:xfrm>
          <a:custGeom>
            <a:gdLst>
              <a:gd fmla="*/ 0 w 21600" name="T0"/>
              <a:gd fmla="*/ 0 h 21600" name="T1"/>
              <a:gd fmla="*/ 1422400 w 21600" name="T2"/>
              <a:gd fmla="*/ 0 h 21600" name="T3"/>
              <a:gd fmla="*/ 1422400 w 21600" name="T4"/>
              <a:gd fmla="*/ 1435100 h 21600" name="T5"/>
              <a:gd fmla="*/ 0 w 21600" name="T6"/>
              <a:gd fmla="*/ 0 h 21600" name="T7"/>
              <a:gd fmla="*/ 0 w 21600" name="T8"/>
              <a:gd fmla="*/ 0 h 21600"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21600" w="21600">
                <a:moveTo>
                  <a:pt x="0" y="0"/>
                </a:moveTo>
                <a:lnTo>
                  <a:pt x="21600" y="0"/>
                </a:lnTo>
                <a:lnTo>
                  <a:pt x="21600" y="21600"/>
                </a:lnTo>
                <a:lnTo>
                  <a:pt x="0" y="0"/>
                </a:lnTo>
                <a:close/>
                <a:moveTo>
                  <a:pt x="0" y="0"/>
                </a:moveTo>
              </a:path>
            </a:pathLst>
          </a:custGeom>
          <a:solidFill>
            <a:schemeClr val="bg1">
              <a:lumMod val="85000"/>
            </a:schemeClr>
          </a:solidFill>
          <a:ln>
            <a:noFill/>
          </a:ln>
          <a:extLst>
            <a:ext uri="{91240B29-F687-4f45-9708-019B960494DF}">
              <a14:hiddenLine cap="flat" w="25400">
                <a:solidFill>
                  <a:schemeClr val="tx1"/>
                </a:solidFill>
                <a:miter lim="800000"/>
                <a:headEnd len="med" type="none" w="med"/>
                <a:tailEnd len="med" type="none" w="med"/>
              </a14:hiddenLine>
            </a:ext>
          </a:extLst>
        </p:spPr>
        <p:txBody>
          <a:bodyPr bIns="0" lIns="0" rIns="0" tIns="0"/>
          <a:lstStyle/>
          <a:p>
            <a:endParaRPr lang="en-US" sz="1476">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8" name="AutoShape 13"/>
          <p:cNvSpPr/>
          <p:nvPr/>
        </p:nvSpPr>
        <p:spPr bwMode="auto">
          <a:xfrm>
            <a:off x="7278201" y="1712390"/>
            <a:ext cx="3375237" cy="2350611"/>
          </a:xfrm>
          <a:prstGeom prst="rightArrow">
            <a:avLst>
              <a:gd fmla="val 69463" name="adj1"/>
              <a:gd fmla="val 28319" name="adj2"/>
            </a:avLst>
          </a:prstGeom>
          <a:solidFill>
            <a:schemeClr val="accent4"/>
          </a:solidFill>
          <a:ln w="25400">
            <a:noFill/>
            <a:miter lim="800000"/>
          </a:ln>
        </p:spPr>
        <p:txBody>
          <a:bodyPr bIns="0" lIns="0" rIns="0" tIns="0"/>
          <a:lstStyle/>
          <a:p>
            <a:endParaRPr lang="en-US" sz="1476">
              <a:latin charset="0" panose="02020603050405020304" pitchFamily="18" typeface="Times New Roman"/>
              <a:ea charset="-122" panose="020b0503020204020204" pitchFamily="34" typeface="微软雅黑"/>
              <a:sym charset="0" panose="02020603050405020304" pitchFamily="18" typeface="Times New Roman"/>
            </a:endParaRPr>
          </a:p>
        </p:txBody>
      </p:sp>
      <p:grpSp>
        <p:nvGrpSpPr>
          <p:cNvPr id="10" name="Group 9"/>
          <p:cNvGrpSpPr/>
          <p:nvPr/>
        </p:nvGrpSpPr>
        <p:grpSpPr>
          <a:xfrm>
            <a:off x="1367315" y="4577299"/>
            <a:ext cx="1793974" cy="1138647"/>
            <a:chOff x="1366004" y="4568797"/>
            <a:chExt cx="1701046" cy="1079666"/>
          </a:xfrm>
        </p:grpSpPr>
        <p:sp>
          <p:nvSpPr>
            <p:cNvPr id="11" name="TextBox 10"/>
            <p:cNvSpPr txBox="1"/>
            <p:nvPr/>
          </p:nvSpPr>
          <p:spPr>
            <a:xfrm>
              <a:off x="1449803" y="4971408"/>
              <a:ext cx="1617247" cy="670507"/>
            </a:xfrm>
            <a:prstGeom prst="rect">
              <a:avLst/>
            </a:prstGeom>
            <a:noFill/>
          </p:spPr>
          <p:txBody>
            <a:bodyPr bIns="0" lIns="0" rIns="0" rtlCol="0" tIns="0" wrap="square">
              <a:spAutoFit/>
            </a:bodyPr>
            <a:lstStyle/>
            <a:p>
              <a:pPr algn="just"/>
              <a:r>
                <a:rPr lang="en-US" sz="1160">
                  <a:solidFill>
                    <a:schemeClr val="bg1"/>
                  </a:solidFill>
                  <a:latin charset="0" panose="02020603050405020304" pitchFamily="18" typeface="Times New Roman"/>
                  <a:ea charset="-122" panose="020b0503020204020204" pitchFamily="34" typeface="微软雅黑"/>
                  <a:cs charset="0" panose="020b0606030504020204" pitchFamily="34" typeface="Open Sans"/>
                  <a:sym charset="0" panose="02020603050405020304" pitchFamily="18" typeface="Times New Roman"/>
                </a:rPr>
                <a:t>Lorem ipsum dolor sit met,nsectetur dipisc ing elit. Edimprdiet tinci</a:t>
              </a:r>
            </a:p>
            <a:p>
              <a:pPr algn="just"/>
              <a:r>
                <a:rPr lang="en-US" sz="1160">
                  <a:solidFill>
                    <a:schemeClr val="bg1"/>
                  </a:solidFill>
                  <a:latin charset="0" panose="02020603050405020304" pitchFamily="18" typeface="Times New Roman"/>
                  <a:ea charset="-122" panose="020b0503020204020204" pitchFamily="34" typeface="微软雅黑"/>
                  <a:cs charset="0" panose="020b0606030504020204" pitchFamily="34" typeface="Open Sans"/>
                  <a:sym charset="0" panose="02020603050405020304" pitchFamily="18" typeface="Times New Roman"/>
                </a:rPr>
                <a:t>duntvelitlaoreet acilisis. </a:t>
              </a:r>
            </a:p>
          </p:txBody>
        </p:sp>
        <p:sp>
          <p:nvSpPr>
            <p:cNvPr id="12" name="TextBox 11"/>
            <p:cNvSpPr txBox="1"/>
            <p:nvPr/>
          </p:nvSpPr>
          <p:spPr>
            <a:xfrm>
              <a:off x="1366004" y="4568797"/>
              <a:ext cx="1535946" cy="299994"/>
            </a:xfrm>
            <a:prstGeom prst="rect">
              <a:avLst/>
            </a:prstGeom>
            <a:noFill/>
          </p:spPr>
          <p:txBody>
            <a:bodyPr rtlCol="0" wrap="square">
              <a:spAutoFit/>
            </a:bodyPr>
            <a:lstStyle/>
            <a:p>
              <a:r>
                <a:rPr lang="en-US" sz="1476">
                  <a:solidFill>
                    <a:schemeClr val="bg1"/>
                  </a:solidFill>
                  <a:latin charset="0" panose="02020603050405020304" pitchFamily="18" typeface="Times New Roman"/>
                  <a:ea charset="-122" panose="020b0503020204020204" pitchFamily="34" typeface="微软雅黑"/>
                  <a:cs charset="0" panose="020b0503030202020304" pitchFamily="34" typeface="Clear Sans"/>
                  <a:sym charset="0" panose="02020603050405020304" pitchFamily="18" typeface="Times New Roman"/>
                </a:rPr>
                <a:t>Asset Allocation</a:t>
              </a:r>
            </a:p>
          </p:txBody>
        </p:sp>
      </p:grpSp>
      <p:grpSp>
        <p:nvGrpSpPr>
          <p:cNvPr id="13" name="Group 12"/>
          <p:cNvGrpSpPr/>
          <p:nvPr/>
        </p:nvGrpSpPr>
        <p:grpSpPr>
          <a:xfrm>
            <a:off x="3359344" y="3833159"/>
            <a:ext cx="1827512" cy="1138647"/>
            <a:chOff x="1366004" y="4568797"/>
            <a:chExt cx="1732847" cy="1079666"/>
          </a:xfrm>
        </p:grpSpPr>
        <p:sp>
          <p:nvSpPr>
            <p:cNvPr id="14" name="TextBox 13"/>
            <p:cNvSpPr txBox="1"/>
            <p:nvPr/>
          </p:nvSpPr>
          <p:spPr>
            <a:xfrm>
              <a:off x="1449803" y="4971408"/>
              <a:ext cx="1649048" cy="670507"/>
            </a:xfrm>
            <a:prstGeom prst="rect">
              <a:avLst/>
            </a:prstGeom>
            <a:noFill/>
          </p:spPr>
          <p:txBody>
            <a:bodyPr bIns="0" lIns="0" rIns="0" rtlCol="0" tIns="0" wrap="square">
              <a:spAutoFit/>
            </a:bodyPr>
            <a:lstStyle/>
            <a:p>
              <a:pPr algn="just"/>
              <a:r>
                <a:rPr lang="en-US" sz="1160">
                  <a:solidFill>
                    <a:schemeClr val="bg1"/>
                  </a:solidFill>
                  <a:latin charset="0" panose="02020603050405020304" pitchFamily="18" typeface="Times New Roman"/>
                  <a:ea charset="-122" panose="020b0503020204020204" pitchFamily="34" typeface="微软雅黑"/>
                  <a:cs charset="0" panose="020b0606030504020204" pitchFamily="34" typeface="Open Sans"/>
                  <a:sym charset="0" panose="02020603050405020304" pitchFamily="18" typeface="Times New Roman"/>
                </a:rPr>
                <a:t>Lorem ipsum dolor sit met,nsectetur dipisc ing elit. Edimprdiet tinci</a:t>
              </a:r>
            </a:p>
            <a:p>
              <a:pPr algn="just"/>
              <a:r>
                <a:rPr lang="en-US" sz="1160">
                  <a:solidFill>
                    <a:schemeClr val="bg1"/>
                  </a:solidFill>
                  <a:latin charset="0" panose="02020603050405020304" pitchFamily="18" typeface="Times New Roman"/>
                  <a:ea charset="-122" panose="020b0503020204020204" pitchFamily="34" typeface="微软雅黑"/>
                  <a:cs charset="0" panose="020b0606030504020204" pitchFamily="34" typeface="Open Sans"/>
                  <a:sym charset="0" panose="02020603050405020304" pitchFamily="18" typeface="Times New Roman"/>
                </a:rPr>
                <a:t>duntvelitlaoreet acilisis. </a:t>
              </a:r>
            </a:p>
          </p:txBody>
        </p:sp>
        <p:sp>
          <p:nvSpPr>
            <p:cNvPr id="15" name="TextBox 14"/>
            <p:cNvSpPr txBox="1"/>
            <p:nvPr/>
          </p:nvSpPr>
          <p:spPr>
            <a:xfrm>
              <a:off x="1366004" y="4568797"/>
              <a:ext cx="1374304" cy="299994"/>
            </a:xfrm>
            <a:prstGeom prst="rect">
              <a:avLst/>
            </a:prstGeom>
            <a:noFill/>
          </p:spPr>
          <p:txBody>
            <a:bodyPr rtlCol="0" wrap="square">
              <a:spAutoFit/>
            </a:bodyPr>
            <a:lstStyle/>
            <a:p>
              <a:r>
                <a:rPr lang="en-US" sz="1476">
                  <a:solidFill>
                    <a:schemeClr val="bg1"/>
                  </a:solidFill>
                  <a:latin charset="0" panose="02020603050405020304" pitchFamily="18" typeface="Times New Roman"/>
                  <a:ea charset="-122" panose="020b0503020204020204" pitchFamily="34" typeface="微软雅黑"/>
                  <a:cs charset="0" panose="020b0503030202020304" pitchFamily="34" typeface="Clear Sans"/>
                  <a:sym charset="0" panose="02020603050405020304" pitchFamily="18" typeface="Times New Roman"/>
                </a:rPr>
                <a:t>Chaos Theory</a:t>
              </a:r>
            </a:p>
          </p:txBody>
        </p:sp>
      </p:grpSp>
      <p:grpSp>
        <p:nvGrpSpPr>
          <p:cNvPr id="16" name="Group 15"/>
          <p:cNvGrpSpPr/>
          <p:nvPr/>
        </p:nvGrpSpPr>
        <p:grpSpPr>
          <a:xfrm>
            <a:off x="5340224" y="3109563"/>
            <a:ext cx="1937978" cy="1138647"/>
            <a:chOff x="1366004" y="4568797"/>
            <a:chExt cx="1837591" cy="1079666"/>
          </a:xfrm>
        </p:grpSpPr>
        <p:sp>
          <p:nvSpPr>
            <p:cNvPr id="17" name="TextBox 16"/>
            <p:cNvSpPr txBox="1"/>
            <p:nvPr/>
          </p:nvSpPr>
          <p:spPr>
            <a:xfrm>
              <a:off x="1449802" y="4971408"/>
              <a:ext cx="1595042" cy="670507"/>
            </a:xfrm>
            <a:prstGeom prst="rect">
              <a:avLst/>
            </a:prstGeom>
            <a:noFill/>
          </p:spPr>
          <p:txBody>
            <a:bodyPr bIns="0" lIns="0" rIns="0" rtlCol="0" tIns="0" wrap="square">
              <a:spAutoFit/>
            </a:bodyPr>
            <a:lstStyle/>
            <a:p>
              <a:pPr algn="just"/>
              <a:r>
                <a:rPr lang="en-US" sz="1160">
                  <a:solidFill>
                    <a:schemeClr val="bg1"/>
                  </a:solidFill>
                  <a:latin charset="0" panose="02020603050405020304" pitchFamily="18" typeface="Times New Roman"/>
                  <a:ea charset="-122" panose="020b0503020204020204" pitchFamily="34" typeface="微软雅黑"/>
                  <a:cs charset="0" panose="020b0606030504020204" pitchFamily="34" typeface="Open Sans"/>
                  <a:sym charset="0" panose="02020603050405020304" pitchFamily="18" typeface="Times New Roman"/>
                </a:rPr>
                <a:t>Lorem ipsum dolor sit met,nsectetur dipisc ing elit. Edimprdiet tinci</a:t>
              </a:r>
            </a:p>
            <a:p>
              <a:pPr algn="just"/>
              <a:r>
                <a:rPr lang="en-US" sz="1160">
                  <a:solidFill>
                    <a:schemeClr val="bg1"/>
                  </a:solidFill>
                  <a:latin charset="0" panose="02020603050405020304" pitchFamily="18" typeface="Times New Roman"/>
                  <a:ea charset="-122" panose="020b0503020204020204" pitchFamily="34" typeface="微软雅黑"/>
                  <a:cs charset="0" panose="020b0606030504020204" pitchFamily="34" typeface="Open Sans"/>
                  <a:sym charset="0" panose="02020603050405020304" pitchFamily="18" typeface="Times New Roman"/>
                </a:rPr>
                <a:t>duntvelitlaoreet acilisis. </a:t>
              </a:r>
            </a:p>
          </p:txBody>
        </p:sp>
        <p:sp>
          <p:nvSpPr>
            <p:cNvPr id="18" name="TextBox 17"/>
            <p:cNvSpPr txBox="1"/>
            <p:nvPr/>
          </p:nvSpPr>
          <p:spPr>
            <a:xfrm>
              <a:off x="1366004" y="4568798"/>
              <a:ext cx="1837591" cy="299994"/>
            </a:xfrm>
            <a:prstGeom prst="rect">
              <a:avLst/>
            </a:prstGeom>
            <a:noFill/>
          </p:spPr>
          <p:txBody>
            <a:bodyPr rtlCol="0" wrap="square">
              <a:spAutoFit/>
            </a:bodyPr>
            <a:lstStyle/>
            <a:p>
              <a:pPr defTabSz="964326">
                <a:spcBef>
                  <a:spcPct val="20000"/>
                </a:spcBef>
                <a:defRPr/>
              </a:pPr>
              <a:r>
                <a:rPr b="1" lang="en-US" sz="1476">
                  <a:solidFill>
                    <a:schemeClr val="bg1"/>
                  </a:solidFill>
                  <a:latin charset="0" panose="02020603050405020304" pitchFamily="18" typeface="Times New Roman"/>
                  <a:ea charset="-122" panose="020b0503020204020204" pitchFamily="34" typeface="微软雅黑"/>
                  <a:sym charset="0" panose="02020603050405020304" pitchFamily="18" typeface="Times New Roman"/>
                </a:rPr>
                <a:t>Qualitative Analysis</a:t>
              </a:r>
            </a:p>
          </p:txBody>
        </p:sp>
      </p:grpSp>
      <p:grpSp>
        <p:nvGrpSpPr>
          <p:cNvPr id="19" name="Group 18"/>
          <p:cNvGrpSpPr/>
          <p:nvPr/>
        </p:nvGrpSpPr>
        <p:grpSpPr>
          <a:xfrm>
            <a:off x="7388826" y="2254721"/>
            <a:ext cx="2047456" cy="1138647"/>
            <a:chOff x="1366004" y="4568797"/>
            <a:chExt cx="1941398" cy="1079666"/>
          </a:xfrm>
        </p:grpSpPr>
        <p:sp>
          <p:nvSpPr>
            <p:cNvPr id="20" name="TextBox 19"/>
            <p:cNvSpPr txBox="1"/>
            <p:nvPr/>
          </p:nvSpPr>
          <p:spPr>
            <a:xfrm>
              <a:off x="1449803" y="4971409"/>
              <a:ext cx="1857599" cy="670507"/>
            </a:xfrm>
            <a:prstGeom prst="rect">
              <a:avLst/>
            </a:prstGeom>
            <a:noFill/>
          </p:spPr>
          <p:txBody>
            <a:bodyPr bIns="0" lIns="0" rIns="0" rtlCol="0" tIns="0" wrap="square">
              <a:spAutoFit/>
            </a:bodyPr>
            <a:lstStyle/>
            <a:p>
              <a:pPr algn="just"/>
              <a:r>
                <a:rPr lang="en-US" sz="1160">
                  <a:solidFill>
                    <a:schemeClr val="bg1"/>
                  </a:solidFill>
                  <a:latin charset="0" panose="02020603050405020304" pitchFamily="18" typeface="Times New Roman"/>
                  <a:ea charset="-122" panose="020b0503020204020204" pitchFamily="34" typeface="微软雅黑"/>
                  <a:cs charset="0" panose="020b0606030504020204" pitchFamily="34" typeface="Open Sans"/>
                  <a:sym charset="0" panose="02020603050405020304" pitchFamily="18" typeface="Times New Roman"/>
                </a:rPr>
                <a:t>Lorem ipsum dolor sit met,nsectetur dipisc ing elit. Edimprdiet tinci</a:t>
              </a:r>
            </a:p>
            <a:p>
              <a:pPr algn="just"/>
              <a:r>
                <a:rPr lang="en-US" sz="1160">
                  <a:solidFill>
                    <a:schemeClr val="bg1"/>
                  </a:solidFill>
                  <a:latin charset="0" panose="02020603050405020304" pitchFamily="18" typeface="Times New Roman"/>
                  <a:ea charset="-122" panose="020b0503020204020204" pitchFamily="34" typeface="微软雅黑"/>
                  <a:cs charset="0" panose="020b0606030504020204" pitchFamily="34" typeface="Open Sans"/>
                  <a:sym charset="0" panose="02020603050405020304" pitchFamily="18" typeface="Times New Roman"/>
                </a:rPr>
                <a:t>duntvelitlaoreet acilisis. </a:t>
              </a:r>
            </a:p>
          </p:txBody>
        </p:sp>
        <p:sp>
          <p:nvSpPr>
            <p:cNvPr id="21" name="TextBox 20"/>
            <p:cNvSpPr txBox="1"/>
            <p:nvPr/>
          </p:nvSpPr>
          <p:spPr>
            <a:xfrm>
              <a:off x="1366005" y="4568797"/>
              <a:ext cx="1941398" cy="299994"/>
            </a:xfrm>
            <a:prstGeom prst="rect">
              <a:avLst/>
            </a:prstGeom>
            <a:noFill/>
          </p:spPr>
          <p:txBody>
            <a:bodyPr rtlCol="0" wrap="square">
              <a:spAutoFit/>
            </a:bodyPr>
            <a:lstStyle/>
            <a:p>
              <a:pPr defTabSz="964326">
                <a:spcBef>
                  <a:spcPct val="20000"/>
                </a:spcBef>
                <a:defRPr/>
              </a:pPr>
              <a:r>
                <a:rPr b="1" lang="en-US" sz="1476">
                  <a:solidFill>
                    <a:schemeClr val="bg1"/>
                  </a:solidFill>
                  <a:latin charset="0" panose="02020603050405020304" pitchFamily="18" typeface="Times New Roman"/>
                  <a:ea charset="-122" panose="020b0503020204020204" pitchFamily="34" typeface="微软雅黑"/>
                  <a:sym charset="0" panose="02020603050405020304" pitchFamily="18" typeface="Times New Roman"/>
                </a:rPr>
                <a:t>Momentum Investing</a:t>
              </a:r>
            </a:p>
          </p:txBody>
        </p:sp>
      </p:grpSp>
      <p:sp>
        <p:nvSpPr>
          <p:cNvPr id="22" name="Content Placeholder 2"/>
          <p:cNvSpPr txBox="1"/>
          <p:nvPr/>
        </p:nvSpPr>
        <p:spPr>
          <a:xfrm>
            <a:off x="4820637" y="366080"/>
            <a:ext cx="3217476" cy="365608"/>
          </a:xfrm>
          <a:prstGeom prst="rect">
            <a:avLst/>
          </a:prstGeom>
        </p:spPr>
        <p:txBody>
          <a:bodyPr anchor="t" bIns="0" lIns="0" rIns="0" rtlCol="0" tIns="0" vert="horz" wrap="square">
            <a:spAutoFit/>
          </a:bodyPr>
          <a:lstStyle>
            <a:lvl1pPr algn="r" defTabSz="457200" eaLnBrk="1" hangingPunct="1" indent="0" latinLnBrk="0" marL="0" rtl="0">
              <a:spcBef>
                <a:spcPct val="20000"/>
              </a:spcBef>
              <a:spcAft>
                <a:spcPts val="600"/>
              </a:spcAft>
              <a:buClr>
                <a:schemeClr val="accent1">
                  <a:lumMod val="75000"/>
                </a:schemeClr>
              </a:buClr>
              <a:buSzPct val="145000"/>
              <a:buFont typeface="Arial"/>
              <a:buNone/>
              <a:defRPr cap="none" kern="1200" sz="2100">
                <a:solidFill>
                  <a:schemeClr val="tx1"/>
                </a:solidFill>
                <a:effectLst/>
                <a:latin typeface="+mn-lt"/>
                <a:ea typeface="+mn-ea"/>
                <a:cs typeface="+mn-cs"/>
              </a:defRPr>
            </a:lvl1pPr>
            <a:lvl2pPr algn="ctr" defTabSz="457200" eaLnBrk="1" hangingPunct="1" indent="0" latinLnBrk="0" marL="457200" rtl="0">
              <a:spcBef>
                <a:spcPct val="20000"/>
              </a:spcBef>
              <a:spcAft>
                <a:spcPts val="600"/>
              </a:spcAft>
              <a:buClr>
                <a:schemeClr val="accent1">
                  <a:lumMod val="75000"/>
                </a:schemeClr>
              </a:buClr>
              <a:buSzPct val="145000"/>
              <a:buFont typeface="Arial"/>
              <a:buNone/>
              <a:defRPr cap="none" kern="1200" sz="2000">
                <a:solidFill>
                  <a:schemeClr val="tx1">
                    <a:tint val="75000"/>
                  </a:schemeClr>
                </a:solidFill>
                <a:effectLst/>
                <a:latin typeface="+mn-lt"/>
                <a:ea typeface="+mn-ea"/>
                <a:cs typeface="+mn-cs"/>
              </a:defRPr>
            </a:lvl2pPr>
            <a:lvl3pPr algn="ctr" defTabSz="457200" eaLnBrk="1" hangingPunct="1" indent="0" latinLnBrk="0" marL="914400" rtl="0">
              <a:spcBef>
                <a:spcPct val="20000"/>
              </a:spcBef>
              <a:spcAft>
                <a:spcPts val="600"/>
              </a:spcAft>
              <a:buClr>
                <a:schemeClr val="accent1">
                  <a:lumMod val="75000"/>
                </a:schemeClr>
              </a:buClr>
              <a:buSzPct val="145000"/>
              <a:buFont typeface="Arial"/>
              <a:buNone/>
              <a:defRPr cap="none" kern="1200" sz="1800">
                <a:solidFill>
                  <a:schemeClr val="tx1">
                    <a:tint val="75000"/>
                  </a:schemeClr>
                </a:solidFill>
                <a:effectLst/>
                <a:latin typeface="+mn-lt"/>
                <a:ea typeface="+mn-ea"/>
                <a:cs typeface="+mn-cs"/>
              </a:defRPr>
            </a:lvl3pPr>
            <a:lvl4pPr algn="ctr" defTabSz="457200" eaLnBrk="1" hangingPunct="1" indent="0" latinLnBrk="0" marL="1371600" rtl="0">
              <a:spcBef>
                <a:spcPct val="20000"/>
              </a:spcBef>
              <a:spcAft>
                <a:spcPts val="600"/>
              </a:spcAft>
              <a:buClr>
                <a:schemeClr val="accent1">
                  <a:lumMod val="75000"/>
                </a:schemeClr>
              </a:buClr>
              <a:buSzPct val="145000"/>
              <a:buFont typeface="Arial"/>
              <a:buNone/>
              <a:defRPr cap="none" kern="1200" sz="1600">
                <a:solidFill>
                  <a:schemeClr val="tx1">
                    <a:tint val="75000"/>
                  </a:schemeClr>
                </a:solidFill>
                <a:effectLst/>
                <a:latin typeface="+mn-lt"/>
                <a:ea typeface="+mn-ea"/>
                <a:cs typeface="+mn-cs"/>
              </a:defRPr>
            </a:lvl4pPr>
            <a:lvl5pPr algn="ctr" defTabSz="457200" eaLnBrk="1" hangingPunct="1" indent="0" latinLnBrk="0" marL="18288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5pPr>
            <a:lvl6pPr algn="ctr" defTabSz="457200" eaLnBrk="1" hangingPunct="1" indent="0" latinLnBrk="0" marL="22860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6pPr>
            <a:lvl7pPr algn="ctr" defTabSz="457200" eaLnBrk="1" hangingPunct="1" indent="0" latinLnBrk="0" marL="27432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7pPr>
            <a:lvl8pPr algn="ctr" defTabSz="457200" eaLnBrk="1" hangingPunct="1" indent="0" latinLnBrk="0" marL="32004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8pPr>
            <a:lvl9pPr algn="ctr" defTabSz="457200" eaLnBrk="1" hangingPunct="1" indent="0" latinLnBrk="0" marL="36576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9pPr>
          </a:lstStyle>
          <a:p>
            <a:pPr algn="ctr"/>
            <a:r>
              <a:rPr altLang="en-US" b="1" lang="zh-CN" sz="2399">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点击添加相关标题文字</a:t>
            </a:r>
          </a:p>
        </p:txBody>
      </p:sp>
      <p:sp>
        <p:nvSpPr>
          <p:cNvPr id="23" name="Text Box 11"/>
          <p:cNvSpPr txBox="1">
            <a:spLocks noChangeArrowheads="1"/>
          </p:cNvSpPr>
          <p:nvPr/>
        </p:nvSpPr>
        <p:spPr bwMode="auto">
          <a:xfrm>
            <a:off x="5108654" y="727938"/>
            <a:ext cx="2641443" cy="182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wrap="square">
            <a:spAutoFit/>
          </a:bodyPr>
          <a:lstStyle>
            <a:lvl1pPr eaLnBrk="0" hangingPunct="0">
              <a:defRPr>
                <a:solidFill>
                  <a:schemeClr val="tx1"/>
                </a:solidFill>
                <a:latin charset="0" panose="020f0502020204030204" pitchFamily="34" typeface="Calibri"/>
                <a:ea charset="-122" typeface="宋体"/>
              </a:defRPr>
            </a:lvl1pPr>
            <a:lvl2pPr eaLnBrk="0" hangingPunct="0" indent="-285750" marL="742950">
              <a:defRPr>
                <a:solidFill>
                  <a:schemeClr val="tx1"/>
                </a:solidFill>
                <a:latin charset="0" panose="020f0502020204030204" pitchFamily="34" typeface="Calibri"/>
                <a:ea charset="-122" typeface="宋体"/>
              </a:defRPr>
            </a:lvl2pPr>
            <a:lvl3pPr eaLnBrk="0" hangingPunct="0" indent="-228600" marL="1143000">
              <a:defRPr>
                <a:solidFill>
                  <a:schemeClr val="tx1"/>
                </a:solidFill>
                <a:latin charset="0" panose="020f0502020204030204" pitchFamily="34" typeface="Calibri"/>
                <a:ea charset="-122" typeface="宋体"/>
              </a:defRPr>
            </a:lvl3pPr>
            <a:lvl4pPr eaLnBrk="0" hangingPunct="0" indent="-228600" marL="1600200">
              <a:defRPr>
                <a:solidFill>
                  <a:schemeClr val="tx1"/>
                </a:solidFill>
                <a:latin charset="0" panose="020f0502020204030204" pitchFamily="34" typeface="Calibri"/>
                <a:ea charset="-122" typeface="宋体"/>
              </a:defRPr>
            </a:lvl4pPr>
            <a:lvl5pPr eaLnBrk="0" hangingPunct="0" indent="-228600" marL="2057400">
              <a:defRPr>
                <a:solidFill>
                  <a:schemeClr val="tx1"/>
                </a:solidFill>
                <a:latin charset="0" panose="020f0502020204030204" pitchFamily="34" typeface="Calibri"/>
                <a:ea charset="-122" typeface="宋体"/>
              </a:defRPr>
            </a:lvl5pPr>
            <a:lvl6pPr eaLnBrk="0" fontAlgn="base" hangingPunct="0" indent="-228600" marL="2514600">
              <a:spcBef>
                <a:spcPct val="0"/>
              </a:spcBef>
              <a:spcAft>
                <a:spcPct val="0"/>
              </a:spcAft>
              <a:defRPr>
                <a:solidFill>
                  <a:schemeClr val="tx1"/>
                </a:solidFill>
                <a:latin charset="0" panose="020f0502020204030204" pitchFamily="34" typeface="Calibri"/>
                <a:ea charset="-122" typeface="宋体"/>
              </a:defRPr>
            </a:lvl6pPr>
            <a:lvl7pPr eaLnBrk="0" fontAlgn="base" hangingPunct="0" indent="-228600" marL="2971800">
              <a:spcBef>
                <a:spcPct val="0"/>
              </a:spcBef>
              <a:spcAft>
                <a:spcPct val="0"/>
              </a:spcAft>
              <a:defRPr>
                <a:solidFill>
                  <a:schemeClr val="tx1"/>
                </a:solidFill>
                <a:latin charset="0" panose="020f0502020204030204" pitchFamily="34" typeface="Calibri"/>
                <a:ea charset="-122" typeface="宋体"/>
              </a:defRPr>
            </a:lvl7pPr>
            <a:lvl8pPr eaLnBrk="0" fontAlgn="base" hangingPunct="0" indent="-228600" marL="3429000">
              <a:spcBef>
                <a:spcPct val="0"/>
              </a:spcBef>
              <a:spcAft>
                <a:spcPct val="0"/>
              </a:spcAft>
              <a:defRPr>
                <a:solidFill>
                  <a:schemeClr val="tx1"/>
                </a:solidFill>
                <a:latin charset="0" panose="020f0502020204030204" pitchFamily="34" typeface="Calibri"/>
                <a:ea charset="-122" typeface="宋体"/>
              </a:defRPr>
            </a:lvl8pPr>
            <a:lvl9pPr eaLnBrk="0" fontAlgn="base" hangingPunct="0" indent="-228600" marL="3886200">
              <a:spcBef>
                <a:spcPct val="0"/>
              </a:spcBef>
              <a:spcAft>
                <a:spcPct val="0"/>
              </a:spcAft>
              <a:defRPr>
                <a:solidFill>
                  <a:schemeClr val="tx1"/>
                </a:solidFill>
                <a:latin charset="0" panose="020f0502020204030204" pitchFamily="34" typeface="Calibri"/>
                <a:ea charset="-122" typeface="宋体"/>
              </a:defRPr>
            </a:lvl9pPr>
          </a:lstStyle>
          <a:p>
            <a:pPr algn="ctr" eaLnBrk="1" hangingPunct="1">
              <a:defRPr/>
            </a:pPr>
            <a:r>
              <a:rPr altLang="zh-CN" lang="en-US" sz="12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CLICK TO ADD CAPTION TEXT</a:t>
            </a:r>
          </a:p>
        </p:txBody>
      </p:sp>
    </p:spTree>
    <p:extLst>
      <p:ext uri="{BB962C8B-B14F-4D97-AF65-F5344CB8AC3E}">
        <p14:creationId val="3968083852"/>
      </p:ext>
    </p:extLst>
  </p:cSld>
  <p:clrMapOvr>
    <a:masterClrMapping/>
  </p:clrMapOvr>
  <mc:AlternateContent>
    <mc:Choice Requires="p14">
      <p:transition p14:dur="1400" spd="slow">
        <p14:doors dir="vert"/>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2" presetSubtype="8">
                                  <p:stCondLst>
                                    <p:cond delay="0"/>
                                  </p:stCondLst>
                                  <p:childTnLst>
                                    <p:set>
                                      <p:cBhvr>
                                        <p:cTn dur="1" fill="hold" id="6">
                                          <p:stCondLst>
                                            <p:cond delay="0"/>
                                          </p:stCondLst>
                                        </p:cTn>
                                        <p:tgtEl>
                                          <p:spTgt spid="2"/>
                                        </p:tgtEl>
                                        <p:attrNameLst>
                                          <p:attrName>style.visibility</p:attrName>
                                        </p:attrNameLst>
                                      </p:cBhvr>
                                      <p:to>
                                        <p:strVal val="visible"/>
                                      </p:to>
                                    </p:set>
                                    <p:animEffect filter="wipe(left)" transition="in">
                                      <p:cBhvr>
                                        <p:cTn dur="500" id="7"/>
                                        <p:tgtEl>
                                          <p:spTgt spid="2"/>
                                        </p:tgtEl>
                                      </p:cBhvr>
                                    </p:animEffect>
                                  </p:childTnLst>
                                </p:cTn>
                              </p:par>
                            </p:childTnLst>
                          </p:cTn>
                        </p:par>
                        <p:par>
                          <p:cTn fill="hold" id="8" nodeType="afterGroup">
                            <p:stCondLst>
                              <p:cond delay="500"/>
                            </p:stCondLst>
                            <p:childTnLst>
                              <p:par>
                                <p:cTn fill="hold" id="9" nodeType="afterEffect" presetClass="entr" presetID="10" presetSubtype="0">
                                  <p:stCondLst>
                                    <p:cond delay="0"/>
                                  </p:stCondLst>
                                  <p:childTnLst>
                                    <p:set>
                                      <p:cBhvr>
                                        <p:cTn dur="1" fill="hold" id="10">
                                          <p:stCondLst>
                                            <p:cond delay="0"/>
                                          </p:stCondLst>
                                        </p:cTn>
                                        <p:tgtEl>
                                          <p:spTgt spid="10"/>
                                        </p:tgtEl>
                                        <p:attrNameLst>
                                          <p:attrName>style.visibility</p:attrName>
                                        </p:attrNameLst>
                                      </p:cBhvr>
                                      <p:to>
                                        <p:strVal val="visible"/>
                                      </p:to>
                                    </p:set>
                                    <p:animEffect filter="fade" transition="in">
                                      <p:cBhvr>
                                        <p:cTn dur="500" id="11"/>
                                        <p:tgtEl>
                                          <p:spTgt spid="10"/>
                                        </p:tgtEl>
                                      </p:cBhvr>
                                    </p:animEffect>
                                  </p:childTnLst>
                                </p:cTn>
                              </p:par>
                            </p:childTnLst>
                          </p:cTn>
                        </p:par>
                        <p:par>
                          <p:cTn fill="hold" id="12" nodeType="afterGroup">
                            <p:stCondLst>
                              <p:cond delay="1000"/>
                            </p:stCondLst>
                            <p:childTnLst>
                              <p:par>
                                <p:cTn fill="hold" grpId="0" id="13" nodeType="afterEffect" presetClass="entr" presetID="22" presetSubtype="4">
                                  <p:stCondLst>
                                    <p:cond delay="0"/>
                                  </p:stCondLst>
                                  <p:childTnLst>
                                    <p:set>
                                      <p:cBhvr>
                                        <p:cTn dur="1" fill="hold" id="14">
                                          <p:stCondLst>
                                            <p:cond delay="0"/>
                                          </p:stCondLst>
                                        </p:cTn>
                                        <p:tgtEl>
                                          <p:spTgt spid="3"/>
                                        </p:tgtEl>
                                        <p:attrNameLst>
                                          <p:attrName>style.visibility</p:attrName>
                                        </p:attrNameLst>
                                      </p:cBhvr>
                                      <p:to>
                                        <p:strVal val="visible"/>
                                      </p:to>
                                    </p:set>
                                    <p:animEffect filter="wipe(down)" transition="in">
                                      <p:cBhvr>
                                        <p:cTn dur="500" id="15"/>
                                        <p:tgtEl>
                                          <p:spTgt spid="3"/>
                                        </p:tgtEl>
                                      </p:cBhvr>
                                    </p:animEffect>
                                  </p:childTnLst>
                                </p:cTn>
                              </p:par>
                            </p:childTnLst>
                          </p:cTn>
                        </p:par>
                        <p:par>
                          <p:cTn fill="hold" id="16" nodeType="afterGroup">
                            <p:stCondLst>
                              <p:cond delay="1500"/>
                            </p:stCondLst>
                            <p:childTnLst>
                              <p:par>
                                <p:cTn fill="hold" grpId="0" id="17" nodeType="afterEffect" presetClass="entr" presetID="22" presetSubtype="8">
                                  <p:stCondLst>
                                    <p:cond delay="0"/>
                                  </p:stCondLst>
                                  <p:childTnLst>
                                    <p:set>
                                      <p:cBhvr>
                                        <p:cTn dur="1" fill="hold" id="18">
                                          <p:stCondLst>
                                            <p:cond delay="0"/>
                                          </p:stCondLst>
                                        </p:cTn>
                                        <p:tgtEl>
                                          <p:spTgt spid="4"/>
                                        </p:tgtEl>
                                        <p:attrNameLst>
                                          <p:attrName>style.visibility</p:attrName>
                                        </p:attrNameLst>
                                      </p:cBhvr>
                                      <p:to>
                                        <p:strVal val="visible"/>
                                      </p:to>
                                    </p:set>
                                    <p:animEffect filter="wipe(left)" transition="in">
                                      <p:cBhvr>
                                        <p:cTn dur="500" id="19"/>
                                        <p:tgtEl>
                                          <p:spTgt spid="4"/>
                                        </p:tgtEl>
                                      </p:cBhvr>
                                    </p:animEffect>
                                  </p:childTnLst>
                                </p:cTn>
                              </p:par>
                            </p:childTnLst>
                          </p:cTn>
                        </p:par>
                        <p:par>
                          <p:cTn fill="hold" id="20" nodeType="afterGroup">
                            <p:stCondLst>
                              <p:cond delay="2000"/>
                            </p:stCondLst>
                            <p:childTnLst>
                              <p:par>
                                <p:cTn fill="hold" id="21" nodeType="afterEffect" presetClass="entr" presetID="10" presetSubtype="0">
                                  <p:stCondLst>
                                    <p:cond delay="0"/>
                                  </p:stCondLst>
                                  <p:childTnLst>
                                    <p:set>
                                      <p:cBhvr>
                                        <p:cTn dur="1" fill="hold" id="22">
                                          <p:stCondLst>
                                            <p:cond delay="0"/>
                                          </p:stCondLst>
                                        </p:cTn>
                                        <p:tgtEl>
                                          <p:spTgt spid="13"/>
                                        </p:tgtEl>
                                        <p:attrNameLst>
                                          <p:attrName>style.visibility</p:attrName>
                                        </p:attrNameLst>
                                      </p:cBhvr>
                                      <p:to>
                                        <p:strVal val="visible"/>
                                      </p:to>
                                    </p:set>
                                    <p:animEffect filter="fade" transition="in">
                                      <p:cBhvr>
                                        <p:cTn dur="500" id="23"/>
                                        <p:tgtEl>
                                          <p:spTgt spid="13"/>
                                        </p:tgtEl>
                                      </p:cBhvr>
                                    </p:animEffect>
                                  </p:childTnLst>
                                </p:cTn>
                              </p:par>
                            </p:childTnLst>
                          </p:cTn>
                        </p:par>
                        <p:par>
                          <p:cTn fill="hold" id="24" nodeType="afterGroup">
                            <p:stCondLst>
                              <p:cond delay="2500"/>
                            </p:stCondLst>
                            <p:childTnLst>
                              <p:par>
                                <p:cTn fill="hold" grpId="0" id="25" nodeType="afterEffect" presetClass="entr" presetID="22" presetSubtype="4">
                                  <p:stCondLst>
                                    <p:cond delay="0"/>
                                  </p:stCondLst>
                                  <p:childTnLst>
                                    <p:set>
                                      <p:cBhvr>
                                        <p:cTn dur="1" fill="hold" id="26">
                                          <p:stCondLst>
                                            <p:cond delay="0"/>
                                          </p:stCondLst>
                                        </p:cTn>
                                        <p:tgtEl>
                                          <p:spTgt spid="5"/>
                                        </p:tgtEl>
                                        <p:attrNameLst>
                                          <p:attrName>style.visibility</p:attrName>
                                        </p:attrNameLst>
                                      </p:cBhvr>
                                      <p:to>
                                        <p:strVal val="visible"/>
                                      </p:to>
                                    </p:set>
                                    <p:animEffect filter="wipe(down)" transition="in">
                                      <p:cBhvr>
                                        <p:cTn dur="500" id="27"/>
                                        <p:tgtEl>
                                          <p:spTgt spid="5"/>
                                        </p:tgtEl>
                                      </p:cBhvr>
                                    </p:animEffect>
                                  </p:childTnLst>
                                </p:cTn>
                              </p:par>
                            </p:childTnLst>
                          </p:cTn>
                        </p:par>
                        <p:par>
                          <p:cTn fill="hold" id="28" nodeType="afterGroup">
                            <p:stCondLst>
                              <p:cond delay="3000"/>
                            </p:stCondLst>
                            <p:childTnLst>
                              <p:par>
                                <p:cTn fill="hold" grpId="0" id="29" nodeType="afterEffect" presetClass="entr" presetID="22" presetSubtype="8">
                                  <p:stCondLst>
                                    <p:cond delay="0"/>
                                  </p:stCondLst>
                                  <p:childTnLst>
                                    <p:set>
                                      <p:cBhvr>
                                        <p:cTn dur="1" fill="hold" id="30">
                                          <p:stCondLst>
                                            <p:cond delay="0"/>
                                          </p:stCondLst>
                                        </p:cTn>
                                        <p:tgtEl>
                                          <p:spTgt spid="6"/>
                                        </p:tgtEl>
                                        <p:attrNameLst>
                                          <p:attrName>style.visibility</p:attrName>
                                        </p:attrNameLst>
                                      </p:cBhvr>
                                      <p:to>
                                        <p:strVal val="visible"/>
                                      </p:to>
                                    </p:set>
                                    <p:animEffect filter="wipe(left)" transition="in">
                                      <p:cBhvr>
                                        <p:cTn dur="500" id="31"/>
                                        <p:tgtEl>
                                          <p:spTgt spid="6"/>
                                        </p:tgtEl>
                                      </p:cBhvr>
                                    </p:animEffect>
                                  </p:childTnLst>
                                </p:cTn>
                              </p:par>
                            </p:childTnLst>
                          </p:cTn>
                        </p:par>
                        <p:par>
                          <p:cTn fill="hold" id="32" nodeType="afterGroup">
                            <p:stCondLst>
                              <p:cond delay="3500"/>
                            </p:stCondLst>
                            <p:childTnLst>
                              <p:par>
                                <p:cTn fill="hold" id="33" nodeType="afterEffect" presetClass="entr" presetID="10" presetSubtype="0">
                                  <p:stCondLst>
                                    <p:cond delay="0"/>
                                  </p:stCondLst>
                                  <p:childTnLst>
                                    <p:set>
                                      <p:cBhvr>
                                        <p:cTn dur="1" fill="hold" id="34">
                                          <p:stCondLst>
                                            <p:cond delay="0"/>
                                          </p:stCondLst>
                                        </p:cTn>
                                        <p:tgtEl>
                                          <p:spTgt spid="16"/>
                                        </p:tgtEl>
                                        <p:attrNameLst>
                                          <p:attrName>style.visibility</p:attrName>
                                        </p:attrNameLst>
                                      </p:cBhvr>
                                      <p:to>
                                        <p:strVal val="visible"/>
                                      </p:to>
                                    </p:set>
                                    <p:animEffect filter="fade" transition="in">
                                      <p:cBhvr>
                                        <p:cTn dur="500" id="35"/>
                                        <p:tgtEl>
                                          <p:spTgt spid="16"/>
                                        </p:tgtEl>
                                      </p:cBhvr>
                                    </p:animEffect>
                                  </p:childTnLst>
                                </p:cTn>
                              </p:par>
                            </p:childTnLst>
                          </p:cTn>
                        </p:par>
                        <p:par>
                          <p:cTn fill="hold" id="36" nodeType="afterGroup">
                            <p:stCondLst>
                              <p:cond delay="4000"/>
                            </p:stCondLst>
                            <p:childTnLst>
                              <p:par>
                                <p:cTn fill="hold" grpId="0" id="37" nodeType="afterEffect" presetClass="entr" presetID="22" presetSubtype="4">
                                  <p:stCondLst>
                                    <p:cond delay="0"/>
                                  </p:stCondLst>
                                  <p:childTnLst>
                                    <p:set>
                                      <p:cBhvr>
                                        <p:cTn dur="1" fill="hold" id="38">
                                          <p:stCondLst>
                                            <p:cond delay="0"/>
                                          </p:stCondLst>
                                        </p:cTn>
                                        <p:tgtEl>
                                          <p:spTgt spid="7"/>
                                        </p:tgtEl>
                                        <p:attrNameLst>
                                          <p:attrName>style.visibility</p:attrName>
                                        </p:attrNameLst>
                                      </p:cBhvr>
                                      <p:to>
                                        <p:strVal val="visible"/>
                                      </p:to>
                                    </p:set>
                                    <p:animEffect filter="wipe(down)" transition="in">
                                      <p:cBhvr>
                                        <p:cTn dur="500" id="39"/>
                                        <p:tgtEl>
                                          <p:spTgt spid="7"/>
                                        </p:tgtEl>
                                      </p:cBhvr>
                                    </p:animEffect>
                                  </p:childTnLst>
                                </p:cTn>
                              </p:par>
                            </p:childTnLst>
                          </p:cTn>
                        </p:par>
                        <p:par>
                          <p:cTn fill="hold" id="40" nodeType="afterGroup">
                            <p:stCondLst>
                              <p:cond delay="4500"/>
                            </p:stCondLst>
                            <p:childTnLst>
                              <p:par>
                                <p:cTn fill="hold" grpId="0" id="41" nodeType="afterEffect" presetClass="entr" presetID="22" presetSubtype="8">
                                  <p:stCondLst>
                                    <p:cond delay="0"/>
                                  </p:stCondLst>
                                  <p:childTnLst>
                                    <p:set>
                                      <p:cBhvr>
                                        <p:cTn dur="1" fill="hold" id="42">
                                          <p:stCondLst>
                                            <p:cond delay="0"/>
                                          </p:stCondLst>
                                        </p:cTn>
                                        <p:tgtEl>
                                          <p:spTgt spid="8"/>
                                        </p:tgtEl>
                                        <p:attrNameLst>
                                          <p:attrName>style.visibility</p:attrName>
                                        </p:attrNameLst>
                                      </p:cBhvr>
                                      <p:to>
                                        <p:strVal val="visible"/>
                                      </p:to>
                                    </p:set>
                                    <p:animEffect filter="wipe(left)" transition="in">
                                      <p:cBhvr>
                                        <p:cTn dur="500" id="43"/>
                                        <p:tgtEl>
                                          <p:spTgt spid="8"/>
                                        </p:tgtEl>
                                      </p:cBhvr>
                                    </p:animEffect>
                                  </p:childTnLst>
                                </p:cTn>
                              </p:par>
                            </p:childTnLst>
                          </p:cTn>
                        </p:par>
                        <p:par>
                          <p:cTn fill="hold" id="44" nodeType="afterGroup">
                            <p:stCondLst>
                              <p:cond delay="5000"/>
                            </p:stCondLst>
                            <p:childTnLst>
                              <p:par>
                                <p:cTn fill="hold" id="45" nodeType="afterEffect" presetClass="entr" presetID="10" presetSubtype="0">
                                  <p:stCondLst>
                                    <p:cond delay="0"/>
                                  </p:stCondLst>
                                  <p:childTnLst>
                                    <p:set>
                                      <p:cBhvr>
                                        <p:cTn dur="1" fill="hold" id="46">
                                          <p:stCondLst>
                                            <p:cond delay="0"/>
                                          </p:stCondLst>
                                        </p:cTn>
                                        <p:tgtEl>
                                          <p:spTgt spid="19"/>
                                        </p:tgtEl>
                                        <p:attrNameLst>
                                          <p:attrName>style.visibility</p:attrName>
                                        </p:attrNameLst>
                                      </p:cBhvr>
                                      <p:to>
                                        <p:strVal val="visible"/>
                                      </p:to>
                                    </p:set>
                                    <p:animEffect filter="fade" transition="in">
                                      <p:cBhvr>
                                        <p:cTn dur="500" id="47"/>
                                        <p:tgtEl>
                                          <p:spTgt spid="19"/>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
      <p:bldP grpId="0" spid="3"/>
      <p:bldP grpId="0" spid="4"/>
      <p:bldP grpId="0" spid="5"/>
      <p:bldP grpId="0" spid="6"/>
      <p:bldP grpId="0" spid="7"/>
      <p:bldP grpId="0" spid="8"/>
    </p:bldLst>
  </p:timing>
</p:sld>
</file>

<file path=ppt/slides/slide1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4" name="Group 3"/>
          <p:cNvGrpSpPr/>
          <p:nvPr/>
        </p:nvGrpSpPr>
        <p:grpSpPr>
          <a:xfrm>
            <a:off x="6725106" y="1770479"/>
            <a:ext cx="1705416" cy="1706939"/>
            <a:chOff x="6376412" y="1678768"/>
            <a:chExt cx="1617076" cy="1618520"/>
          </a:xfrm>
          <a:solidFill>
            <a:schemeClr val="accent3"/>
          </a:solidFill>
        </p:grpSpPr>
        <p:sp>
          <p:nvSpPr>
            <p:cNvPr id="38" name="Freeform 35"/>
            <p:cNvSpPr>
              <a:spLocks noEditPoints="1"/>
            </p:cNvSpPr>
            <p:nvPr/>
          </p:nvSpPr>
          <p:spPr bwMode="auto">
            <a:xfrm>
              <a:off x="6376412" y="1678768"/>
              <a:ext cx="1617076" cy="1618520"/>
            </a:xfrm>
            <a:custGeom>
              <a:gdLst>
                <a:gd fmla="*/ 235 w 471" name="T0"/>
                <a:gd fmla="*/ 0 h 471" name="T1"/>
                <a:gd fmla="*/ 0 w 471" name="T2"/>
                <a:gd fmla="*/ 235 h 471" name="T3"/>
                <a:gd fmla="*/ 235 w 471" name="T4"/>
                <a:gd fmla="*/ 471 h 471" name="T5"/>
                <a:gd fmla="*/ 471 w 471" name="T6"/>
                <a:gd fmla="*/ 235 h 471" name="T7"/>
                <a:gd fmla="*/ 235 w 471" name="T8"/>
                <a:gd fmla="*/ 0 h 471" name="T9"/>
                <a:gd fmla="*/ 235 w 471" name="T10"/>
                <a:gd fmla="*/ 408 h 471" name="T11"/>
                <a:gd fmla="*/ 62 w 471" name="T12"/>
                <a:gd fmla="*/ 235 h 471" name="T13"/>
                <a:gd fmla="*/ 235 w 471" name="T14"/>
                <a:gd fmla="*/ 62 h 471" name="T15"/>
                <a:gd fmla="*/ 408 w 471" name="T16"/>
                <a:gd fmla="*/ 235 h 471" name="T17"/>
                <a:gd fmla="*/ 235 w 471" name="T18"/>
                <a:gd fmla="*/ 408 h 471"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471" w="471">
                  <a:moveTo>
                    <a:pt x="235" y="0"/>
                  </a:moveTo>
                  <a:cubicBezTo>
                    <a:pt x="105" y="0"/>
                    <a:pt x="0" y="105"/>
                    <a:pt x="0" y="235"/>
                  </a:cubicBezTo>
                  <a:cubicBezTo>
                    <a:pt x="0" y="365"/>
                    <a:pt x="105" y="471"/>
                    <a:pt x="235" y="471"/>
                  </a:cubicBezTo>
                  <a:cubicBezTo>
                    <a:pt x="365" y="471"/>
                    <a:pt x="471" y="365"/>
                    <a:pt x="471" y="235"/>
                  </a:cubicBezTo>
                  <a:cubicBezTo>
                    <a:pt x="471" y="105"/>
                    <a:pt x="365" y="0"/>
                    <a:pt x="235" y="0"/>
                  </a:cubicBezTo>
                  <a:close/>
                  <a:moveTo>
                    <a:pt x="235" y="408"/>
                  </a:moveTo>
                  <a:cubicBezTo>
                    <a:pt x="140" y="408"/>
                    <a:pt x="62" y="331"/>
                    <a:pt x="62" y="235"/>
                  </a:cubicBezTo>
                  <a:cubicBezTo>
                    <a:pt x="62" y="140"/>
                    <a:pt x="140" y="62"/>
                    <a:pt x="235" y="62"/>
                  </a:cubicBezTo>
                  <a:cubicBezTo>
                    <a:pt x="331" y="62"/>
                    <a:pt x="408" y="140"/>
                    <a:pt x="408" y="235"/>
                  </a:cubicBezTo>
                  <a:cubicBezTo>
                    <a:pt x="408" y="331"/>
                    <a:pt x="331" y="408"/>
                    <a:pt x="235" y="408"/>
                  </a:cubicBezTo>
                  <a:close/>
                </a:path>
              </a:pathLst>
            </a:custGeom>
            <a:grpFill/>
            <a:ln>
              <a:noFill/>
            </a:ln>
          </p:spPr>
          <p:txBody>
            <a:bodyPr anchor="t" anchorCtr="0" bIns="48218" compatLnSpc="1" lIns="96435" numCol="1" rIns="96435" tIns="48218" vert="horz" wrap="square">
              <a:prstTxWarp prst="textNoShape">
                <a:avLst/>
              </a:prstTxWarp>
            </a:bodyPr>
            <a:lstStyle/>
            <a:p>
              <a:endParaRPr lang="id-ID">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70" name="Shape 4168"/>
            <p:cNvSpPr/>
            <p:nvPr/>
          </p:nvSpPr>
          <p:spPr>
            <a:xfrm>
              <a:off x="7101470" y="2315605"/>
              <a:ext cx="519944" cy="337948"/>
            </a:xfrm>
            <a:custGeom>
              <a:cxnLst>
                <a:cxn ang="0">
                  <a:pos x="wd2" y="hd2"/>
                </a:cxn>
                <a:cxn ang="5400000">
                  <a:pos x="wd2" y="hd2"/>
                </a:cxn>
                <a:cxn ang="10800000">
                  <a:pos x="wd2" y="hd2"/>
                </a:cxn>
                <a:cxn ang="16200000">
                  <a:pos x="wd2" y="hd2"/>
                </a:cxn>
              </a:cxnLst>
              <a:rect b="b" l="0" r="r" t="0"/>
              <a:pathLst>
                <a:path extrusionOk="0" h="21600" w="21600">
                  <a:moveTo>
                    <a:pt x="12281" y="13211"/>
                  </a:moveTo>
                  <a:cubicBezTo>
                    <a:pt x="11747" y="14381"/>
                    <a:pt x="9458" y="18011"/>
                    <a:pt x="9360" y="18165"/>
                  </a:cubicBezTo>
                  <a:cubicBezTo>
                    <a:pt x="9249" y="18377"/>
                    <a:pt x="8939" y="18735"/>
                    <a:pt x="8644" y="18441"/>
                  </a:cubicBezTo>
                  <a:cubicBezTo>
                    <a:pt x="8559" y="18357"/>
                    <a:pt x="8459" y="18187"/>
                    <a:pt x="8459" y="17853"/>
                  </a:cubicBezTo>
                  <a:cubicBezTo>
                    <a:pt x="8459" y="17530"/>
                    <a:pt x="8554" y="17204"/>
                    <a:pt x="8565" y="17168"/>
                  </a:cubicBezTo>
                  <a:lnTo>
                    <a:pt x="9680" y="13369"/>
                  </a:lnTo>
                  <a:cubicBezTo>
                    <a:pt x="9471" y="13239"/>
                    <a:pt x="9111" y="13015"/>
                    <a:pt x="8832" y="12829"/>
                  </a:cubicBezTo>
                  <a:lnTo>
                    <a:pt x="8758" y="12781"/>
                  </a:lnTo>
                  <a:cubicBezTo>
                    <a:pt x="8476" y="12597"/>
                    <a:pt x="8124" y="12367"/>
                    <a:pt x="8124" y="11770"/>
                  </a:cubicBezTo>
                  <a:cubicBezTo>
                    <a:pt x="8124" y="11484"/>
                    <a:pt x="8211" y="11152"/>
                    <a:pt x="8393" y="10758"/>
                  </a:cubicBezTo>
                  <a:cubicBezTo>
                    <a:pt x="8927" y="9588"/>
                    <a:pt x="11216" y="5958"/>
                    <a:pt x="11314" y="5804"/>
                  </a:cubicBezTo>
                  <a:cubicBezTo>
                    <a:pt x="11426" y="5592"/>
                    <a:pt x="11735" y="5234"/>
                    <a:pt x="12030" y="5528"/>
                  </a:cubicBezTo>
                  <a:cubicBezTo>
                    <a:pt x="12115" y="5612"/>
                    <a:pt x="12215" y="5782"/>
                    <a:pt x="12215" y="6116"/>
                  </a:cubicBezTo>
                  <a:cubicBezTo>
                    <a:pt x="12215" y="6438"/>
                    <a:pt x="12120" y="6765"/>
                    <a:pt x="12110" y="6801"/>
                  </a:cubicBezTo>
                  <a:lnTo>
                    <a:pt x="10992" y="10600"/>
                  </a:lnTo>
                  <a:cubicBezTo>
                    <a:pt x="11203" y="10730"/>
                    <a:pt x="11563" y="10954"/>
                    <a:pt x="11842" y="11140"/>
                  </a:cubicBezTo>
                  <a:lnTo>
                    <a:pt x="11916" y="11188"/>
                  </a:lnTo>
                  <a:cubicBezTo>
                    <a:pt x="12198" y="11372"/>
                    <a:pt x="12550" y="11602"/>
                    <a:pt x="12550" y="12201"/>
                  </a:cubicBezTo>
                  <a:cubicBezTo>
                    <a:pt x="12550" y="12485"/>
                    <a:pt x="12462" y="12817"/>
                    <a:pt x="12281" y="13211"/>
                  </a:cubicBezTo>
                  <a:close/>
                  <a:moveTo>
                    <a:pt x="16430" y="6048"/>
                  </a:moveTo>
                  <a:cubicBezTo>
                    <a:pt x="16132" y="6048"/>
                    <a:pt x="15840" y="6088"/>
                    <a:pt x="15557" y="6162"/>
                  </a:cubicBezTo>
                  <a:cubicBezTo>
                    <a:pt x="14848" y="2597"/>
                    <a:pt x="12653" y="0"/>
                    <a:pt x="10054" y="0"/>
                  </a:cubicBezTo>
                  <a:cubicBezTo>
                    <a:pt x="6881" y="0"/>
                    <a:pt x="4310" y="3869"/>
                    <a:pt x="4310" y="8641"/>
                  </a:cubicBezTo>
                  <a:cubicBezTo>
                    <a:pt x="4310" y="9067"/>
                    <a:pt x="4330" y="9486"/>
                    <a:pt x="4369" y="9896"/>
                  </a:cubicBezTo>
                  <a:cubicBezTo>
                    <a:pt x="4217" y="9868"/>
                    <a:pt x="4064" y="9850"/>
                    <a:pt x="3906" y="9850"/>
                  </a:cubicBezTo>
                  <a:cubicBezTo>
                    <a:pt x="1749" y="9850"/>
                    <a:pt x="0" y="12481"/>
                    <a:pt x="0" y="15726"/>
                  </a:cubicBezTo>
                  <a:cubicBezTo>
                    <a:pt x="0" y="18969"/>
                    <a:pt x="1749" y="21600"/>
                    <a:pt x="3906" y="21600"/>
                  </a:cubicBezTo>
                  <a:lnTo>
                    <a:pt x="16430" y="21600"/>
                  </a:lnTo>
                  <a:cubicBezTo>
                    <a:pt x="19285" y="21600"/>
                    <a:pt x="21600" y="18119"/>
                    <a:pt x="21600" y="13823"/>
                  </a:cubicBezTo>
                  <a:cubicBezTo>
                    <a:pt x="21600" y="9530"/>
                    <a:pt x="19285" y="6048"/>
                    <a:pt x="16430" y="6048"/>
                  </a:cubicBezTo>
                  <a:close/>
                </a:path>
              </a:pathLst>
            </a:custGeom>
            <a:grpFill/>
            <a:ln cap="flat" w="12700">
              <a:noFill/>
              <a:miter lim="400000"/>
            </a:ln>
            <a:effectLst/>
          </p:spPr>
          <p:txBody>
            <a:bodyPr anchor="ctr" bIns="40181" lIns="40181" numCol="1" rIns="40181" tIns="40181" wrap="square">
              <a:noAutofit/>
            </a:bodyPr>
            <a:lstStyle/>
            <a:p>
              <a:pPr lvl="0">
                <a:defRPr sz="3200">
                  <a:solidFill>
                    <a:srgbClr val="FFFFFF"/>
                  </a:solidFill>
                  <a:latin typeface="Helvetica Light"/>
                  <a:ea typeface="Helvetica Light"/>
                  <a:cs typeface="Helvetica Light"/>
                  <a:sym typeface="Helvetica Light"/>
                </a:defRPr>
              </a:pPr>
              <a:endParaRPr sz="3375">
                <a:latin charset="0" panose="02020603050405020304" pitchFamily="18" typeface="Times New Roman"/>
                <a:ea charset="-122" panose="020b0503020204020204" pitchFamily="34" typeface="微软雅黑"/>
                <a:sym charset="0" panose="02020603050405020304" pitchFamily="18" typeface="Times New Roman"/>
              </a:endParaRPr>
            </a:p>
          </p:txBody>
        </p:sp>
      </p:grpSp>
      <p:grpSp>
        <p:nvGrpSpPr>
          <p:cNvPr id="11" name="Group 10"/>
          <p:cNvGrpSpPr/>
          <p:nvPr/>
        </p:nvGrpSpPr>
        <p:grpSpPr>
          <a:xfrm>
            <a:off x="3802166" y="2542123"/>
            <a:ext cx="618433" cy="407211"/>
            <a:chOff x="3672114" y="2961703"/>
            <a:chExt cx="1188615" cy="782652"/>
          </a:xfrm>
        </p:grpSpPr>
        <p:cxnSp>
          <p:nvCxnSpPr>
            <p:cNvPr id="12" name="Straight Connector 11"/>
            <p:cNvCxnSpPr/>
            <p:nvPr/>
          </p:nvCxnSpPr>
          <p:spPr>
            <a:xfrm flipH="1">
              <a:off x="4412341" y="2961703"/>
              <a:ext cx="448388" cy="773992"/>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H="1">
              <a:off x="3672114" y="3744355"/>
              <a:ext cx="740227" cy="0"/>
            </a:xfrm>
            <a:prstGeom prst="line">
              <a:avLst/>
            </a:prstGeom>
            <a:ln w="12700">
              <a:solidFill>
                <a:schemeClr val="bg1">
                  <a:lumMod val="65000"/>
                </a:schemeClr>
              </a:solidFill>
              <a:tailEnd len="lg" type="oval" w="lg"/>
            </a:ln>
          </p:spPr>
          <p:style>
            <a:lnRef idx="1">
              <a:schemeClr val="accent1"/>
            </a:lnRef>
            <a:fillRef idx="0">
              <a:schemeClr val="accent1"/>
            </a:fillRef>
            <a:effectRef idx="0">
              <a:schemeClr val="accent1"/>
            </a:effectRef>
            <a:fontRef idx="minor">
              <a:schemeClr val="tx1"/>
            </a:fontRef>
          </p:style>
        </p:cxnSp>
      </p:grpSp>
      <p:grpSp>
        <p:nvGrpSpPr>
          <p:cNvPr id="14" name="Group 13"/>
          <p:cNvGrpSpPr/>
          <p:nvPr/>
        </p:nvGrpSpPr>
        <p:grpSpPr>
          <a:xfrm flipH="1">
            <a:off x="6871813" y="3313178"/>
            <a:ext cx="1253548" cy="825408"/>
            <a:chOff x="3672114" y="2961703"/>
            <a:chExt cx="1188615" cy="782652"/>
          </a:xfrm>
        </p:grpSpPr>
        <p:cxnSp>
          <p:nvCxnSpPr>
            <p:cNvPr id="15" name="Straight Connector 14"/>
            <p:cNvCxnSpPr/>
            <p:nvPr/>
          </p:nvCxnSpPr>
          <p:spPr>
            <a:xfrm flipH="1">
              <a:off x="4412341" y="2961703"/>
              <a:ext cx="448388" cy="773992"/>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H="1">
              <a:off x="3672114" y="3744355"/>
              <a:ext cx="740227" cy="0"/>
            </a:xfrm>
            <a:prstGeom prst="line">
              <a:avLst/>
            </a:prstGeom>
            <a:ln w="12700">
              <a:solidFill>
                <a:schemeClr val="bg1">
                  <a:lumMod val="65000"/>
                </a:schemeClr>
              </a:solidFill>
              <a:tailEnd len="lg" type="oval" w="lg"/>
            </a:ln>
          </p:spPr>
          <p:style>
            <a:lnRef idx="1">
              <a:schemeClr val="accent1"/>
            </a:lnRef>
            <a:fillRef idx="0">
              <a:schemeClr val="accent1"/>
            </a:fillRef>
            <a:effectRef idx="0">
              <a:schemeClr val="accent1"/>
            </a:effectRef>
            <a:fontRef idx="minor">
              <a:schemeClr val="tx1"/>
            </a:fontRef>
          </p:style>
        </p:cxnSp>
      </p:grpSp>
      <p:grpSp>
        <p:nvGrpSpPr>
          <p:cNvPr id="19" name="Group 18"/>
          <p:cNvGrpSpPr/>
          <p:nvPr/>
        </p:nvGrpSpPr>
        <p:grpSpPr>
          <a:xfrm flipH="1">
            <a:off x="8405314" y="2542123"/>
            <a:ext cx="618433" cy="407211"/>
            <a:chOff x="3672114" y="2961703"/>
            <a:chExt cx="1188615" cy="782652"/>
          </a:xfrm>
        </p:grpSpPr>
        <p:cxnSp>
          <p:nvCxnSpPr>
            <p:cNvPr id="20" name="Straight Connector 19"/>
            <p:cNvCxnSpPr/>
            <p:nvPr/>
          </p:nvCxnSpPr>
          <p:spPr>
            <a:xfrm flipH="1">
              <a:off x="4412341" y="2961703"/>
              <a:ext cx="448388" cy="773992"/>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H="1">
              <a:off x="3672114" y="3744355"/>
              <a:ext cx="740227" cy="0"/>
            </a:xfrm>
            <a:prstGeom prst="line">
              <a:avLst/>
            </a:prstGeom>
            <a:ln w="12700">
              <a:solidFill>
                <a:schemeClr val="bg1">
                  <a:lumMod val="65000"/>
                </a:schemeClr>
              </a:solidFill>
              <a:tailEnd len="lg" type="oval" w="lg"/>
            </a:ln>
          </p:spPr>
          <p:style>
            <a:lnRef idx="1">
              <a:schemeClr val="accent1"/>
            </a:lnRef>
            <a:fillRef idx="0">
              <a:schemeClr val="accent1"/>
            </a:fillRef>
            <a:effectRef idx="0">
              <a:schemeClr val="accent1"/>
            </a:effectRef>
            <a:fontRef idx="minor">
              <a:schemeClr val="tx1"/>
            </a:fontRef>
          </p:style>
        </p:cxnSp>
      </p:grpSp>
      <p:grpSp>
        <p:nvGrpSpPr>
          <p:cNvPr id="22" name="Group 21"/>
          <p:cNvGrpSpPr/>
          <p:nvPr/>
        </p:nvGrpSpPr>
        <p:grpSpPr>
          <a:xfrm>
            <a:off x="9257042" y="2716659"/>
            <a:ext cx="2337191" cy="993497"/>
            <a:chOff x="9179005" y="2464956"/>
            <a:chExt cx="2216125" cy="942034"/>
          </a:xfrm>
        </p:grpSpPr>
        <p:sp>
          <p:nvSpPr>
            <p:cNvPr id="23" name="TextBox 22"/>
            <p:cNvSpPr txBox="1"/>
            <p:nvPr/>
          </p:nvSpPr>
          <p:spPr>
            <a:xfrm>
              <a:off x="9256676" y="2852871"/>
              <a:ext cx="2138453" cy="548833"/>
            </a:xfrm>
            <a:prstGeom prst="rect">
              <a:avLst/>
            </a:prstGeom>
            <a:noFill/>
          </p:spPr>
          <p:txBody>
            <a:bodyPr bIns="0" lIns="0" rIns="0" rtlCol="0" tIns="0" wrap="square">
              <a:spAutoFit/>
            </a:bodyPr>
            <a:lstStyle/>
            <a:p>
              <a:r>
                <a:rPr lang="en-US" sz="1266">
                  <a:solidFill>
                    <a:schemeClr val="bg1">
                      <a:lumMod val="50000"/>
                    </a:schemeClr>
                  </a:solidFill>
                  <a:latin charset="0" panose="02020603050405020304" pitchFamily="18" typeface="Times New Roman"/>
                  <a:ea charset="-122" panose="020b0503020204020204" pitchFamily="34" typeface="微软雅黑"/>
                  <a:cs charset="0" panose="020b0606030504020204" pitchFamily="34" typeface="Open Sans"/>
                  <a:sym charset="0" panose="02020603050405020304" pitchFamily="18" typeface="Times New Roman"/>
                </a:rPr>
                <a:t>Loem ipsum dolor sit amet cnsectetur adipiscing elit Seddiet tincidunt velit </a:t>
              </a:r>
            </a:p>
          </p:txBody>
        </p:sp>
        <p:sp>
          <p:nvSpPr>
            <p:cNvPr id="24" name="TextBox 23"/>
            <p:cNvSpPr txBox="1"/>
            <p:nvPr/>
          </p:nvSpPr>
          <p:spPr>
            <a:xfrm>
              <a:off x="9179005" y="2445089"/>
              <a:ext cx="1320097" cy="452375"/>
            </a:xfrm>
            <a:prstGeom prst="rect">
              <a:avLst/>
            </a:prstGeom>
            <a:noFill/>
          </p:spPr>
          <p:txBody>
            <a:bodyPr anchor="ctr" rtlCol="0" wrap="square">
              <a:spAutoFit/>
            </a:bodyPr>
            <a:lstStyle/>
            <a:p>
              <a:pPr>
                <a:lnSpc>
                  <a:spcPct val="150000"/>
                </a:lnSpc>
              </a:pPr>
              <a:r>
                <a:rPr lang="en-US" sz="1687">
                  <a:solidFill>
                    <a:schemeClr val="tx1">
                      <a:lumMod val="65000"/>
                      <a:lumOff val="35000"/>
                    </a:schemeClr>
                  </a:solidFill>
                  <a:latin charset="0" panose="02020603050405020304" pitchFamily="18" typeface="Times New Roman"/>
                  <a:ea charset="-122" panose="020b0503020204020204" pitchFamily="34" typeface="微软雅黑"/>
                  <a:cs charset="0" panose="020b0503030202020304" pitchFamily="34" typeface="Clear Sans"/>
                  <a:sym charset="0" panose="02020603050405020304" pitchFamily="18" typeface="Times New Roman"/>
                </a:rPr>
                <a:t>Improve</a:t>
              </a:r>
            </a:p>
          </p:txBody>
        </p:sp>
      </p:grpSp>
      <p:grpSp>
        <p:nvGrpSpPr>
          <p:cNvPr id="25" name="Group 24"/>
          <p:cNvGrpSpPr/>
          <p:nvPr/>
        </p:nvGrpSpPr>
        <p:grpSpPr>
          <a:xfrm>
            <a:off x="1492127" y="2716659"/>
            <a:ext cx="2157254" cy="993497"/>
            <a:chOff x="905232" y="2464956"/>
            <a:chExt cx="2045509" cy="942034"/>
          </a:xfrm>
        </p:grpSpPr>
        <p:sp>
          <p:nvSpPr>
            <p:cNvPr id="26" name="TextBox 25"/>
            <p:cNvSpPr txBox="1"/>
            <p:nvPr/>
          </p:nvSpPr>
          <p:spPr>
            <a:xfrm>
              <a:off x="905232" y="2852871"/>
              <a:ext cx="1967465" cy="548833"/>
            </a:xfrm>
            <a:prstGeom prst="rect">
              <a:avLst/>
            </a:prstGeom>
            <a:noFill/>
          </p:spPr>
          <p:txBody>
            <a:bodyPr bIns="0" lIns="0" rIns="0" rtlCol="0" tIns="0" wrap="square">
              <a:spAutoFit/>
            </a:bodyPr>
            <a:lstStyle/>
            <a:p>
              <a:pPr algn="r"/>
              <a:r>
                <a:rPr lang="en-US" sz="1266">
                  <a:solidFill>
                    <a:schemeClr val="bg1">
                      <a:lumMod val="50000"/>
                    </a:schemeClr>
                  </a:solidFill>
                  <a:latin charset="0" panose="02020603050405020304" pitchFamily="18" typeface="Times New Roman"/>
                  <a:ea charset="-122" panose="020b0503020204020204" pitchFamily="34" typeface="微软雅黑"/>
                  <a:cs charset="0" panose="020b0606030504020204" pitchFamily="34" typeface="Open Sans"/>
                  <a:sym charset="0" panose="02020603050405020304" pitchFamily="18" typeface="Times New Roman"/>
                </a:rPr>
                <a:t>Loem ipsum dolor sit amet cnsectetur adipiscing elit Seddiet tincidunt velit </a:t>
              </a:r>
            </a:p>
          </p:txBody>
        </p:sp>
        <p:sp>
          <p:nvSpPr>
            <p:cNvPr id="27" name="TextBox 26"/>
            <p:cNvSpPr txBox="1"/>
            <p:nvPr/>
          </p:nvSpPr>
          <p:spPr>
            <a:xfrm>
              <a:off x="1630644" y="2445089"/>
              <a:ext cx="1320097" cy="452375"/>
            </a:xfrm>
            <a:prstGeom prst="rect">
              <a:avLst/>
            </a:prstGeom>
            <a:noFill/>
          </p:spPr>
          <p:txBody>
            <a:bodyPr anchor="ctr" rtlCol="0" wrap="square">
              <a:spAutoFit/>
            </a:bodyPr>
            <a:lstStyle/>
            <a:p>
              <a:pPr algn="r">
                <a:lnSpc>
                  <a:spcPct val="150000"/>
                </a:lnSpc>
              </a:pPr>
              <a:r>
                <a:rPr lang="en-US" sz="1687">
                  <a:solidFill>
                    <a:schemeClr val="tx1">
                      <a:lumMod val="65000"/>
                      <a:lumOff val="35000"/>
                    </a:schemeClr>
                  </a:solidFill>
                  <a:latin charset="0" panose="02020603050405020304" pitchFamily="18" typeface="Times New Roman"/>
                  <a:ea charset="-122" panose="020b0503020204020204" pitchFamily="34" typeface="微软雅黑"/>
                  <a:cs charset="0" panose="020b0503030202020304" pitchFamily="34" typeface="Clear Sans"/>
                  <a:sym charset="0" panose="02020603050405020304" pitchFamily="18" typeface="Times New Roman"/>
                </a:rPr>
                <a:t>Measure</a:t>
              </a:r>
            </a:p>
          </p:txBody>
        </p:sp>
      </p:grpSp>
      <p:grpSp>
        <p:nvGrpSpPr>
          <p:cNvPr id="28" name="Group 27"/>
          <p:cNvGrpSpPr/>
          <p:nvPr/>
        </p:nvGrpSpPr>
        <p:grpSpPr>
          <a:xfrm>
            <a:off x="8356247" y="3913018"/>
            <a:ext cx="2151539" cy="993497"/>
            <a:chOff x="9179005" y="2464956"/>
            <a:chExt cx="2040090" cy="942034"/>
          </a:xfrm>
        </p:grpSpPr>
        <p:sp>
          <p:nvSpPr>
            <p:cNvPr id="29" name="TextBox 28"/>
            <p:cNvSpPr txBox="1"/>
            <p:nvPr/>
          </p:nvSpPr>
          <p:spPr>
            <a:xfrm>
              <a:off x="9256678" y="2852871"/>
              <a:ext cx="1962418" cy="548833"/>
            </a:xfrm>
            <a:prstGeom prst="rect">
              <a:avLst/>
            </a:prstGeom>
            <a:noFill/>
          </p:spPr>
          <p:txBody>
            <a:bodyPr bIns="0" lIns="0" rIns="0" rtlCol="0" tIns="0" wrap="square">
              <a:spAutoFit/>
            </a:bodyPr>
            <a:lstStyle/>
            <a:p>
              <a:r>
                <a:rPr lang="en-US" sz="1266">
                  <a:solidFill>
                    <a:schemeClr val="bg1">
                      <a:lumMod val="50000"/>
                    </a:schemeClr>
                  </a:solidFill>
                  <a:latin charset="0" panose="02020603050405020304" pitchFamily="18" typeface="Times New Roman"/>
                  <a:ea charset="-122" panose="020b0503020204020204" pitchFamily="34" typeface="微软雅黑"/>
                  <a:cs charset="0" panose="020b0606030504020204" pitchFamily="34" typeface="Open Sans"/>
                  <a:sym charset="0" panose="02020603050405020304" pitchFamily="18" typeface="Times New Roman"/>
                </a:rPr>
                <a:t>Loem ipsum dolor sit amet cnsectetur adipiscing elit Seddiet tincidunt velit </a:t>
              </a:r>
            </a:p>
          </p:txBody>
        </p:sp>
        <p:sp>
          <p:nvSpPr>
            <p:cNvPr id="30" name="TextBox 29"/>
            <p:cNvSpPr txBox="1"/>
            <p:nvPr/>
          </p:nvSpPr>
          <p:spPr>
            <a:xfrm>
              <a:off x="9179005" y="2445089"/>
              <a:ext cx="1320097" cy="452375"/>
            </a:xfrm>
            <a:prstGeom prst="rect">
              <a:avLst/>
            </a:prstGeom>
            <a:noFill/>
          </p:spPr>
          <p:txBody>
            <a:bodyPr anchor="ctr" rtlCol="0" wrap="square">
              <a:spAutoFit/>
            </a:bodyPr>
            <a:lstStyle/>
            <a:p>
              <a:pPr>
                <a:lnSpc>
                  <a:spcPct val="150000"/>
                </a:lnSpc>
              </a:pPr>
              <a:r>
                <a:rPr lang="en-US" sz="1687">
                  <a:solidFill>
                    <a:schemeClr val="tx1">
                      <a:lumMod val="65000"/>
                      <a:lumOff val="35000"/>
                    </a:schemeClr>
                  </a:solidFill>
                  <a:latin charset="0" panose="02020603050405020304" pitchFamily="18" typeface="Times New Roman"/>
                  <a:ea charset="-122" panose="020b0503020204020204" pitchFamily="34" typeface="微软雅黑"/>
                  <a:cs charset="0" panose="020b0503030202020304" pitchFamily="34" typeface="Clear Sans"/>
                  <a:sym charset="0" panose="02020603050405020304" pitchFamily="18" typeface="Times New Roman"/>
                </a:rPr>
                <a:t>Plan</a:t>
              </a:r>
            </a:p>
          </p:txBody>
        </p:sp>
      </p:grpSp>
      <p:grpSp>
        <p:nvGrpSpPr>
          <p:cNvPr id="5" name="Group 4"/>
          <p:cNvGrpSpPr/>
          <p:nvPr/>
        </p:nvGrpSpPr>
        <p:grpSpPr>
          <a:xfrm>
            <a:off x="5938277" y="3489722"/>
            <a:ext cx="1010045" cy="2889017"/>
            <a:chOff x="5630340" y="3308955"/>
            <a:chExt cx="957725" cy="2739366"/>
          </a:xfrm>
        </p:grpSpPr>
        <p:grpSp>
          <p:nvGrpSpPr>
            <p:cNvPr id="50" name="Group 49"/>
            <p:cNvGrpSpPr/>
            <p:nvPr/>
          </p:nvGrpSpPr>
          <p:grpSpPr>
            <a:xfrm>
              <a:off x="5630340" y="4068408"/>
              <a:ext cx="957725" cy="688825"/>
              <a:chOff x="5615826" y="4108318"/>
              <a:chExt cx="957725" cy="688825"/>
            </a:xfrm>
          </p:grpSpPr>
          <p:sp>
            <p:nvSpPr>
              <p:cNvPr id="51" name="Rectangle 9"/>
              <p:cNvSpPr>
                <a:spLocks noChangeArrowheads="1"/>
              </p:cNvSpPr>
              <p:nvPr/>
            </p:nvSpPr>
            <p:spPr bwMode="auto">
              <a:xfrm>
                <a:off x="5615826" y="4108318"/>
                <a:ext cx="957725" cy="688825"/>
              </a:xfrm>
              <a:prstGeom prst="rect">
                <a:avLst/>
              </a:prstGeom>
              <a:solidFill>
                <a:schemeClr val="accent2"/>
              </a:solidFill>
              <a:ln>
                <a:noFill/>
              </a:ln>
              <a:extLst>
                <a:ext uri="{91240B29-F687-4F45-9708-019B960494DF}">
                  <a14:hiddenLine w="9525">
                    <a:solidFill>
                      <a:srgbClr val="000000"/>
                    </a:solidFill>
                    <a:miter lim="800000"/>
                    <a:headEnd/>
                    <a:tailEnd/>
                  </a14:hiddenLine>
                </a:ext>
              </a:extLst>
            </p:spPr>
            <p:txBody>
              <a:bodyPr anchor="ctr" anchorCtr="0" bIns="48218" compatLnSpc="1" lIns="96435" numCol="1" rIns="96435" tIns="48218" vert="horz" wrap="square">
                <a:prstTxWarp prst="textNoShape">
                  <a:avLst/>
                </a:prstTxWarp>
              </a:bodyPr>
              <a:lstStyle/>
              <a:p>
                <a:pPr algn="ctr"/>
                <a:endParaRPr lang="id-ID" sz="2953">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52" name="Rectangle 17"/>
              <p:cNvSpPr>
                <a:spLocks noChangeArrowheads="1"/>
              </p:cNvSpPr>
              <p:nvPr/>
            </p:nvSpPr>
            <p:spPr bwMode="auto">
              <a:xfrm>
                <a:off x="6094688" y="4108318"/>
                <a:ext cx="478863" cy="688825"/>
              </a:xfrm>
              <a:prstGeom prst="rect">
                <a:avLst/>
              </a:prstGeom>
              <a:solidFill>
                <a:schemeClr val="tx1">
                  <a:lumMod val="95000"/>
                  <a:lumOff val="5000"/>
                  <a:alpha val="10000"/>
                </a:schemeClr>
              </a:solidFill>
              <a:ln>
                <a:noFill/>
              </a:ln>
            </p:spPr>
            <p:txBody>
              <a:bodyPr anchor="t" anchorCtr="0" bIns="48218" compatLnSpc="1" lIns="96435" numCol="1" rIns="96435" tIns="48218" vert="horz" wrap="square">
                <a:prstTxWarp prst="textNoShape">
                  <a:avLst/>
                </a:prstTxWarp>
              </a:bodyPr>
              <a:lstStyle/>
              <a:p>
                <a:endParaRPr lang="id-ID">
                  <a:latin charset="0" panose="02020603050405020304" pitchFamily="18" typeface="Times New Roman"/>
                  <a:ea charset="-122" panose="020b0503020204020204" pitchFamily="34" typeface="微软雅黑"/>
                  <a:sym charset="0" panose="02020603050405020304" pitchFamily="18" typeface="Times New Roman"/>
                </a:endParaRPr>
              </a:p>
            </p:txBody>
          </p:sp>
        </p:grpSp>
        <p:grpSp>
          <p:nvGrpSpPr>
            <p:cNvPr id="53" name="Group 52"/>
            <p:cNvGrpSpPr/>
            <p:nvPr/>
          </p:nvGrpSpPr>
          <p:grpSpPr>
            <a:xfrm>
              <a:off x="5630340" y="4819854"/>
              <a:ext cx="957725" cy="688825"/>
              <a:chOff x="5615826" y="4859764"/>
              <a:chExt cx="957725" cy="688825"/>
            </a:xfrm>
          </p:grpSpPr>
          <p:sp>
            <p:nvSpPr>
              <p:cNvPr id="54" name="Rectangle 8"/>
              <p:cNvSpPr>
                <a:spLocks noChangeArrowheads="1"/>
              </p:cNvSpPr>
              <p:nvPr/>
            </p:nvSpPr>
            <p:spPr bwMode="auto">
              <a:xfrm>
                <a:off x="5615826" y="4859764"/>
                <a:ext cx="957725" cy="688825"/>
              </a:xfrm>
              <a:prstGeom prst="rect">
                <a:avLst/>
              </a:prstGeom>
              <a:solidFill>
                <a:schemeClr val="accent3"/>
              </a:solidFill>
              <a:ln>
                <a:noFill/>
              </a:ln>
              <a:extLst>
                <a:ext uri="{91240B29-F687-4F45-9708-019B960494DF}">
                  <a14:hiddenLine w="9525">
                    <a:solidFill>
                      <a:srgbClr val="000000"/>
                    </a:solidFill>
                    <a:miter lim="800000"/>
                    <a:headEnd/>
                    <a:tailEnd/>
                  </a14:hiddenLine>
                </a:ext>
              </a:extLst>
            </p:spPr>
            <p:txBody>
              <a:bodyPr anchor="ctr" anchorCtr="0" bIns="48218" compatLnSpc="1" lIns="96435" numCol="1" rIns="96435" tIns="48218" vert="horz" wrap="square">
                <a:prstTxWarp prst="textNoShape">
                  <a:avLst/>
                </a:prstTxWarp>
              </a:bodyPr>
              <a:lstStyle/>
              <a:p>
                <a:pPr algn="ctr"/>
                <a:endParaRPr lang="id-ID" sz="2953">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55" name="Rectangle 18"/>
              <p:cNvSpPr>
                <a:spLocks noChangeArrowheads="1"/>
              </p:cNvSpPr>
              <p:nvPr/>
            </p:nvSpPr>
            <p:spPr bwMode="auto">
              <a:xfrm>
                <a:off x="6094688" y="4859764"/>
                <a:ext cx="478863" cy="688825"/>
              </a:xfrm>
              <a:prstGeom prst="rect">
                <a:avLst/>
              </a:prstGeom>
              <a:solidFill>
                <a:schemeClr val="tx1">
                  <a:lumMod val="95000"/>
                  <a:lumOff val="5000"/>
                  <a:alpha val="10000"/>
                </a:schemeClr>
              </a:solidFill>
              <a:ln>
                <a:noFill/>
              </a:ln>
            </p:spPr>
            <p:txBody>
              <a:bodyPr anchor="t" anchorCtr="0" bIns="48218" compatLnSpc="1" lIns="96435" numCol="1" rIns="96435" tIns="48218" vert="horz" wrap="square">
                <a:prstTxWarp prst="textNoShape">
                  <a:avLst/>
                </a:prstTxWarp>
              </a:bodyPr>
              <a:lstStyle/>
              <a:p>
                <a:endParaRPr lang="id-ID">
                  <a:latin charset="0" panose="02020603050405020304" pitchFamily="18" typeface="Times New Roman"/>
                  <a:ea charset="-122" panose="020b0503020204020204" pitchFamily="34" typeface="微软雅黑"/>
                  <a:sym charset="0" panose="02020603050405020304" pitchFamily="18" typeface="Times New Roman"/>
                </a:endParaRPr>
              </a:p>
            </p:txBody>
          </p:sp>
        </p:grpSp>
        <p:grpSp>
          <p:nvGrpSpPr>
            <p:cNvPr id="56" name="Group 55"/>
            <p:cNvGrpSpPr/>
            <p:nvPr/>
          </p:nvGrpSpPr>
          <p:grpSpPr>
            <a:xfrm>
              <a:off x="5630340" y="5567616"/>
              <a:ext cx="957725" cy="480705"/>
              <a:chOff x="5615826" y="5607526"/>
              <a:chExt cx="957725" cy="480705"/>
            </a:xfrm>
          </p:grpSpPr>
          <p:sp>
            <p:nvSpPr>
              <p:cNvPr id="57" name="Freeform 7"/>
              <p:cNvSpPr/>
              <p:nvPr/>
            </p:nvSpPr>
            <p:spPr bwMode="auto">
              <a:xfrm>
                <a:off x="5615826" y="5607526"/>
                <a:ext cx="957725" cy="480705"/>
              </a:xfrm>
              <a:custGeom>
                <a:gdLst>
                  <a:gd fmla="*/ 260 w 520" name="T0"/>
                  <a:gd fmla="*/ 261 h 261" name="T1"/>
                  <a:gd fmla="*/ 0 w 520" name="T2"/>
                  <a:gd fmla="*/ 0 h 261" name="T3"/>
                  <a:gd fmla="*/ 520 w 520" name="T4"/>
                  <a:gd fmla="*/ 0 h 261" name="T5"/>
                  <a:gd fmla="*/ 260 w 520" name="T6"/>
                  <a:gd fmla="*/ 261 h 261" name="T7"/>
                </a:gdLst>
                <a:cxnLst>
                  <a:cxn ang="0">
                    <a:pos x="T0" y="T1"/>
                  </a:cxn>
                  <a:cxn ang="0">
                    <a:pos x="T2" y="T3"/>
                  </a:cxn>
                  <a:cxn ang="0">
                    <a:pos x="T4" y="T5"/>
                  </a:cxn>
                  <a:cxn ang="0">
                    <a:pos x="T6" y="T7"/>
                  </a:cxn>
                </a:cxnLst>
                <a:rect b="b" l="0" r="r" t="0"/>
                <a:pathLst>
                  <a:path h="261" w="520">
                    <a:moveTo>
                      <a:pt x="260" y="261"/>
                    </a:moveTo>
                    <a:lnTo>
                      <a:pt x="0" y="0"/>
                    </a:lnTo>
                    <a:lnTo>
                      <a:pt x="520" y="0"/>
                    </a:lnTo>
                    <a:lnTo>
                      <a:pt x="260" y="261"/>
                    </a:lnTo>
                    <a:close/>
                  </a:path>
                </a:pathLst>
              </a:custGeom>
              <a:solidFill>
                <a:srgbClr val="ECAE7D"/>
              </a:solid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id-ID">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58" name="Freeform 13"/>
              <p:cNvSpPr/>
              <p:nvPr/>
            </p:nvSpPr>
            <p:spPr bwMode="auto">
              <a:xfrm>
                <a:off x="5954713" y="5944571"/>
                <a:ext cx="279950" cy="143659"/>
              </a:xfrm>
              <a:custGeom>
                <a:gdLst>
                  <a:gd fmla="*/ 76 w 152" name="T0"/>
                  <a:gd fmla="*/ 78 h 78" name="T1"/>
                  <a:gd fmla="*/ 152 w 152" name="T2"/>
                  <a:gd fmla="*/ 0 h 78" name="T3"/>
                  <a:gd fmla="*/ 0 w 152" name="T4"/>
                  <a:gd fmla="*/ 0 h 78" name="T5"/>
                  <a:gd fmla="*/ 0 w 152" name="T6"/>
                  <a:gd fmla="*/ 0 h 78" name="T7"/>
                  <a:gd fmla="*/ 76 w 152" name="T8"/>
                  <a:gd fmla="*/ 78 h 78" name="T9"/>
                </a:gdLst>
                <a:cxnLst>
                  <a:cxn ang="0">
                    <a:pos x="T0" y="T1"/>
                  </a:cxn>
                  <a:cxn ang="0">
                    <a:pos x="T2" y="T3"/>
                  </a:cxn>
                  <a:cxn ang="0">
                    <a:pos x="T4" y="T5"/>
                  </a:cxn>
                  <a:cxn ang="0">
                    <a:pos x="T6" y="T7"/>
                  </a:cxn>
                  <a:cxn ang="0">
                    <a:pos x="T8" y="T9"/>
                  </a:cxn>
                </a:cxnLst>
                <a:rect b="b" l="0" r="r" t="0"/>
                <a:pathLst>
                  <a:path h="78" w="152">
                    <a:moveTo>
                      <a:pt x="76" y="78"/>
                    </a:moveTo>
                    <a:lnTo>
                      <a:pt x="152" y="0"/>
                    </a:lnTo>
                    <a:lnTo>
                      <a:pt x="0" y="0"/>
                    </a:lnTo>
                    <a:lnTo>
                      <a:pt x="0" y="0"/>
                    </a:lnTo>
                    <a:lnTo>
                      <a:pt x="76" y="78"/>
                    </a:lnTo>
                    <a:close/>
                  </a:path>
                </a:pathLst>
              </a:custGeom>
              <a:solidFill>
                <a:srgbClr val="333333"/>
              </a:solid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id-ID">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59" name="Freeform 20"/>
              <p:cNvSpPr/>
              <p:nvPr/>
            </p:nvSpPr>
            <p:spPr bwMode="auto">
              <a:xfrm>
                <a:off x="6094688" y="5607526"/>
                <a:ext cx="478863" cy="480705"/>
              </a:xfrm>
              <a:custGeom>
                <a:gdLst>
                  <a:gd fmla="*/ 0 w 260" name="T0"/>
                  <a:gd fmla="*/ 261 h 261" name="T1"/>
                  <a:gd fmla="*/ 260 w 260" name="T2"/>
                  <a:gd fmla="*/ 0 h 261" name="T3"/>
                  <a:gd fmla="*/ 0 w 260" name="T4"/>
                  <a:gd fmla="*/ 0 h 261" name="T5"/>
                  <a:gd fmla="*/ 0 w 260" name="T6"/>
                  <a:gd fmla="*/ 261 h 261" name="T7"/>
                </a:gdLst>
                <a:cxnLst>
                  <a:cxn ang="0">
                    <a:pos x="T0" y="T1"/>
                  </a:cxn>
                  <a:cxn ang="0">
                    <a:pos x="T2" y="T3"/>
                  </a:cxn>
                  <a:cxn ang="0">
                    <a:pos x="T4" y="T5"/>
                  </a:cxn>
                  <a:cxn ang="0">
                    <a:pos x="T6" y="T7"/>
                  </a:cxn>
                </a:cxnLst>
                <a:rect b="b" l="0" r="r" t="0"/>
                <a:pathLst>
                  <a:path h="261" w="260">
                    <a:moveTo>
                      <a:pt x="0" y="261"/>
                    </a:moveTo>
                    <a:lnTo>
                      <a:pt x="260" y="0"/>
                    </a:lnTo>
                    <a:lnTo>
                      <a:pt x="0" y="0"/>
                    </a:lnTo>
                    <a:lnTo>
                      <a:pt x="0" y="261"/>
                    </a:lnTo>
                    <a:close/>
                  </a:path>
                </a:pathLst>
              </a:custGeom>
              <a:solidFill>
                <a:schemeClr val="tx1">
                  <a:lumMod val="95000"/>
                  <a:lumOff val="5000"/>
                  <a:alpha val="10000"/>
                </a:schemeClr>
              </a:solidFill>
              <a:ln>
                <a:noFill/>
              </a:ln>
            </p:spPr>
            <p:txBody>
              <a:bodyPr anchor="t" anchorCtr="0" bIns="48218" compatLnSpc="1" lIns="96435" numCol="1" rIns="96435" tIns="48218" vert="horz" wrap="square">
                <a:prstTxWarp prst="textNoShape">
                  <a:avLst/>
                </a:prstTxWarp>
              </a:bodyPr>
              <a:lstStyle/>
              <a:p>
                <a:endParaRPr lang="id-ID">
                  <a:latin charset="0" panose="02020603050405020304" pitchFamily="18" typeface="Times New Roman"/>
                  <a:ea charset="-122" panose="020b0503020204020204" pitchFamily="34" typeface="微软雅黑"/>
                  <a:sym charset="0" panose="02020603050405020304" pitchFamily="18" typeface="Times New Roman"/>
                </a:endParaRPr>
              </a:p>
            </p:txBody>
          </p:sp>
        </p:grpSp>
        <p:grpSp>
          <p:nvGrpSpPr>
            <p:cNvPr id="60" name="Group 59"/>
            <p:cNvGrpSpPr/>
            <p:nvPr/>
          </p:nvGrpSpPr>
          <p:grpSpPr>
            <a:xfrm>
              <a:off x="5630340" y="3308955"/>
              <a:ext cx="957725" cy="688825"/>
              <a:chOff x="5615826" y="4108318"/>
              <a:chExt cx="957725" cy="688825"/>
            </a:xfrm>
          </p:grpSpPr>
          <p:sp>
            <p:nvSpPr>
              <p:cNvPr id="61" name="Rectangle 9"/>
              <p:cNvSpPr>
                <a:spLocks noChangeArrowheads="1"/>
              </p:cNvSpPr>
              <p:nvPr/>
            </p:nvSpPr>
            <p:spPr bwMode="auto">
              <a:xfrm>
                <a:off x="5615826" y="4108318"/>
                <a:ext cx="957725" cy="688824"/>
              </a:xfrm>
              <a:prstGeom prst="rect">
                <a:avLst/>
              </a:prstGeom>
              <a:solidFill>
                <a:schemeClr val="accent1"/>
              </a:solidFill>
              <a:ln>
                <a:noFill/>
              </a:ln>
              <a:extLst>
                <a:ext uri="{91240B29-F687-4F45-9708-019B960494DF}">
                  <a14:hiddenLine w="9525">
                    <a:solidFill>
                      <a:srgbClr val="000000"/>
                    </a:solidFill>
                    <a:miter lim="800000"/>
                    <a:headEnd/>
                    <a:tailEnd/>
                  </a14:hiddenLine>
                </a:ext>
              </a:extLst>
            </p:spPr>
            <p:txBody>
              <a:bodyPr anchor="ctr" anchorCtr="0" bIns="48218" compatLnSpc="1" lIns="96435" numCol="1" rIns="96435" tIns="48218" vert="horz" wrap="square">
                <a:prstTxWarp prst="textNoShape">
                  <a:avLst/>
                </a:prstTxWarp>
              </a:bodyPr>
              <a:lstStyle/>
              <a:p>
                <a:pPr algn="ctr"/>
                <a:endParaRPr lang="id-ID" sz="2953">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62" name="Rectangle 17"/>
              <p:cNvSpPr>
                <a:spLocks noChangeArrowheads="1"/>
              </p:cNvSpPr>
              <p:nvPr/>
            </p:nvSpPr>
            <p:spPr bwMode="auto">
              <a:xfrm>
                <a:off x="6094688" y="4108318"/>
                <a:ext cx="478863" cy="688825"/>
              </a:xfrm>
              <a:prstGeom prst="rect">
                <a:avLst/>
              </a:prstGeom>
              <a:solidFill>
                <a:schemeClr val="tx1">
                  <a:lumMod val="95000"/>
                  <a:lumOff val="5000"/>
                  <a:alpha val="10000"/>
                </a:schemeClr>
              </a:solidFill>
              <a:ln>
                <a:noFill/>
              </a:ln>
            </p:spPr>
            <p:txBody>
              <a:bodyPr anchor="t" anchorCtr="0" bIns="48218" compatLnSpc="1" lIns="96435" numCol="1" rIns="96435" tIns="48218" vert="horz" wrap="square">
                <a:prstTxWarp prst="textNoShape">
                  <a:avLst/>
                </a:prstTxWarp>
              </a:bodyPr>
              <a:lstStyle/>
              <a:p>
                <a:endParaRPr lang="id-ID">
                  <a:latin charset="0" panose="02020603050405020304" pitchFamily="18" typeface="Times New Roman"/>
                  <a:ea charset="-122" panose="020b0503020204020204" pitchFamily="34" typeface="微软雅黑"/>
                  <a:sym charset="0" panose="02020603050405020304" pitchFamily="18" typeface="Times New Roman"/>
                </a:endParaRPr>
              </a:p>
            </p:txBody>
          </p:sp>
        </p:grpSp>
      </p:grpSp>
      <p:grpSp>
        <p:nvGrpSpPr>
          <p:cNvPr id="3" name="Group 2"/>
          <p:cNvGrpSpPr/>
          <p:nvPr/>
        </p:nvGrpSpPr>
        <p:grpSpPr>
          <a:xfrm>
            <a:off x="4414422" y="1770479"/>
            <a:ext cx="1705416" cy="1706939"/>
            <a:chOff x="4185421" y="1678768"/>
            <a:chExt cx="1617076" cy="1618520"/>
          </a:xfrm>
          <a:solidFill>
            <a:schemeClr val="accent1"/>
          </a:solidFill>
        </p:grpSpPr>
        <p:sp>
          <p:nvSpPr>
            <p:cNvPr id="35" name="Freeform 35"/>
            <p:cNvSpPr>
              <a:spLocks noEditPoints="1"/>
            </p:cNvSpPr>
            <p:nvPr/>
          </p:nvSpPr>
          <p:spPr bwMode="auto">
            <a:xfrm>
              <a:off x="4185421" y="1678768"/>
              <a:ext cx="1617076" cy="1618520"/>
            </a:xfrm>
            <a:custGeom>
              <a:gdLst>
                <a:gd fmla="*/ 235 w 471" name="T0"/>
                <a:gd fmla="*/ 0 h 471" name="T1"/>
                <a:gd fmla="*/ 0 w 471" name="T2"/>
                <a:gd fmla="*/ 235 h 471" name="T3"/>
                <a:gd fmla="*/ 235 w 471" name="T4"/>
                <a:gd fmla="*/ 471 h 471" name="T5"/>
                <a:gd fmla="*/ 471 w 471" name="T6"/>
                <a:gd fmla="*/ 235 h 471" name="T7"/>
                <a:gd fmla="*/ 235 w 471" name="T8"/>
                <a:gd fmla="*/ 0 h 471" name="T9"/>
                <a:gd fmla="*/ 235 w 471" name="T10"/>
                <a:gd fmla="*/ 408 h 471" name="T11"/>
                <a:gd fmla="*/ 62 w 471" name="T12"/>
                <a:gd fmla="*/ 235 h 471" name="T13"/>
                <a:gd fmla="*/ 235 w 471" name="T14"/>
                <a:gd fmla="*/ 62 h 471" name="T15"/>
                <a:gd fmla="*/ 408 w 471" name="T16"/>
                <a:gd fmla="*/ 235 h 471" name="T17"/>
                <a:gd fmla="*/ 235 w 471" name="T18"/>
                <a:gd fmla="*/ 408 h 471"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471" w="471">
                  <a:moveTo>
                    <a:pt x="235" y="0"/>
                  </a:moveTo>
                  <a:cubicBezTo>
                    <a:pt x="105" y="0"/>
                    <a:pt x="0" y="105"/>
                    <a:pt x="0" y="235"/>
                  </a:cubicBezTo>
                  <a:cubicBezTo>
                    <a:pt x="0" y="365"/>
                    <a:pt x="105" y="471"/>
                    <a:pt x="235" y="471"/>
                  </a:cubicBezTo>
                  <a:cubicBezTo>
                    <a:pt x="365" y="471"/>
                    <a:pt x="471" y="365"/>
                    <a:pt x="471" y="235"/>
                  </a:cubicBezTo>
                  <a:cubicBezTo>
                    <a:pt x="471" y="105"/>
                    <a:pt x="365" y="0"/>
                    <a:pt x="235" y="0"/>
                  </a:cubicBezTo>
                  <a:close/>
                  <a:moveTo>
                    <a:pt x="235" y="408"/>
                  </a:moveTo>
                  <a:cubicBezTo>
                    <a:pt x="140" y="408"/>
                    <a:pt x="62" y="331"/>
                    <a:pt x="62" y="235"/>
                  </a:cubicBezTo>
                  <a:cubicBezTo>
                    <a:pt x="62" y="140"/>
                    <a:pt x="140" y="62"/>
                    <a:pt x="235" y="62"/>
                  </a:cubicBezTo>
                  <a:cubicBezTo>
                    <a:pt x="331" y="62"/>
                    <a:pt x="408" y="140"/>
                    <a:pt x="408" y="235"/>
                  </a:cubicBezTo>
                  <a:cubicBezTo>
                    <a:pt x="408" y="331"/>
                    <a:pt x="331" y="408"/>
                    <a:pt x="235" y="408"/>
                  </a:cubicBezTo>
                  <a:close/>
                </a:path>
              </a:pathLst>
            </a:custGeom>
            <a:grpFill/>
            <a:ln>
              <a:noFill/>
            </a:ln>
          </p:spPr>
          <p:txBody>
            <a:bodyPr anchor="t" anchorCtr="0" bIns="48218" compatLnSpc="1" lIns="96435" numCol="1" rIns="96435" tIns="48218" vert="horz" wrap="square">
              <a:prstTxWarp prst="textNoShape">
                <a:avLst/>
              </a:prstTxWarp>
            </a:bodyPr>
            <a:lstStyle/>
            <a:p>
              <a:endParaRPr lang="id-ID">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68" name="Shape 2102"/>
            <p:cNvSpPr/>
            <p:nvPr/>
          </p:nvSpPr>
          <p:spPr>
            <a:xfrm>
              <a:off x="4581544" y="2292503"/>
              <a:ext cx="535463" cy="428354"/>
            </a:xfrm>
            <a:custGeom>
              <a:cxnLst>
                <a:cxn ang="0">
                  <a:pos x="wd2" y="hd2"/>
                </a:cxn>
                <a:cxn ang="5400000">
                  <a:pos x="wd2" y="hd2"/>
                </a:cxn>
                <a:cxn ang="10800000">
                  <a:pos x="wd2" y="hd2"/>
                </a:cxn>
                <a:cxn ang="16200000">
                  <a:pos x="wd2" y="hd2"/>
                </a:cxn>
              </a:cxnLst>
              <a:rect b="b" l="0" r="r" t="0"/>
              <a:pathLst>
                <a:path extrusionOk="0" h="21600" w="21600">
                  <a:moveTo>
                    <a:pt x="18143" y="10800"/>
                  </a:moveTo>
                  <a:cubicBezTo>
                    <a:pt x="17065" y="10800"/>
                    <a:pt x="16800" y="11898"/>
                    <a:pt x="16709" y="12419"/>
                  </a:cubicBezTo>
                  <a:cubicBezTo>
                    <a:pt x="16115" y="15817"/>
                    <a:pt x="13696" y="18359"/>
                    <a:pt x="10800" y="18359"/>
                  </a:cubicBezTo>
                  <a:cubicBezTo>
                    <a:pt x="9130" y="18359"/>
                    <a:pt x="7618" y="17514"/>
                    <a:pt x="6524" y="16146"/>
                  </a:cubicBezTo>
                  <a:cubicBezTo>
                    <a:pt x="6018" y="15513"/>
                    <a:pt x="5198" y="15513"/>
                    <a:pt x="4691" y="16146"/>
                  </a:cubicBezTo>
                  <a:cubicBezTo>
                    <a:pt x="4185" y="16779"/>
                    <a:pt x="4185" y="17804"/>
                    <a:pt x="4691" y="18437"/>
                  </a:cubicBezTo>
                  <a:cubicBezTo>
                    <a:pt x="6255" y="20391"/>
                    <a:pt x="8415" y="21600"/>
                    <a:pt x="10800" y="21600"/>
                  </a:cubicBezTo>
                  <a:cubicBezTo>
                    <a:pt x="14669" y="21600"/>
                    <a:pt x="17943" y="18421"/>
                    <a:pt x="19043" y="14039"/>
                  </a:cubicBezTo>
                  <a:lnTo>
                    <a:pt x="21600" y="14039"/>
                  </a:lnTo>
                  <a:lnTo>
                    <a:pt x="21600" y="10800"/>
                  </a:lnTo>
                  <a:cubicBezTo>
                    <a:pt x="21600" y="10800"/>
                    <a:pt x="18143" y="10800"/>
                    <a:pt x="18143" y="10800"/>
                  </a:cubicBezTo>
                  <a:close/>
                  <a:moveTo>
                    <a:pt x="4891" y="9180"/>
                  </a:moveTo>
                  <a:cubicBezTo>
                    <a:pt x="5484" y="5783"/>
                    <a:pt x="7904" y="3240"/>
                    <a:pt x="10800" y="3240"/>
                  </a:cubicBezTo>
                  <a:cubicBezTo>
                    <a:pt x="12470" y="3240"/>
                    <a:pt x="13982" y="4086"/>
                    <a:pt x="15076" y="5454"/>
                  </a:cubicBezTo>
                  <a:cubicBezTo>
                    <a:pt x="15582" y="6086"/>
                    <a:pt x="16404" y="6086"/>
                    <a:pt x="16909" y="5454"/>
                  </a:cubicBezTo>
                  <a:cubicBezTo>
                    <a:pt x="17415" y="4821"/>
                    <a:pt x="17415" y="3796"/>
                    <a:pt x="16909" y="3163"/>
                  </a:cubicBezTo>
                  <a:cubicBezTo>
                    <a:pt x="15346" y="1209"/>
                    <a:pt x="13186" y="0"/>
                    <a:pt x="10800" y="0"/>
                  </a:cubicBezTo>
                  <a:cubicBezTo>
                    <a:pt x="6931" y="0"/>
                    <a:pt x="3658" y="3178"/>
                    <a:pt x="2557" y="7560"/>
                  </a:cubicBezTo>
                  <a:lnTo>
                    <a:pt x="0" y="7560"/>
                  </a:lnTo>
                  <a:lnTo>
                    <a:pt x="0" y="10800"/>
                  </a:lnTo>
                  <a:lnTo>
                    <a:pt x="3457" y="10800"/>
                  </a:lnTo>
                  <a:cubicBezTo>
                    <a:pt x="4535" y="10800"/>
                    <a:pt x="4800" y="9702"/>
                    <a:pt x="4891" y="9180"/>
                  </a:cubicBezTo>
                  <a:close/>
                  <a:moveTo>
                    <a:pt x="7343" y="10800"/>
                  </a:moveTo>
                  <a:cubicBezTo>
                    <a:pt x="7343" y="13185"/>
                    <a:pt x="8891" y="15120"/>
                    <a:pt x="10800" y="15120"/>
                  </a:cubicBezTo>
                  <a:cubicBezTo>
                    <a:pt x="12709" y="15120"/>
                    <a:pt x="14255" y="13185"/>
                    <a:pt x="14255" y="10800"/>
                  </a:cubicBezTo>
                  <a:cubicBezTo>
                    <a:pt x="14255" y="8415"/>
                    <a:pt x="12709" y="6480"/>
                    <a:pt x="10800" y="6480"/>
                  </a:cubicBezTo>
                  <a:cubicBezTo>
                    <a:pt x="8891" y="6480"/>
                    <a:pt x="7343" y="8415"/>
                    <a:pt x="7343" y="10800"/>
                  </a:cubicBezTo>
                  <a:close/>
                </a:path>
              </a:pathLst>
            </a:custGeom>
            <a:grpFill/>
            <a:ln cap="flat" w="12700">
              <a:noFill/>
              <a:miter lim="400000"/>
            </a:ln>
            <a:effectLst/>
          </p:spPr>
          <p:txBody>
            <a:bodyPr anchor="ctr" bIns="40181" lIns="40181" numCol="1" rIns="40181" tIns="40181" wrap="square">
              <a:noAutofit/>
            </a:bodyPr>
            <a:lstStyle/>
            <a:p>
              <a:pPr lvl="0">
                <a:defRPr sz="3200">
                  <a:solidFill>
                    <a:srgbClr val="FFFFFF"/>
                  </a:solidFill>
                  <a:latin typeface="Helvetica Light"/>
                  <a:ea typeface="Helvetica Light"/>
                  <a:cs typeface="Helvetica Light"/>
                  <a:sym typeface="Helvetica Light"/>
                </a:defRPr>
              </a:pPr>
              <a:endParaRPr sz="3375">
                <a:latin charset="0" panose="02020603050405020304" pitchFamily="18" typeface="Times New Roman"/>
                <a:ea charset="-122" panose="020b0503020204020204" pitchFamily="34" typeface="微软雅黑"/>
                <a:sym charset="0" panose="02020603050405020304" pitchFamily="18" typeface="Times New Roman"/>
              </a:endParaRPr>
            </a:p>
          </p:txBody>
        </p:sp>
      </p:grpSp>
      <p:grpSp>
        <p:nvGrpSpPr>
          <p:cNvPr id="2" name="Group 1"/>
          <p:cNvGrpSpPr/>
          <p:nvPr/>
        </p:nvGrpSpPr>
        <p:grpSpPr>
          <a:xfrm>
            <a:off x="5566579" y="1770479"/>
            <a:ext cx="1705416" cy="1706939"/>
            <a:chOff x="5277897" y="1678768"/>
            <a:chExt cx="1617076" cy="1618520"/>
          </a:xfrm>
          <a:solidFill>
            <a:schemeClr val="accent2"/>
          </a:solidFill>
        </p:grpSpPr>
        <p:sp>
          <p:nvSpPr>
            <p:cNvPr id="32" name="Freeform 35"/>
            <p:cNvSpPr>
              <a:spLocks noEditPoints="1"/>
            </p:cNvSpPr>
            <p:nvPr/>
          </p:nvSpPr>
          <p:spPr bwMode="auto">
            <a:xfrm>
              <a:off x="5277897" y="1678768"/>
              <a:ext cx="1617076" cy="1618520"/>
            </a:xfrm>
            <a:custGeom>
              <a:gdLst>
                <a:gd fmla="*/ 235 w 471" name="T0"/>
                <a:gd fmla="*/ 0 h 471" name="T1"/>
                <a:gd fmla="*/ 0 w 471" name="T2"/>
                <a:gd fmla="*/ 235 h 471" name="T3"/>
                <a:gd fmla="*/ 235 w 471" name="T4"/>
                <a:gd fmla="*/ 471 h 471" name="T5"/>
                <a:gd fmla="*/ 471 w 471" name="T6"/>
                <a:gd fmla="*/ 235 h 471" name="T7"/>
                <a:gd fmla="*/ 235 w 471" name="T8"/>
                <a:gd fmla="*/ 0 h 471" name="T9"/>
                <a:gd fmla="*/ 235 w 471" name="T10"/>
                <a:gd fmla="*/ 408 h 471" name="T11"/>
                <a:gd fmla="*/ 62 w 471" name="T12"/>
                <a:gd fmla="*/ 235 h 471" name="T13"/>
                <a:gd fmla="*/ 235 w 471" name="T14"/>
                <a:gd fmla="*/ 62 h 471" name="T15"/>
                <a:gd fmla="*/ 408 w 471" name="T16"/>
                <a:gd fmla="*/ 235 h 471" name="T17"/>
                <a:gd fmla="*/ 235 w 471" name="T18"/>
                <a:gd fmla="*/ 408 h 471"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471" w="471">
                  <a:moveTo>
                    <a:pt x="235" y="0"/>
                  </a:moveTo>
                  <a:cubicBezTo>
                    <a:pt x="105" y="0"/>
                    <a:pt x="0" y="105"/>
                    <a:pt x="0" y="235"/>
                  </a:cubicBezTo>
                  <a:cubicBezTo>
                    <a:pt x="0" y="365"/>
                    <a:pt x="105" y="471"/>
                    <a:pt x="235" y="471"/>
                  </a:cubicBezTo>
                  <a:cubicBezTo>
                    <a:pt x="365" y="471"/>
                    <a:pt x="471" y="365"/>
                    <a:pt x="471" y="235"/>
                  </a:cubicBezTo>
                  <a:cubicBezTo>
                    <a:pt x="471" y="105"/>
                    <a:pt x="365" y="0"/>
                    <a:pt x="235" y="0"/>
                  </a:cubicBezTo>
                  <a:close/>
                  <a:moveTo>
                    <a:pt x="235" y="408"/>
                  </a:moveTo>
                  <a:cubicBezTo>
                    <a:pt x="140" y="408"/>
                    <a:pt x="62" y="331"/>
                    <a:pt x="62" y="235"/>
                  </a:cubicBezTo>
                  <a:cubicBezTo>
                    <a:pt x="62" y="140"/>
                    <a:pt x="140" y="62"/>
                    <a:pt x="235" y="62"/>
                  </a:cubicBezTo>
                  <a:cubicBezTo>
                    <a:pt x="331" y="62"/>
                    <a:pt x="408" y="140"/>
                    <a:pt x="408" y="235"/>
                  </a:cubicBezTo>
                  <a:cubicBezTo>
                    <a:pt x="408" y="331"/>
                    <a:pt x="331" y="408"/>
                    <a:pt x="235" y="408"/>
                  </a:cubicBezTo>
                  <a:close/>
                </a:path>
              </a:pathLst>
            </a:custGeom>
            <a:grpFill/>
            <a:ln>
              <a:noFill/>
            </a:ln>
          </p:spPr>
          <p:txBody>
            <a:bodyPr anchor="t" anchorCtr="0" bIns="48218" compatLnSpc="1" lIns="96435" numCol="1" rIns="96435" tIns="48218" vert="horz" wrap="square">
              <a:prstTxWarp prst="textNoShape">
                <a:avLst/>
              </a:prstTxWarp>
            </a:bodyPr>
            <a:lstStyle/>
            <a:p>
              <a:endParaRPr lang="id-ID">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69" name="Freeform 51"/>
            <p:cNvSpPr>
              <a:spLocks noEditPoints="1"/>
            </p:cNvSpPr>
            <p:nvPr/>
          </p:nvSpPr>
          <p:spPr bwMode="auto">
            <a:xfrm>
              <a:off x="5860986" y="2325610"/>
              <a:ext cx="490768" cy="405417"/>
            </a:xfrm>
            <a:custGeom>
              <a:gdLst>
                <a:gd fmla="*/ 83 w 107" name="T0"/>
                <a:gd fmla="*/ 63 h 88" name="T1"/>
                <a:gd fmla="*/ 83 w 107" name="T2"/>
                <a:gd fmla="*/ 7 h 88" name="T3"/>
                <a:gd fmla="*/ 83 w 107" name="T4"/>
                <a:gd fmla="*/ 3 h 88" name="T5"/>
                <a:gd fmla="*/ 85 w 107" name="T6"/>
                <a:gd fmla="*/ 0 h 88" name="T7"/>
                <a:gd fmla="*/ 87 w 107" name="T8"/>
                <a:gd fmla="*/ 0 h 88" name="T9"/>
                <a:gd fmla="*/ 89 w 107" name="T10"/>
                <a:gd fmla="*/ 0 h 88" name="T11"/>
                <a:gd fmla="*/ 89 w 107" name="T12"/>
                <a:gd fmla="*/ 69 h 88" name="T13"/>
                <a:gd fmla="*/ 87 w 107" name="T14"/>
                <a:gd fmla="*/ 70 h 88" name="T15"/>
                <a:gd fmla="*/ 85 w 107" name="T16"/>
                <a:gd fmla="*/ 69 h 88" name="T17"/>
                <a:gd fmla="*/ 83 w 107" name="T18"/>
                <a:gd fmla="*/ 67 h 88" name="T19"/>
                <a:gd fmla="*/ 83 w 107" name="T20"/>
                <a:gd fmla="*/ 63 h 88" name="T21"/>
                <a:gd fmla="*/ 24 w 107" name="T22"/>
                <a:gd fmla="*/ 63 h 88" name="T23"/>
                <a:gd fmla="*/ 24 w 107" name="T24"/>
                <a:gd fmla="*/ 7 h 88" name="T25"/>
                <a:gd fmla="*/ 24 w 107" name="T26"/>
                <a:gd fmla="*/ 3 h 88" name="T27"/>
                <a:gd fmla="*/ 22 w 107" name="T28"/>
                <a:gd fmla="*/ 0 h 88" name="T29"/>
                <a:gd fmla="*/ 20 w 107" name="T30"/>
                <a:gd fmla="*/ 0 h 88" name="T31"/>
                <a:gd fmla="*/ 18 w 107" name="T32"/>
                <a:gd fmla="*/ 0 h 88" name="T33"/>
                <a:gd fmla="*/ 18 w 107" name="T34"/>
                <a:gd fmla="*/ 69 h 88" name="T35"/>
                <a:gd fmla="*/ 20 w 107" name="T36"/>
                <a:gd fmla="*/ 70 h 88" name="T37"/>
                <a:gd fmla="*/ 22 w 107" name="T38"/>
                <a:gd fmla="*/ 69 h 88" name="T39"/>
                <a:gd fmla="*/ 24 w 107" name="T40"/>
                <a:gd fmla="*/ 67 h 88" name="T41"/>
                <a:gd fmla="*/ 24 w 107" name="T42"/>
                <a:gd fmla="*/ 63 h 88" name="T43"/>
                <a:gd fmla="*/ 36 w 107" name="T44"/>
                <a:gd fmla="*/ 51 h 88" name="T45"/>
                <a:gd fmla="*/ 36 w 107" name="T46"/>
                <a:gd fmla="*/ 55 h 88" name="T47"/>
                <a:gd fmla="*/ 33 w 107" name="T48"/>
                <a:gd fmla="*/ 58 h 88" name="T49"/>
                <a:gd fmla="*/ 31 w 107" name="T50"/>
                <a:gd fmla="*/ 59 h 88" name="T51"/>
                <a:gd fmla="*/ 29 w 107" name="T52"/>
                <a:gd fmla="*/ 58 h 88" name="T53"/>
                <a:gd fmla="*/ 29 w 107" name="T54"/>
                <a:gd fmla="*/ 12 h 88" name="T55"/>
                <a:gd fmla="*/ 31 w 107" name="T56"/>
                <a:gd fmla="*/ 11 h 88" name="T57"/>
                <a:gd fmla="*/ 33 w 107" name="T58"/>
                <a:gd fmla="*/ 12 h 88" name="T59"/>
                <a:gd fmla="*/ 36 w 107" name="T60"/>
                <a:gd fmla="*/ 14 h 88" name="T61"/>
                <a:gd fmla="*/ 36 w 107" name="T62"/>
                <a:gd fmla="*/ 18 h 88" name="T63"/>
                <a:gd fmla="*/ 36 w 107" name="T64"/>
                <a:gd fmla="*/ 51 h 88" name="T65"/>
                <a:gd fmla="*/ 61 w 107" name="T66"/>
                <a:gd fmla="*/ 80 h 88" name="T67"/>
                <a:gd fmla="*/ 54 w 107" name="T68"/>
                <a:gd fmla="*/ 88 h 88" name="T69"/>
                <a:gd fmla="*/ 46 w 107" name="T70"/>
                <a:gd fmla="*/ 80 h 88" name="T71"/>
                <a:gd fmla="*/ 46 w 107" name="T72"/>
                <a:gd fmla="*/ 24 h 88" name="T73"/>
                <a:gd fmla="*/ 54 w 107" name="T74"/>
                <a:gd fmla="*/ 16 h 88" name="T75"/>
                <a:gd fmla="*/ 61 w 107" name="T76"/>
                <a:gd fmla="*/ 24 h 88" name="T77"/>
                <a:gd fmla="*/ 61 w 107" name="T78"/>
                <a:gd fmla="*/ 80 h 88" name="T79"/>
                <a:gd fmla="*/ 71 w 107" name="T80"/>
                <a:gd fmla="*/ 51 h 88" name="T81"/>
                <a:gd fmla="*/ 71 w 107" name="T82"/>
                <a:gd fmla="*/ 55 h 88" name="T83"/>
                <a:gd fmla="*/ 74 w 107" name="T84"/>
                <a:gd fmla="*/ 58 h 88" name="T85"/>
                <a:gd fmla="*/ 76 w 107" name="T86"/>
                <a:gd fmla="*/ 59 h 88" name="T87"/>
                <a:gd fmla="*/ 78 w 107" name="T88"/>
                <a:gd fmla="*/ 58 h 88" name="T89"/>
                <a:gd fmla="*/ 78 w 107" name="T90"/>
                <a:gd fmla="*/ 12 h 88" name="T91"/>
                <a:gd fmla="*/ 76 w 107" name="T92"/>
                <a:gd fmla="*/ 11 h 88" name="T93"/>
                <a:gd fmla="*/ 74 w 107" name="T94"/>
                <a:gd fmla="*/ 12 h 88" name="T95"/>
                <a:gd fmla="*/ 71 w 107" name="T96"/>
                <a:gd fmla="*/ 14 h 88" name="T97"/>
                <a:gd fmla="*/ 71 w 107" name="T98"/>
                <a:gd fmla="*/ 18 h 88" name="T99"/>
                <a:gd fmla="*/ 71 w 107" name="T100"/>
                <a:gd fmla="*/ 51 h 88" name="T10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b="b" l="0" r="r" t="0"/>
              <a:pathLst>
                <a:path h="88" w="107">
                  <a:moveTo>
                    <a:pt x="83" y="63"/>
                  </a:moveTo>
                  <a:cubicBezTo>
                    <a:pt x="97" y="47"/>
                    <a:pt x="97" y="23"/>
                    <a:pt x="83" y="7"/>
                  </a:cubicBezTo>
                  <a:cubicBezTo>
                    <a:pt x="82" y="6"/>
                    <a:pt x="82" y="4"/>
                    <a:pt x="83" y="3"/>
                  </a:cubicBezTo>
                  <a:cubicBezTo>
                    <a:pt x="85" y="0"/>
                    <a:pt x="85" y="0"/>
                    <a:pt x="85" y="0"/>
                  </a:cubicBezTo>
                  <a:cubicBezTo>
                    <a:pt x="86" y="0"/>
                    <a:pt x="86" y="0"/>
                    <a:pt x="87" y="0"/>
                  </a:cubicBezTo>
                  <a:cubicBezTo>
                    <a:pt x="88" y="0"/>
                    <a:pt x="89" y="0"/>
                    <a:pt x="89" y="0"/>
                  </a:cubicBezTo>
                  <a:cubicBezTo>
                    <a:pt x="107" y="20"/>
                    <a:pt x="107" y="50"/>
                    <a:pt x="89" y="69"/>
                  </a:cubicBezTo>
                  <a:cubicBezTo>
                    <a:pt x="89" y="70"/>
                    <a:pt x="88" y="70"/>
                    <a:pt x="87" y="70"/>
                  </a:cubicBezTo>
                  <a:cubicBezTo>
                    <a:pt x="86" y="70"/>
                    <a:pt x="86" y="70"/>
                    <a:pt x="85" y="69"/>
                  </a:cubicBezTo>
                  <a:cubicBezTo>
                    <a:pt x="83" y="67"/>
                    <a:pt x="83" y="67"/>
                    <a:pt x="83" y="67"/>
                  </a:cubicBezTo>
                  <a:cubicBezTo>
                    <a:pt x="82" y="65"/>
                    <a:pt x="82" y="64"/>
                    <a:pt x="83" y="63"/>
                  </a:cubicBezTo>
                  <a:close/>
                  <a:moveTo>
                    <a:pt x="24" y="63"/>
                  </a:moveTo>
                  <a:cubicBezTo>
                    <a:pt x="10" y="47"/>
                    <a:pt x="10" y="23"/>
                    <a:pt x="24" y="7"/>
                  </a:cubicBezTo>
                  <a:cubicBezTo>
                    <a:pt x="25" y="6"/>
                    <a:pt x="25" y="4"/>
                    <a:pt x="24" y="3"/>
                  </a:cubicBezTo>
                  <a:cubicBezTo>
                    <a:pt x="22" y="0"/>
                    <a:pt x="22" y="0"/>
                    <a:pt x="22" y="0"/>
                  </a:cubicBezTo>
                  <a:cubicBezTo>
                    <a:pt x="21" y="0"/>
                    <a:pt x="21" y="0"/>
                    <a:pt x="20" y="0"/>
                  </a:cubicBezTo>
                  <a:cubicBezTo>
                    <a:pt x="19" y="0"/>
                    <a:pt x="18" y="0"/>
                    <a:pt x="18" y="0"/>
                  </a:cubicBezTo>
                  <a:cubicBezTo>
                    <a:pt x="0" y="20"/>
                    <a:pt x="0" y="50"/>
                    <a:pt x="18" y="69"/>
                  </a:cubicBezTo>
                  <a:cubicBezTo>
                    <a:pt x="18" y="70"/>
                    <a:pt x="19" y="70"/>
                    <a:pt x="20" y="70"/>
                  </a:cubicBezTo>
                  <a:cubicBezTo>
                    <a:pt x="21" y="70"/>
                    <a:pt x="21" y="70"/>
                    <a:pt x="22" y="69"/>
                  </a:cubicBezTo>
                  <a:cubicBezTo>
                    <a:pt x="24" y="67"/>
                    <a:pt x="24" y="67"/>
                    <a:pt x="24" y="67"/>
                  </a:cubicBezTo>
                  <a:cubicBezTo>
                    <a:pt x="25" y="65"/>
                    <a:pt x="25" y="64"/>
                    <a:pt x="24" y="63"/>
                  </a:cubicBezTo>
                  <a:close/>
                  <a:moveTo>
                    <a:pt x="36" y="51"/>
                  </a:moveTo>
                  <a:cubicBezTo>
                    <a:pt x="37" y="53"/>
                    <a:pt x="37" y="54"/>
                    <a:pt x="36" y="55"/>
                  </a:cubicBezTo>
                  <a:cubicBezTo>
                    <a:pt x="33" y="58"/>
                    <a:pt x="33" y="58"/>
                    <a:pt x="33" y="58"/>
                  </a:cubicBezTo>
                  <a:cubicBezTo>
                    <a:pt x="33" y="58"/>
                    <a:pt x="32" y="59"/>
                    <a:pt x="31" y="59"/>
                  </a:cubicBezTo>
                  <a:cubicBezTo>
                    <a:pt x="30" y="58"/>
                    <a:pt x="30" y="58"/>
                    <a:pt x="29" y="58"/>
                  </a:cubicBezTo>
                  <a:cubicBezTo>
                    <a:pt x="18" y="44"/>
                    <a:pt x="18" y="25"/>
                    <a:pt x="29" y="12"/>
                  </a:cubicBezTo>
                  <a:cubicBezTo>
                    <a:pt x="30" y="11"/>
                    <a:pt x="30" y="11"/>
                    <a:pt x="31" y="11"/>
                  </a:cubicBezTo>
                  <a:cubicBezTo>
                    <a:pt x="32" y="11"/>
                    <a:pt x="33" y="11"/>
                    <a:pt x="33" y="12"/>
                  </a:cubicBezTo>
                  <a:cubicBezTo>
                    <a:pt x="36" y="14"/>
                    <a:pt x="36" y="14"/>
                    <a:pt x="36" y="14"/>
                  </a:cubicBezTo>
                  <a:cubicBezTo>
                    <a:pt x="37" y="15"/>
                    <a:pt x="37" y="17"/>
                    <a:pt x="36" y="18"/>
                  </a:cubicBezTo>
                  <a:cubicBezTo>
                    <a:pt x="28" y="28"/>
                    <a:pt x="28" y="42"/>
                    <a:pt x="36" y="51"/>
                  </a:cubicBezTo>
                  <a:close/>
                  <a:moveTo>
                    <a:pt x="61" y="80"/>
                  </a:moveTo>
                  <a:cubicBezTo>
                    <a:pt x="61" y="84"/>
                    <a:pt x="58" y="88"/>
                    <a:pt x="54" y="88"/>
                  </a:cubicBezTo>
                  <a:cubicBezTo>
                    <a:pt x="49" y="88"/>
                    <a:pt x="46" y="84"/>
                    <a:pt x="46" y="80"/>
                  </a:cubicBezTo>
                  <a:cubicBezTo>
                    <a:pt x="46" y="60"/>
                    <a:pt x="46" y="44"/>
                    <a:pt x="46" y="24"/>
                  </a:cubicBezTo>
                  <a:cubicBezTo>
                    <a:pt x="46" y="19"/>
                    <a:pt x="49" y="16"/>
                    <a:pt x="54" y="16"/>
                  </a:cubicBezTo>
                  <a:cubicBezTo>
                    <a:pt x="58" y="16"/>
                    <a:pt x="61" y="19"/>
                    <a:pt x="61" y="24"/>
                  </a:cubicBezTo>
                  <a:cubicBezTo>
                    <a:pt x="61" y="44"/>
                    <a:pt x="61" y="60"/>
                    <a:pt x="61" y="80"/>
                  </a:cubicBezTo>
                  <a:close/>
                  <a:moveTo>
                    <a:pt x="71" y="51"/>
                  </a:moveTo>
                  <a:cubicBezTo>
                    <a:pt x="70" y="53"/>
                    <a:pt x="70" y="54"/>
                    <a:pt x="71" y="55"/>
                  </a:cubicBezTo>
                  <a:cubicBezTo>
                    <a:pt x="74" y="58"/>
                    <a:pt x="74" y="58"/>
                    <a:pt x="74" y="58"/>
                  </a:cubicBezTo>
                  <a:cubicBezTo>
                    <a:pt x="74" y="58"/>
                    <a:pt x="75" y="59"/>
                    <a:pt x="76" y="59"/>
                  </a:cubicBezTo>
                  <a:cubicBezTo>
                    <a:pt x="77" y="58"/>
                    <a:pt x="77" y="58"/>
                    <a:pt x="78" y="58"/>
                  </a:cubicBezTo>
                  <a:cubicBezTo>
                    <a:pt x="89" y="44"/>
                    <a:pt x="89" y="25"/>
                    <a:pt x="78" y="12"/>
                  </a:cubicBezTo>
                  <a:cubicBezTo>
                    <a:pt x="77" y="11"/>
                    <a:pt x="77" y="11"/>
                    <a:pt x="76" y="11"/>
                  </a:cubicBezTo>
                  <a:cubicBezTo>
                    <a:pt x="75" y="11"/>
                    <a:pt x="74" y="11"/>
                    <a:pt x="74" y="12"/>
                  </a:cubicBezTo>
                  <a:cubicBezTo>
                    <a:pt x="71" y="14"/>
                    <a:pt x="71" y="14"/>
                    <a:pt x="71" y="14"/>
                  </a:cubicBezTo>
                  <a:cubicBezTo>
                    <a:pt x="70" y="15"/>
                    <a:pt x="70" y="17"/>
                    <a:pt x="71" y="18"/>
                  </a:cubicBezTo>
                  <a:cubicBezTo>
                    <a:pt x="79" y="28"/>
                    <a:pt x="79" y="42"/>
                    <a:pt x="71" y="51"/>
                  </a:cubicBezTo>
                  <a:close/>
                </a:path>
              </a:pathLst>
            </a:custGeom>
            <a:grpFill/>
            <a:ln>
              <a:noFill/>
            </a:ln>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grpSp>
      <p:sp>
        <p:nvSpPr>
          <p:cNvPr id="43" name="Content Placeholder 2"/>
          <p:cNvSpPr txBox="1"/>
          <p:nvPr/>
        </p:nvSpPr>
        <p:spPr>
          <a:xfrm>
            <a:off x="4820637" y="366080"/>
            <a:ext cx="3217476" cy="365608"/>
          </a:xfrm>
          <a:prstGeom prst="rect">
            <a:avLst/>
          </a:prstGeom>
        </p:spPr>
        <p:txBody>
          <a:bodyPr anchor="t" bIns="0" lIns="0" rIns="0" rtlCol="0" tIns="0" vert="horz" wrap="square">
            <a:spAutoFit/>
          </a:bodyPr>
          <a:lstStyle>
            <a:lvl1pPr algn="r" defTabSz="457200" eaLnBrk="1" hangingPunct="1" indent="0" latinLnBrk="0" marL="0" rtl="0">
              <a:spcBef>
                <a:spcPct val="20000"/>
              </a:spcBef>
              <a:spcAft>
                <a:spcPts val="600"/>
              </a:spcAft>
              <a:buClr>
                <a:schemeClr val="accent1">
                  <a:lumMod val="75000"/>
                </a:schemeClr>
              </a:buClr>
              <a:buSzPct val="145000"/>
              <a:buFont typeface="Arial"/>
              <a:buNone/>
              <a:defRPr cap="none" kern="1200" sz="2100">
                <a:solidFill>
                  <a:schemeClr val="tx1"/>
                </a:solidFill>
                <a:effectLst/>
                <a:latin typeface="+mn-lt"/>
                <a:ea typeface="+mn-ea"/>
                <a:cs typeface="+mn-cs"/>
              </a:defRPr>
            </a:lvl1pPr>
            <a:lvl2pPr algn="ctr" defTabSz="457200" eaLnBrk="1" hangingPunct="1" indent="0" latinLnBrk="0" marL="457200" rtl="0">
              <a:spcBef>
                <a:spcPct val="20000"/>
              </a:spcBef>
              <a:spcAft>
                <a:spcPts val="600"/>
              </a:spcAft>
              <a:buClr>
                <a:schemeClr val="accent1">
                  <a:lumMod val="75000"/>
                </a:schemeClr>
              </a:buClr>
              <a:buSzPct val="145000"/>
              <a:buFont typeface="Arial"/>
              <a:buNone/>
              <a:defRPr cap="none" kern="1200" sz="2000">
                <a:solidFill>
                  <a:schemeClr val="tx1">
                    <a:tint val="75000"/>
                  </a:schemeClr>
                </a:solidFill>
                <a:effectLst/>
                <a:latin typeface="+mn-lt"/>
                <a:ea typeface="+mn-ea"/>
                <a:cs typeface="+mn-cs"/>
              </a:defRPr>
            </a:lvl2pPr>
            <a:lvl3pPr algn="ctr" defTabSz="457200" eaLnBrk="1" hangingPunct="1" indent="0" latinLnBrk="0" marL="914400" rtl="0">
              <a:spcBef>
                <a:spcPct val="20000"/>
              </a:spcBef>
              <a:spcAft>
                <a:spcPts val="600"/>
              </a:spcAft>
              <a:buClr>
                <a:schemeClr val="accent1">
                  <a:lumMod val="75000"/>
                </a:schemeClr>
              </a:buClr>
              <a:buSzPct val="145000"/>
              <a:buFont typeface="Arial"/>
              <a:buNone/>
              <a:defRPr cap="none" kern="1200" sz="1800">
                <a:solidFill>
                  <a:schemeClr val="tx1">
                    <a:tint val="75000"/>
                  </a:schemeClr>
                </a:solidFill>
                <a:effectLst/>
                <a:latin typeface="+mn-lt"/>
                <a:ea typeface="+mn-ea"/>
                <a:cs typeface="+mn-cs"/>
              </a:defRPr>
            </a:lvl3pPr>
            <a:lvl4pPr algn="ctr" defTabSz="457200" eaLnBrk="1" hangingPunct="1" indent="0" latinLnBrk="0" marL="1371600" rtl="0">
              <a:spcBef>
                <a:spcPct val="20000"/>
              </a:spcBef>
              <a:spcAft>
                <a:spcPts val="600"/>
              </a:spcAft>
              <a:buClr>
                <a:schemeClr val="accent1">
                  <a:lumMod val="75000"/>
                </a:schemeClr>
              </a:buClr>
              <a:buSzPct val="145000"/>
              <a:buFont typeface="Arial"/>
              <a:buNone/>
              <a:defRPr cap="none" kern="1200" sz="1600">
                <a:solidFill>
                  <a:schemeClr val="tx1">
                    <a:tint val="75000"/>
                  </a:schemeClr>
                </a:solidFill>
                <a:effectLst/>
                <a:latin typeface="+mn-lt"/>
                <a:ea typeface="+mn-ea"/>
                <a:cs typeface="+mn-cs"/>
              </a:defRPr>
            </a:lvl4pPr>
            <a:lvl5pPr algn="ctr" defTabSz="457200" eaLnBrk="1" hangingPunct="1" indent="0" latinLnBrk="0" marL="18288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5pPr>
            <a:lvl6pPr algn="ctr" defTabSz="457200" eaLnBrk="1" hangingPunct="1" indent="0" latinLnBrk="0" marL="22860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6pPr>
            <a:lvl7pPr algn="ctr" defTabSz="457200" eaLnBrk="1" hangingPunct="1" indent="0" latinLnBrk="0" marL="27432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7pPr>
            <a:lvl8pPr algn="ctr" defTabSz="457200" eaLnBrk="1" hangingPunct="1" indent="0" latinLnBrk="0" marL="32004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8pPr>
            <a:lvl9pPr algn="ctr" defTabSz="457200" eaLnBrk="1" hangingPunct="1" indent="0" latinLnBrk="0" marL="36576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9pPr>
          </a:lstStyle>
          <a:p>
            <a:pPr algn="ctr"/>
            <a:r>
              <a:rPr altLang="en-US" b="1" lang="zh-CN" sz="2399">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点击添加相关标题文字</a:t>
            </a:r>
          </a:p>
        </p:txBody>
      </p:sp>
      <p:sp>
        <p:nvSpPr>
          <p:cNvPr id="44" name="Text Box 11"/>
          <p:cNvSpPr txBox="1">
            <a:spLocks noChangeArrowheads="1"/>
          </p:cNvSpPr>
          <p:nvPr/>
        </p:nvSpPr>
        <p:spPr bwMode="auto">
          <a:xfrm>
            <a:off x="5108654" y="727938"/>
            <a:ext cx="2641443" cy="182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wrap="square">
            <a:spAutoFit/>
          </a:bodyPr>
          <a:lstStyle>
            <a:lvl1pPr eaLnBrk="0" hangingPunct="0">
              <a:defRPr>
                <a:solidFill>
                  <a:schemeClr val="tx1"/>
                </a:solidFill>
                <a:latin charset="0" panose="020f0502020204030204" pitchFamily="34" typeface="Calibri"/>
                <a:ea charset="-122" typeface="宋体"/>
              </a:defRPr>
            </a:lvl1pPr>
            <a:lvl2pPr eaLnBrk="0" hangingPunct="0" indent="-285750" marL="742950">
              <a:defRPr>
                <a:solidFill>
                  <a:schemeClr val="tx1"/>
                </a:solidFill>
                <a:latin charset="0" panose="020f0502020204030204" pitchFamily="34" typeface="Calibri"/>
                <a:ea charset="-122" typeface="宋体"/>
              </a:defRPr>
            </a:lvl2pPr>
            <a:lvl3pPr eaLnBrk="0" hangingPunct="0" indent="-228600" marL="1143000">
              <a:defRPr>
                <a:solidFill>
                  <a:schemeClr val="tx1"/>
                </a:solidFill>
                <a:latin charset="0" panose="020f0502020204030204" pitchFamily="34" typeface="Calibri"/>
                <a:ea charset="-122" typeface="宋体"/>
              </a:defRPr>
            </a:lvl3pPr>
            <a:lvl4pPr eaLnBrk="0" hangingPunct="0" indent="-228600" marL="1600200">
              <a:defRPr>
                <a:solidFill>
                  <a:schemeClr val="tx1"/>
                </a:solidFill>
                <a:latin charset="0" panose="020f0502020204030204" pitchFamily="34" typeface="Calibri"/>
                <a:ea charset="-122" typeface="宋体"/>
              </a:defRPr>
            </a:lvl4pPr>
            <a:lvl5pPr eaLnBrk="0" hangingPunct="0" indent="-228600" marL="2057400">
              <a:defRPr>
                <a:solidFill>
                  <a:schemeClr val="tx1"/>
                </a:solidFill>
                <a:latin charset="0" panose="020f0502020204030204" pitchFamily="34" typeface="Calibri"/>
                <a:ea charset="-122" typeface="宋体"/>
              </a:defRPr>
            </a:lvl5pPr>
            <a:lvl6pPr eaLnBrk="0" fontAlgn="base" hangingPunct="0" indent="-228600" marL="2514600">
              <a:spcBef>
                <a:spcPct val="0"/>
              </a:spcBef>
              <a:spcAft>
                <a:spcPct val="0"/>
              </a:spcAft>
              <a:defRPr>
                <a:solidFill>
                  <a:schemeClr val="tx1"/>
                </a:solidFill>
                <a:latin charset="0" panose="020f0502020204030204" pitchFamily="34" typeface="Calibri"/>
                <a:ea charset="-122" typeface="宋体"/>
              </a:defRPr>
            </a:lvl6pPr>
            <a:lvl7pPr eaLnBrk="0" fontAlgn="base" hangingPunct="0" indent="-228600" marL="2971800">
              <a:spcBef>
                <a:spcPct val="0"/>
              </a:spcBef>
              <a:spcAft>
                <a:spcPct val="0"/>
              </a:spcAft>
              <a:defRPr>
                <a:solidFill>
                  <a:schemeClr val="tx1"/>
                </a:solidFill>
                <a:latin charset="0" panose="020f0502020204030204" pitchFamily="34" typeface="Calibri"/>
                <a:ea charset="-122" typeface="宋体"/>
              </a:defRPr>
            </a:lvl7pPr>
            <a:lvl8pPr eaLnBrk="0" fontAlgn="base" hangingPunct="0" indent="-228600" marL="3429000">
              <a:spcBef>
                <a:spcPct val="0"/>
              </a:spcBef>
              <a:spcAft>
                <a:spcPct val="0"/>
              </a:spcAft>
              <a:defRPr>
                <a:solidFill>
                  <a:schemeClr val="tx1"/>
                </a:solidFill>
                <a:latin charset="0" panose="020f0502020204030204" pitchFamily="34" typeface="Calibri"/>
                <a:ea charset="-122" typeface="宋体"/>
              </a:defRPr>
            </a:lvl8pPr>
            <a:lvl9pPr eaLnBrk="0" fontAlgn="base" hangingPunct="0" indent="-228600" marL="3886200">
              <a:spcBef>
                <a:spcPct val="0"/>
              </a:spcBef>
              <a:spcAft>
                <a:spcPct val="0"/>
              </a:spcAft>
              <a:defRPr>
                <a:solidFill>
                  <a:schemeClr val="tx1"/>
                </a:solidFill>
                <a:latin charset="0" panose="020f0502020204030204" pitchFamily="34" typeface="Calibri"/>
                <a:ea charset="-122" typeface="宋体"/>
              </a:defRPr>
            </a:lvl9pPr>
          </a:lstStyle>
          <a:p>
            <a:pPr algn="ctr" eaLnBrk="1" hangingPunct="1">
              <a:defRPr/>
            </a:pPr>
            <a:r>
              <a:rPr altLang="zh-CN" lang="en-US" sz="12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CLICK TO ADD CAPTION TEXT</a:t>
            </a:r>
          </a:p>
        </p:txBody>
      </p:sp>
    </p:spTree>
    <p:extLst>
      <p:ext uri="{BB962C8B-B14F-4D97-AF65-F5344CB8AC3E}">
        <p14:creationId val="2621540427"/>
      </p:ext>
    </p:extLst>
  </p:cSld>
  <p:clrMapOvr>
    <a:masterClrMapping/>
  </p:clrMapOvr>
  <mc:AlternateContent>
    <mc:Choice Requires="p14">
      <p:transition p14:dur="1400" spd="slow">
        <p14:doors dir="vert"/>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42" presetSubtype="0">
                                  <p:stCondLst>
                                    <p:cond delay="0"/>
                                  </p:stCondLst>
                                  <p:childTnLst>
                                    <p:set>
                                      <p:cBhvr>
                                        <p:cTn dur="1" fill="hold" id="6">
                                          <p:stCondLst>
                                            <p:cond delay="0"/>
                                          </p:stCondLst>
                                        </p:cTn>
                                        <p:tgtEl>
                                          <p:spTgt spid="5"/>
                                        </p:tgtEl>
                                        <p:attrNameLst>
                                          <p:attrName>style.visibility</p:attrName>
                                        </p:attrNameLst>
                                      </p:cBhvr>
                                      <p:to>
                                        <p:strVal val="visible"/>
                                      </p:to>
                                    </p:set>
                                    <p:animEffect filter="fade" transition="in">
                                      <p:cBhvr>
                                        <p:cTn dur="1000" id="7"/>
                                        <p:tgtEl>
                                          <p:spTgt spid="5"/>
                                        </p:tgtEl>
                                      </p:cBhvr>
                                    </p:animEffect>
                                    <p:anim calcmode="lin" valueType="num">
                                      <p:cBhvr>
                                        <p:cTn dur="1000" fill="hold" id="8"/>
                                        <p:tgtEl>
                                          <p:spTgt spid="5"/>
                                        </p:tgtEl>
                                        <p:attrNameLst>
                                          <p:attrName>ppt_x</p:attrName>
                                        </p:attrNameLst>
                                      </p:cBhvr>
                                      <p:tavLst>
                                        <p:tav tm="0">
                                          <p:val>
                                            <p:strVal val="#ppt_x"/>
                                          </p:val>
                                        </p:tav>
                                        <p:tav tm="100000">
                                          <p:val>
                                            <p:strVal val="#ppt_x"/>
                                          </p:val>
                                        </p:tav>
                                      </p:tavLst>
                                    </p:anim>
                                    <p:anim calcmode="lin" valueType="num">
                                      <p:cBhvr>
                                        <p:cTn dur="1000" fill="hold" id="9"/>
                                        <p:tgtEl>
                                          <p:spTgt spid="5"/>
                                        </p:tgtEl>
                                        <p:attrNameLst>
                                          <p:attrName>ppt_y</p:attrName>
                                        </p:attrNameLst>
                                      </p:cBhvr>
                                      <p:tavLst>
                                        <p:tav tm="0">
                                          <p:val>
                                            <p:strVal val="#ppt_y+.1"/>
                                          </p:val>
                                        </p:tav>
                                        <p:tav tm="100000">
                                          <p:val>
                                            <p:strVal val="#ppt_y"/>
                                          </p:val>
                                        </p:tav>
                                      </p:tavLst>
                                    </p:anim>
                                  </p:childTnLst>
                                </p:cTn>
                              </p:par>
                            </p:childTnLst>
                          </p:cTn>
                        </p:par>
                        <p:par>
                          <p:cTn fill="hold" id="10" nodeType="afterGroup">
                            <p:stCondLst>
                              <p:cond delay="1000"/>
                            </p:stCondLst>
                            <p:childTnLst>
                              <p:par>
                                <p:cTn fill="hold" id="11" nodeType="afterEffect" presetClass="entr" presetID="22" presetSubtype="8">
                                  <p:stCondLst>
                                    <p:cond delay="0"/>
                                  </p:stCondLst>
                                  <p:childTnLst>
                                    <p:set>
                                      <p:cBhvr>
                                        <p:cTn dur="1" fill="hold" id="12">
                                          <p:stCondLst>
                                            <p:cond delay="0"/>
                                          </p:stCondLst>
                                        </p:cTn>
                                        <p:tgtEl>
                                          <p:spTgt spid="3"/>
                                        </p:tgtEl>
                                        <p:attrNameLst>
                                          <p:attrName>style.visibility</p:attrName>
                                        </p:attrNameLst>
                                      </p:cBhvr>
                                      <p:to>
                                        <p:strVal val="visible"/>
                                      </p:to>
                                    </p:set>
                                    <p:animEffect filter="wipe(left)" transition="in">
                                      <p:cBhvr>
                                        <p:cTn dur="250" id="13"/>
                                        <p:tgtEl>
                                          <p:spTgt spid="3"/>
                                        </p:tgtEl>
                                      </p:cBhvr>
                                    </p:animEffect>
                                  </p:childTnLst>
                                </p:cTn>
                              </p:par>
                            </p:childTnLst>
                          </p:cTn>
                        </p:par>
                        <p:par>
                          <p:cTn fill="hold" id="14" nodeType="afterGroup">
                            <p:stCondLst>
                              <p:cond delay="1250"/>
                            </p:stCondLst>
                            <p:childTnLst>
                              <p:par>
                                <p:cTn fill="hold" id="15" nodeType="afterEffect" presetClass="entr" presetID="22" presetSubtype="8">
                                  <p:stCondLst>
                                    <p:cond delay="0"/>
                                  </p:stCondLst>
                                  <p:childTnLst>
                                    <p:set>
                                      <p:cBhvr>
                                        <p:cTn dur="1" fill="hold" id="16">
                                          <p:stCondLst>
                                            <p:cond delay="0"/>
                                          </p:stCondLst>
                                        </p:cTn>
                                        <p:tgtEl>
                                          <p:spTgt spid="2"/>
                                        </p:tgtEl>
                                        <p:attrNameLst>
                                          <p:attrName>style.visibility</p:attrName>
                                        </p:attrNameLst>
                                      </p:cBhvr>
                                      <p:to>
                                        <p:strVal val="visible"/>
                                      </p:to>
                                    </p:set>
                                    <p:animEffect filter="wipe(left)" transition="in">
                                      <p:cBhvr>
                                        <p:cTn dur="250" id="17"/>
                                        <p:tgtEl>
                                          <p:spTgt spid="2"/>
                                        </p:tgtEl>
                                      </p:cBhvr>
                                    </p:animEffect>
                                  </p:childTnLst>
                                </p:cTn>
                              </p:par>
                            </p:childTnLst>
                          </p:cTn>
                        </p:par>
                        <p:par>
                          <p:cTn fill="hold" id="18" nodeType="afterGroup">
                            <p:stCondLst>
                              <p:cond delay="1500"/>
                            </p:stCondLst>
                            <p:childTnLst>
                              <p:par>
                                <p:cTn fill="hold" id="19" nodeType="afterEffect" presetClass="entr" presetID="22" presetSubtype="8">
                                  <p:stCondLst>
                                    <p:cond delay="0"/>
                                  </p:stCondLst>
                                  <p:childTnLst>
                                    <p:set>
                                      <p:cBhvr>
                                        <p:cTn dur="1" fill="hold" id="20">
                                          <p:stCondLst>
                                            <p:cond delay="0"/>
                                          </p:stCondLst>
                                        </p:cTn>
                                        <p:tgtEl>
                                          <p:spTgt spid="4"/>
                                        </p:tgtEl>
                                        <p:attrNameLst>
                                          <p:attrName>style.visibility</p:attrName>
                                        </p:attrNameLst>
                                      </p:cBhvr>
                                      <p:to>
                                        <p:strVal val="visible"/>
                                      </p:to>
                                    </p:set>
                                    <p:animEffect filter="wipe(left)" transition="in">
                                      <p:cBhvr>
                                        <p:cTn dur="250" id="21"/>
                                        <p:tgtEl>
                                          <p:spTgt spid="4"/>
                                        </p:tgtEl>
                                      </p:cBhvr>
                                    </p:animEffect>
                                  </p:childTnLst>
                                </p:cTn>
                              </p:par>
                            </p:childTnLst>
                          </p:cTn>
                        </p:par>
                        <p:par>
                          <p:cTn fill="hold" id="22" nodeType="afterGroup">
                            <p:stCondLst>
                              <p:cond delay="1750"/>
                            </p:stCondLst>
                            <p:childTnLst>
                              <p:par>
                                <p:cTn fill="hold" id="23" nodeType="afterEffect" presetClass="entr" presetID="22" presetSubtype="2">
                                  <p:stCondLst>
                                    <p:cond delay="0"/>
                                  </p:stCondLst>
                                  <p:childTnLst>
                                    <p:set>
                                      <p:cBhvr>
                                        <p:cTn dur="1" fill="hold" id="24">
                                          <p:stCondLst>
                                            <p:cond delay="0"/>
                                          </p:stCondLst>
                                        </p:cTn>
                                        <p:tgtEl>
                                          <p:spTgt spid="11"/>
                                        </p:tgtEl>
                                        <p:attrNameLst>
                                          <p:attrName>style.visibility</p:attrName>
                                        </p:attrNameLst>
                                      </p:cBhvr>
                                      <p:to>
                                        <p:strVal val="visible"/>
                                      </p:to>
                                    </p:set>
                                    <p:animEffect filter="wipe(right)" transition="in">
                                      <p:cBhvr>
                                        <p:cTn dur="500" id="25"/>
                                        <p:tgtEl>
                                          <p:spTgt spid="11"/>
                                        </p:tgtEl>
                                      </p:cBhvr>
                                    </p:animEffect>
                                  </p:childTnLst>
                                </p:cTn>
                              </p:par>
                            </p:childTnLst>
                          </p:cTn>
                        </p:par>
                        <p:par>
                          <p:cTn fill="hold" id="26" nodeType="afterGroup">
                            <p:stCondLst>
                              <p:cond delay="2250"/>
                            </p:stCondLst>
                            <p:childTnLst>
                              <p:par>
                                <p:cTn fill="hold" id="27" nodeType="afterEffect" presetClass="entr" presetID="10" presetSubtype="0">
                                  <p:stCondLst>
                                    <p:cond delay="0"/>
                                  </p:stCondLst>
                                  <p:childTnLst>
                                    <p:set>
                                      <p:cBhvr>
                                        <p:cTn dur="1" fill="hold" id="28">
                                          <p:stCondLst>
                                            <p:cond delay="0"/>
                                          </p:stCondLst>
                                        </p:cTn>
                                        <p:tgtEl>
                                          <p:spTgt spid="25"/>
                                        </p:tgtEl>
                                        <p:attrNameLst>
                                          <p:attrName>style.visibility</p:attrName>
                                        </p:attrNameLst>
                                      </p:cBhvr>
                                      <p:to>
                                        <p:strVal val="visible"/>
                                      </p:to>
                                    </p:set>
                                    <p:animEffect filter="fade" transition="in">
                                      <p:cBhvr>
                                        <p:cTn dur="500" id="29"/>
                                        <p:tgtEl>
                                          <p:spTgt spid="25"/>
                                        </p:tgtEl>
                                      </p:cBhvr>
                                    </p:animEffect>
                                  </p:childTnLst>
                                </p:cTn>
                              </p:par>
                            </p:childTnLst>
                          </p:cTn>
                        </p:par>
                        <p:par>
                          <p:cTn fill="hold" id="30" nodeType="afterGroup">
                            <p:stCondLst>
                              <p:cond delay="2750"/>
                            </p:stCondLst>
                            <p:childTnLst>
                              <p:par>
                                <p:cTn fill="hold" id="31" nodeType="afterEffect" presetClass="entr" presetID="22" presetSubtype="8">
                                  <p:stCondLst>
                                    <p:cond delay="0"/>
                                  </p:stCondLst>
                                  <p:childTnLst>
                                    <p:set>
                                      <p:cBhvr>
                                        <p:cTn dur="1" fill="hold" id="32">
                                          <p:stCondLst>
                                            <p:cond delay="0"/>
                                          </p:stCondLst>
                                        </p:cTn>
                                        <p:tgtEl>
                                          <p:spTgt spid="19"/>
                                        </p:tgtEl>
                                        <p:attrNameLst>
                                          <p:attrName>style.visibility</p:attrName>
                                        </p:attrNameLst>
                                      </p:cBhvr>
                                      <p:to>
                                        <p:strVal val="visible"/>
                                      </p:to>
                                    </p:set>
                                    <p:animEffect filter="wipe(left)" transition="in">
                                      <p:cBhvr>
                                        <p:cTn dur="500" id="33"/>
                                        <p:tgtEl>
                                          <p:spTgt spid="19"/>
                                        </p:tgtEl>
                                      </p:cBhvr>
                                    </p:animEffect>
                                  </p:childTnLst>
                                </p:cTn>
                              </p:par>
                            </p:childTnLst>
                          </p:cTn>
                        </p:par>
                        <p:par>
                          <p:cTn fill="hold" id="34" nodeType="afterGroup">
                            <p:stCondLst>
                              <p:cond delay="3250"/>
                            </p:stCondLst>
                            <p:childTnLst>
                              <p:par>
                                <p:cTn fill="hold" id="35" nodeType="afterEffect" presetClass="entr" presetID="10" presetSubtype="0">
                                  <p:stCondLst>
                                    <p:cond delay="0"/>
                                  </p:stCondLst>
                                  <p:childTnLst>
                                    <p:set>
                                      <p:cBhvr>
                                        <p:cTn dur="1" fill="hold" id="36">
                                          <p:stCondLst>
                                            <p:cond delay="0"/>
                                          </p:stCondLst>
                                        </p:cTn>
                                        <p:tgtEl>
                                          <p:spTgt spid="22"/>
                                        </p:tgtEl>
                                        <p:attrNameLst>
                                          <p:attrName>style.visibility</p:attrName>
                                        </p:attrNameLst>
                                      </p:cBhvr>
                                      <p:to>
                                        <p:strVal val="visible"/>
                                      </p:to>
                                    </p:set>
                                    <p:animEffect filter="fade" transition="in">
                                      <p:cBhvr>
                                        <p:cTn dur="500" id="37"/>
                                        <p:tgtEl>
                                          <p:spTgt spid="22"/>
                                        </p:tgtEl>
                                      </p:cBhvr>
                                    </p:animEffect>
                                  </p:childTnLst>
                                </p:cTn>
                              </p:par>
                            </p:childTnLst>
                          </p:cTn>
                        </p:par>
                        <p:par>
                          <p:cTn fill="hold" id="38" nodeType="afterGroup">
                            <p:stCondLst>
                              <p:cond delay="3750"/>
                            </p:stCondLst>
                            <p:childTnLst>
                              <p:par>
                                <p:cTn fill="hold" id="39" nodeType="afterEffect" presetClass="entr" presetID="22" presetSubtype="8">
                                  <p:stCondLst>
                                    <p:cond delay="0"/>
                                  </p:stCondLst>
                                  <p:childTnLst>
                                    <p:set>
                                      <p:cBhvr>
                                        <p:cTn dur="1" fill="hold" id="40">
                                          <p:stCondLst>
                                            <p:cond delay="0"/>
                                          </p:stCondLst>
                                        </p:cTn>
                                        <p:tgtEl>
                                          <p:spTgt spid="14"/>
                                        </p:tgtEl>
                                        <p:attrNameLst>
                                          <p:attrName>style.visibility</p:attrName>
                                        </p:attrNameLst>
                                      </p:cBhvr>
                                      <p:to>
                                        <p:strVal val="visible"/>
                                      </p:to>
                                    </p:set>
                                    <p:animEffect filter="wipe(left)" transition="in">
                                      <p:cBhvr>
                                        <p:cTn dur="500" id="41"/>
                                        <p:tgtEl>
                                          <p:spTgt spid="14"/>
                                        </p:tgtEl>
                                      </p:cBhvr>
                                    </p:animEffect>
                                  </p:childTnLst>
                                </p:cTn>
                              </p:par>
                            </p:childTnLst>
                          </p:cTn>
                        </p:par>
                        <p:par>
                          <p:cTn fill="hold" id="42" nodeType="afterGroup">
                            <p:stCondLst>
                              <p:cond delay="4250"/>
                            </p:stCondLst>
                            <p:childTnLst>
                              <p:par>
                                <p:cTn fill="hold" id="43" nodeType="afterEffect" presetClass="entr" presetID="10" presetSubtype="0">
                                  <p:stCondLst>
                                    <p:cond delay="0"/>
                                  </p:stCondLst>
                                  <p:childTnLst>
                                    <p:set>
                                      <p:cBhvr>
                                        <p:cTn dur="1" fill="hold" id="44">
                                          <p:stCondLst>
                                            <p:cond delay="0"/>
                                          </p:stCondLst>
                                        </p:cTn>
                                        <p:tgtEl>
                                          <p:spTgt spid="28"/>
                                        </p:tgtEl>
                                        <p:attrNameLst>
                                          <p:attrName>style.visibility</p:attrName>
                                        </p:attrNameLst>
                                      </p:cBhvr>
                                      <p:to>
                                        <p:strVal val="visible"/>
                                      </p:to>
                                    </p:set>
                                    <p:animEffect filter="fade" transition="in">
                                      <p:cBhvr>
                                        <p:cTn dur="500" id="45"/>
                                        <p:tgtEl>
                                          <p:spTgt spid="28"/>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1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56" name="TextBox 55"/>
          <p:cNvSpPr txBox="1"/>
          <p:nvPr/>
        </p:nvSpPr>
        <p:spPr>
          <a:xfrm>
            <a:off x="6643820" y="2291107"/>
            <a:ext cx="4196677" cy="621792"/>
          </a:xfrm>
          <a:prstGeom prst="rect">
            <a:avLst/>
          </a:prstGeom>
          <a:noFill/>
        </p:spPr>
        <p:txBody>
          <a:bodyPr rtlCol="0" wrap="square">
            <a:spAutoFit/>
          </a:bodyPr>
          <a:lstStyle/>
          <a:p>
            <a:pPr algn="just"/>
            <a:r>
              <a:rPr lang="en-US" sz="1160">
                <a:solidFill>
                  <a:schemeClr val="bg1">
                    <a:lumMod val="50000"/>
                  </a:schemeClr>
                </a:solidFill>
                <a:latin charset="0" panose="02020603050405020304" pitchFamily="18" typeface="Times New Roman"/>
                <a:ea charset="-122" panose="020b0503020204020204" pitchFamily="34" typeface="微软雅黑"/>
                <a:cs charset="0" panose="020b0606030504020204" pitchFamily="34" typeface="Open Sans"/>
                <a:sym charset="0" panose="02020603050405020304" pitchFamily="18" typeface="Times New Roman"/>
              </a:rPr>
              <a:t>Denima Ostebus danaime lovera donWakamare dimas quosam santLoirem ipsume koler sit denimaOstebus daname lovera don Wakamare</a:t>
            </a:r>
          </a:p>
        </p:txBody>
      </p:sp>
      <p:sp>
        <p:nvSpPr>
          <p:cNvPr id="57" name="TextBox 56"/>
          <p:cNvSpPr txBox="1"/>
          <p:nvPr/>
        </p:nvSpPr>
        <p:spPr>
          <a:xfrm>
            <a:off x="6643820" y="2999272"/>
            <a:ext cx="4196677" cy="621792"/>
          </a:xfrm>
          <a:prstGeom prst="rect">
            <a:avLst/>
          </a:prstGeom>
          <a:noFill/>
        </p:spPr>
        <p:txBody>
          <a:bodyPr rtlCol="0" wrap="square">
            <a:spAutoFit/>
          </a:bodyPr>
          <a:lstStyle/>
          <a:p>
            <a:pPr algn="just"/>
            <a:r>
              <a:rPr lang="en-US" sz="1160">
                <a:solidFill>
                  <a:schemeClr val="bg1">
                    <a:lumMod val="50000"/>
                  </a:schemeClr>
                </a:solidFill>
                <a:latin charset="0" panose="02020603050405020304" pitchFamily="18" typeface="Times New Roman"/>
                <a:ea charset="-122" panose="020b0503020204020204" pitchFamily="34" typeface="微软雅黑"/>
                <a:cs charset="0" panose="020b0606030504020204" pitchFamily="34" typeface="Open Sans"/>
                <a:sym charset="0" panose="02020603050405020304" pitchFamily="18" typeface="Times New Roman"/>
              </a:rPr>
              <a:t>Denima Ostebus danaime lovera donWakamare dimas quosam santLoirem ipsume koler sit denimaOstebus daname lovera don Wakamare</a:t>
            </a:r>
          </a:p>
        </p:txBody>
      </p:sp>
      <p:sp>
        <p:nvSpPr>
          <p:cNvPr id="58" name="TextBox 57"/>
          <p:cNvSpPr txBox="1"/>
          <p:nvPr/>
        </p:nvSpPr>
        <p:spPr>
          <a:xfrm>
            <a:off x="6643820" y="3700954"/>
            <a:ext cx="4196677" cy="621792"/>
          </a:xfrm>
          <a:prstGeom prst="rect">
            <a:avLst/>
          </a:prstGeom>
          <a:noFill/>
        </p:spPr>
        <p:txBody>
          <a:bodyPr rtlCol="0" wrap="square">
            <a:spAutoFit/>
          </a:bodyPr>
          <a:lstStyle/>
          <a:p>
            <a:pPr algn="just"/>
            <a:r>
              <a:rPr lang="en-US" sz="1160">
                <a:solidFill>
                  <a:schemeClr val="bg1">
                    <a:lumMod val="50000"/>
                  </a:schemeClr>
                </a:solidFill>
                <a:latin charset="0" panose="02020603050405020304" pitchFamily="18" typeface="Times New Roman"/>
                <a:ea charset="-122" panose="020b0503020204020204" pitchFamily="34" typeface="微软雅黑"/>
                <a:cs charset="0" panose="020b0606030504020204" pitchFamily="34" typeface="Open Sans"/>
                <a:sym charset="0" panose="02020603050405020304" pitchFamily="18" typeface="Times New Roman"/>
              </a:rPr>
              <a:t>Denima Ostebus danaime lovera donWakamare dimas quosam santLoirem ipsume koler sit denimaOstebus daname lovera don Wakamare</a:t>
            </a:r>
          </a:p>
        </p:txBody>
      </p:sp>
      <p:sp>
        <p:nvSpPr>
          <p:cNvPr id="59" name="TextBox 58"/>
          <p:cNvSpPr txBox="1"/>
          <p:nvPr/>
        </p:nvSpPr>
        <p:spPr>
          <a:xfrm>
            <a:off x="6643820" y="4395378"/>
            <a:ext cx="4196677" cy="621792"/>
          </a:xfrm>
          <a:prstGeom prst="rect">
            <a:avLst/>
          </a:prstGeom>
          <a:noFill/>
        </p:spPr>
        <p:txBody>
          <a:bodyPr rtlCol="0" wrap="square">
            <a:spAutoFit/>
          </a:bodyPr>
          <a:lstStyle/>
          <a:p>
            <a:pPr algn="just"/>
            <a:r>
              <a:rPr lang="en-US" sz="1160">
                <a:solidFill>
                  <a:schemeClr val="bg1">
                    <a:lumMod val="50000"/>
                  </a:schemeClr>
                </a:solidFill>
                <a:latin charset="0" panose="02020603050405020304" pitchFamily="18" typeface="Times New Roman"/>
                <a:ea charset="-122" panose="020b0503020204020204" pitchFamily="34" typeface="微软雅黑"/>
                <a:cs charset="0" panose="020b0606030504020204" pitchFamily="34" typeface="Open Sans"/>
                <a:sym charset="0" panose="02020603050405020304" pitchFamily="18" typeface="Times New Roman"/>
              </a:rPr>
              <a:t>Denima Ostebus danaime lovera donWakamare dimas quosam santLoirem ipsume koler sit denimaOstebus daname lovera don Wakamare</a:t>
            </a:r>
          </a:p>
        </p:txBody>
      </p:sp>
      <p:sp>
        <p:nvSpPr>
          <p:cNvPr id="60" name="TextBox 59"/>
          <p:cNvSpPr txBox="1"/>
          <p:nvPr/>
        </p:nvSpPr>
        <p:spPr>
          <a:xfrm>
            <a:off x="6643820" y="5112405"/>
            <a:ext cx="4196677" cy="621792"/>
          </a:xfrm>
          <a:prstGeom prst="rect">
            <a:avLst/>
          </a:prstGeom>
          <a:noFill/>
        </p:spPr>
        <p:txBody>
          <a:bodyPr rtlCol="0" wrap="square">
            <a:spAutoFit/>
          </a:bodyPr>
          <a:lstStyle/>
          <a:p>
            <a:pPr algn="just"/>
            <a:r>
              <a:rPr lang="en-US" sz="1160">
                <a:solidFill>
                  <a:schemeClr val="bg1">
                    <a:lumMod val="50000"/>
                  </a:schemeClr>
                </a:solidFill>
                <a:latin charset="0" panose="02020603050405020304" pitchFamily="18" typeface="Times New Roman"/>
                <a:ea charset="-122" panose="020b0503020204020204" pitchFamily="34" typeface="微软雅黑"/>
                <a:cs charset="0" panose="020b0606030504020204" pitchFamily="34" typeface="Open Sans"/>
                <a:sym charset="0" panose="02020603050405020304" pitchFamily="18" typeface="Times New Roman"/>
              </a:rPr>
              <a:t>Denima Ostebus danaime lovera donWakamare dimas quosam santLoirem ipsume koler sit denimaOstebus daname lovera don Wakamare</a:t>
            </a:r>
          </a:p>
        </p:txBody>
      </p:sp>
      <p:grpSp>
        <p:nvGrpSpPr>
          <p:cNvPr id="16" name="Group 15"/>
          <p:cNvGrpSpPr/>
          <p:nvPr/>
        </p:nvGrpSpPr>
        <p:grpSpPr>
          <a:xfrm>
            <a:off x="353" y="1501890"/>
            <a:ext cx="6417992" cy="1445127"/>
            <a:chOff x="0" y="1424092"/>
            <a:chExt cx="6085541" cy="1370270"/>
          </a:xfrm>
        </p:grpSpPr>
        <p:grpSp>
          <p:nvGrpSpPr>
            <p:cNvPr id="9" name="Group 8"/>
            <p:cNvGrpSpPr/>
            <p:nvPr/>
          </p:nvGrpSpPr>
          <p:grpSpPr>
            <a:xfrm>
              <a:off x="0" y="1424092"/>
              <a:ext cx="6085541" cy="1370270"/>
              <a:chOff x="0" y="1424092"/>
              <a:chExt cx="6085541" cy="1370270"/>
            </a:xfrm>
          </p:grpSpPr>
          <p:grpSp>
            <p:nvGrpSpPr>
              <p:cNvPr id="7" name="Group 6"/>
              <p:cNvGrpSpPr/>
              <p:nvPr/>
            </p:nvGrpSpPr>
            <p:grpSpPr>
              <a:xfrm>
                <a:off x="0" y="1424092"/>
                <a:ext cx="6085541" cy="1370270"/>
                <a:chOff x="0" y="1424092"/>
                <a:chExt cx="6085541" cy="1370270"/>
              </a:xfrm>
            </p:grpSpPr>
            <p:sp>
              <p:nvSpPr>
                <p:cNvPr id="6" name="Freeform 5"/>
                <p:cNvSpPr/>
                <p:nvPr/>
              </p:nvSpPr>
              <p:spPr bwMode="auto">
                <a:xfrm>
                  <a:off x="956688" y="1424092"/>
                  <a:ext cx="738537" cy="1370270"/>
                </a:xfrm>
                <a:custGeom>
                  <a:gdLst>
                    <a:gd fmla="*/ 0 w 325" name="T0"/>
                    <a:gd fmla="*/ 0 h 603" name="T1"/>
                    <a:gd fmla="*/ 325 w 325" name="T2"/>
                    <a:gd fmla="*/ 316 h 603" name="T3"/>
                    <a:gd fmla="*/ 325 w 325" name="T4"/>
                    <a:gd fmla="*/ 603 h 603" name="T5"/>
                    <a:gd fmla="*/ 0 w 325" name="T6"/>
                    <a:gd fmla="*/ 397 h 603" name="T7"/>
                    <a:gd fmla="*/ 0 w 325" name="T8"/>
                    <a:gd fmla="*/ 0 h 603" name="T9"/>
                  </a:gdLst>
                  <a:cxnLst>
                    <a:cxn ang="0">
                      <a:pos x="T0" y="T1"/>
                    </a:cxn>
                    <a:cxn ang="0">
                      <a:pos x="T2" y="T3"/>
                    </a:cxn>
                    <a:cxn ang="0">
                      <a:pos x="T4" y="T5"/>
                    </a:cxn>
                    <a:cxn ang="0">
                      <a:pos x="T6" y="T7"/>
                    </a:cxn>
                    <a:cxn ang="0">
                      <a:pos x="T8" y="T9"/>
                    </a:cxn>
                  </a:cxnLst>
                  <a:rect b="b" l="0" r="r" t="0"/>
                  <a:pathLst>
                    <a:path h="603" w="325">
                      <a:moveTo>
                        <a:pt x="0" y="0"/>
                      </a:moveTo>
                      <a:lnTo>
                        <a:pt x="325" y="316"/>
                      </a:lnTo>
                      <a:lnTo>
                        <a:pt x="325" y="603"/>
                      </a:lnTo>
                      <a:lnTo>
                        <a:pt x="0" y="397"/>
                      </a:lnTo>
                      <a:lnTo>
                        <a:pt x="0" y="0"/>
                      </a:lnTo>
                      <a:close/>
                    </a:path>
                  </a:pathLst>
                </a:custGeom>
                <a:solidFill>
                  <a:schemeClr val="accent1">
                    <a:lumMod val="60000"/>
                    <a:lumOff val="40000"/>
                    <a:alpha val="80000"/>
                  </a:schemeClr>
                </a:solidFill>
                <a:ln>
                  <a:noFill/>
                </a:ln>
              </p:spPr>
              <p:txBody>
                <a:bodyPr anchor="t" anchorCtr="0" bIns="64290" compatLnSpc="1" lIns="128580" numCol="1" rIns="128580" tIns="64290" vert="horz" wrap="square">
                  <a:prstTxWarp prst="textNoShape">
                    <a:avLst/>
                  </a:prstTxWarp>
                </a:bodyPr>
                <a:lstStyle/>
                <a:p>
                  <a:endParaRPr lang="en-US" sz="2531">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26" name="Rectangle 25"/>
                <p:cNvSpPr>
                  <a:spLocks noChangeArrowheads="1"/>
                </p:cNvSpPr>
                <p:nvPr/>
              </p:nvSpPr>
              <p:spPr bwMode="auto">
                <a:xfrm>
                  <a:off x="0" y="1424092"/>
                  <a:ext cx="956689" cy="902151"/>
                </a:xfrm>
                <a:prstGeom prst="rect">
                  <a:avLst/>
                </a:prstGeom>
                <a:solidFill>
                  <a:schemeClr val="accent1"/>
                </a:solidFill>
                <a:ln>
                  <a:noFill/>
                </a:ln>
              </p:spPr>
              <p:txBody>
                <a:bodyPr anchor="t" anchorCtr="0" bIns="64290" compatLnSpc="1" lIns="128580" numCol="1" rIns="128580" tIns="64290" vert="horz" wrap="square">
                  <a:prstTxWarp prst="textNoShape">
                    <a:avLst/>
                  </a:prstTxWarp>
                </a:bodyPr>
                <a:lstStyle/>
                <a:p>
                  <a:endParaRPr lang="en-US" sz="2531">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31" name="Freeform 15"/>
                <p:cNvSpPr/>
                <p:nvPr/>
              </p:nvSpPr>
              <p:spPr bwMode="auto">
                <a:xfrm>
                  <a:off x="1695225" y="2142177"/>
                  <a:ext cx="4390316" cy="652185"/>
                </a:xfrm>
                <a:custGeom>
                  <a:gdLst>
                    <a:gd fmla="*/ 0 w 1932" name="T0"/>
                    <a:gd fmla="*/ 0 h 287" name="T1"/>
                    <a:gd fmla="*/ 1831 w 1932" name="T2"/>
                    <a:gd fmla="*/ 0 h 287" name="T3"/>
                    <a:gd fmla="*/ 1932 w 1932" name="T4"/>
                    <a:gd fmla="*/ 144 h 287" name="T5"/>
                    <a:gd fmla="*/ 1831 w 1932" name="T6"/>
                    <a:gd fmla="*/ 287 h 287" name="T7"/>
                    <a:gd fmla="*/ 0 w 1932" name="T8"/>
                    <a:gd fmla="*/ 287 h 287" name="T9"/>
                    <a:gd fmla="*/ 0 w 1932" name="T10"/>
                    <a:gd fmla="*/ 0 h 287" name="T11"/>
                  </a:gdLst>
                  <a:cxnLst>
                    <a:cxn ang="0">
                      <a:pos x="T0" y="T1"/>
                    </a:cxn>
                    <a:cxn ang="0">
                      <a:pos x="T2" y="T3"/>
                    </a:cxn>
                    <a:cxn ang="0">
                      <a:pos x="T4" y="T5"/>
                    </a:cxn>
                    <a:cxn ang="0">
                      <a:pos x="T6" y="T7"/>
                    </a:cxn>
                    <a:cxn ang="0">
                      <a:pos x="T8" y="T9"/>
                    </a:cxn>
                    <a:cxn ang="0">
                      <a:pos x="T10" y="T11"/>
                    </a:cxn>
                  </a:cxnLst>
                  <a:rect b="b" l="0" r="r" t="0"/>
                  <a:pathLst>
                    <a:path h="287" w="1931">
                      <a:moveTo>
                        <a:pt x="0" y="0"/>
                      </a:moveTo>
                      <a:lnTo>
                        <a:pt x="1831" y="0"/>
                      </a:lnTo>
                      <a:lnTo>
                        <a:pt x="1932" y="144"/>
                      </a:lnTo>
                      <a:lnTo>
                        <a:pt x="1831" y="287"/>
                      </a:lnTo>
                      <a:lnTo>
                        <a:pt x="0" y="287"/>
                      </a:lnTo>
                      <a:lnTo>
                        <a:pt x="0" y="0"/>
                      </a:lnTo>
                      <a:close/>
                    </a:path>
                  </a:pathLst>
                </a:custGeom>
                <a:solidFill>
                  <a:schemeClr val="accent1"/>
                </a:solidFill>
                <a:ln>
                  <a:noFill/>
                </a:ln>
              </p:spPr>
              <p:txBody>
                <a:bodyPr anchor="t" anchorCtr="0" bIns="64290" compatLnSpc="1" lIns="128580" numCol="1" rIns="128580" tIns="64290" vert="horz" wrap="square">
                  <a:prstTxWarp prst="textNoShape">
                    <a:avLst/>
                  </a:prstTxWarp>
                </a:bodyPr>
                <a:lstStyle/>
                <a:p>
                  <a:endParaRPr lang="en-US" sz="2531">
                    <a:latin charset="0" panose="02020603050405020304" pitchFamily="18" typeface="Times New Roman"/>
                    <a:ea charset="-122" panose="020b0503020204020204" pitchFamily="34" typeface="微软雅黑"/>
                    <a:sym charset="0" panose="02020603050405020304" pitchFamily="18" typeface="Times New Roman"/>
                  </a:endParaRPr>
                </a:p>
              </p:txBody>
            </p:sp>
          </p:grpSp>
          <p:sp>
            <p:nvSpPr>
              <p:cNvPr id="32" name="Text Box 10"/>
              <p:cNvSpPr txBox="1">
                <a:spLocks noChangeArrowheads="1"/>
              </p:cNvSpPr>
              <p:nvPr/>
            </p:nvSpPr>
            <p:spPr bwMode="auto">
              <a:xfrm>
                <a:off x="234444" y="1679584"/>
                <a:ext cx="545381" cy="426704"/>
              </a:xfrm>
              <a:prstGeom prst="rect">
                <a:avLst/>
              </a:prstGeom>
              <a:noFill/>
              <a:ln w="9525">
                <a:noFill/>
                <a:miter lim="800000"/>
              </a:ln>
            </p:spPr>
            <p:txBody>
              <a:bodyPr bIns="32145" lIns="64290" rIns="64290" tIns="32145" wrap="square">
                <a:spAutoFit/>
              </a:bodyPr>
              <a:lstStyle/>
              <a:p>
                <a:pPr defTabSz="1530161"/>
                <a:r>
                  <a:rPr lang="en-US" sz="2531">
                    <a:solidFill>
                      <a:schemeClr val="bg1"/>
                    </a:solidFill>
                    <a:latin charset="0" panose="02020603050405020304" pitchFamily="18" typeface="Times New Roman"/>
                    <a:ea charset="-122" panose="020b0503020204020204" pitchFamily="34" typeface="微软雅黑"/>
                    <a:cs charset="0" panose="020b0606030504020204" pitchFamily="34" typeface="Open Sans"/>
                    <a:sym charset="0" panose="02020603050405020304" pitchFamily="18" typeface="Times New Roman"/>
                  </a:rPr>
                  <a:t>01</a:t>
                </a:r>
              </a:p>
            </p:txBody>
          </p:sp>
        </p:grpSp>
        <p:sp>
          <p:nvSpPr>
            <p:cNvPr id="33" name="TextBox 32"/>
            <p:cNvSpPr txBox="1"/>
            <p:nvPr/>
          </p:nvSpPr>
          <p:spPr>
            <a:xfrm>
              <a:off x="2866371" y="2371881"/>
              <a:ext cx="2040954" cy="243781"/>
            </a:xfrm>
            <a:prstGeom prst="rect">
              <a:avLst/>
            </a:prstGeom>
            <a:noFill/>
          </p:spPr>
          <p:txBody>
            <a:bodyPr bIns="0" lIns="0" rIns="0" rtlCol="0" tIns="0" wrap="square">
              <a:spAutoFit/>
            </a:bodyPr>
            <a:lstStyle/>
            <a:p>
              <a:pPr algn="ctr"/>
              <a:r>
                <a:rPr b="1" lang="en-GB" sz="1687">
                  <a:solidFill>
                    <a:schemeClr val="bg1"/>
                  </a:solidFill>
                  <a:latin charset="0" panose="02020603050405020304" pitchFamily="18" typeface="Times New Roman"/>
                  <a:ea charset="-122" panose="020b0503020204020204" pitchFamily="34" typeface="微软雅黑"/>
                  <a:cs charset="0" panose="020b0503030202020304" pitchFamily="34" typeface="Clear Sans"/>
                  <a:sym charset="0" panose="02020603050405020304" pitchFamily="18" typeface="Times New Roman"/>
                </a:rPr>
                <a:t>Have right planning</a:t>
              </a:r>
            </a:p>
          </p:txBody>
        </p:sp>
      </p:grpSp>
      <p:grpSp>
        <p:nvGrpSpPr>
          <p:cNvPr id="17" name="Group 16"/>
          <p:cNvGrpSpPr/>
          <p:nvPr/>
        </p:nvGrpSpPr>
        <p:grpSpPr>
          <a:xfrm>
            <a:off x="353" y="2453324"/>
            <a:ext cx="6417992" cy="1193487"/>
            <a:chOff x="0" y="2326242"/>
            <a:chExt cx="6085541" cy="1131665"/>
          </a:xfrm>
        </p:grpSpPr>
        <p:grpSp>
          <p:nvGrpSpPr>
            <p:cNvPr id="10" name="Group 9"/>
            <p:cNvGrpSpPr/>
            <p:nvPr/>
          </p:nvGrpSpPr>
          <p:grpSpPr>
            <a:xfrm>
              <a:off x="0" y="2326242"/>
              <a:ext cx="6085541" cy="1131665"/>
              <a:chOff x="0" y="2326242"/>
              <a:chExt cx="6085541" cy="1131665"/>
            </a:xfrm>
          </p:grpSpPr>
          <p:sp>
            <p:nvSpPr>
              <p:cNvPr id="2" name="Freeform 1"/>
              <p:cNvSpPr/>
              <p:nvPr/>
            </p:nvSpPr>
            <p:spPr bwMode="auto">
              <a:xfrm>
                <a:off x="956688" y="2326242"/>
                <a:ext cx="738537" cy="1131665"/>
              </a:xfrm>
              <a:custGeom>
                <a:gdLst>
                  <a:gd fmla="*/ 0 w 325" name="T0"/>
                  <a:gd fmla="*/ 0 h 498" name="T1"/>
                  <a:gd fmla="*/ 325 w 325" name="T2"/>
                  <a:gd fmla="*/ 206 h 498" name="T3"/>
                  <a:gd fmla="*/ 325 w 325" name="T4"/>
                  <a:gd fmla="*/ 498 h 498" name="T5"/>
                  <a:gd fmla="*/ 0 w 325" name="T6"/>
                  <a:gd fmla="*/ 398 h 498" name="T7"/>
                  <a:gd fmla="*/ 0 w 325" name="T8"/>
                  <a:gd fmla="*/ 0 h 498" name="T9"/>
                </a:gdLst>
                <a:cxnLst>
                  <a:cxn ang="0">
                    <a:pos x="T0" y="T1"/>
                  </a:cxn>
                  <a:cxn ang="0">
                    <a:pos x="T2" y="T3"/>
                  </a:cxn>
                  <a:cxn ang="0">
                    <a:pos x="T4" y="T5"/>
                  </a:cxn>
                  <a:cxn ang="0">
                    <a:pos x="T6" y="T7"/>
                  </a:cxn>
                  <a:cxn ang="0">
                    <a:pos x="T8" y="T9"/>
                  </a:cxn>
                </a:cxnLst>
                <a:rect b="b" l="0" r="r" t="0"/>
                <a:pathLst>
                  <a:path h="498" w="325">
                    <a:moveTo>
                      <a:pt x="0" y="0"/>
                    </a:moveTo>
                    <a:lnTo>
                      <a:pt x="325" y="206"/>
                    </a:lnTo>
                    <a:lnTo>
                      <a:pt x="325" y="498"/>
                    </a:lnTo>
                    <a:lnTo>
                      <a:pt x="0" y="398"/>
                    </a:lnTo>
                    <a:lnTo>
                      <a:pt x="0" y="0"/>
                    </a:lnTo>
                    <a:close/>
                  </a:path>
                </a:pathLst>
              </a:custGeom>
              <a:solidFill>
                <a:schemeClr val="accent2">
                  <a:lumMod val="60000"/>
                  <a:lumOff val="40000"/>
                  <a:alpha val="80000"/>
                </a:schemeClr>
              </a:solidFill>
              <a:ln>
                <a:noFill/>
              </a:ln>
            </p:spPr>
            <p:txBody>
              <a:bodyPr anchor="t" anchorCtr="0" bIns="64290" compatLnSpc="1" lIns="128580" numCol="1" rIns="128580" tIns="64290" vert="horz" wrap="square">
                <a:prstTxWarp prst="textNoShape">
                  <a:avLst/>
                </a:prstTxWarp>
              </a:bodyPr>
              <a:lstStyle/>
              <a:p>
                <a:endParaRPr lang="en-US" sz="2531">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1" name="Rectangle 10"/>
              <p:cNvSpPr>
                <a:spLocks noChangeArrowheads="1"/>
              </p:cNvSpPr>
              <p:nvPr/>
            </p:nvSpPr>
            <p:spPr bwMode="auto">
              <a:xfrm>
                <a:off x="0" y="2326243"/>
                <a:ext cx="956689" cy="904423"/>
              </a:xfrm>
              <a:prstGeom prst="rect">
                <a:avLst/>
              </a:prstGeom>
              <a:solidFill>
                <a:schemeClr val="accent2"/>
              </a:solidFill>
              <a:ln>
                <a:noFill/>
              </a:ln>
            </p:spPr>
            <p:txBody>
              <a:bodyPr anchor="t" anchorCtr="0" bIns="64290" compatLnSpc="1" lIns="128580" numCol="1" rIns="128580" tIns="64290" vert="horz" wrap="square">
                <a:prstTxWarp prst="textNoShape">
                  <a:avLst/>
                </a:prstTxWarp>
              </a:bodyPr>
              <a:lstStyle/>
              <a:p>
                <a:endParaRPr lang="en-US" sz="2531">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35" name="Freeform 16"/>
              <p:cNvSpPr/>
              <p:nvPr/>
            </p:nvSpPr>
            <p:spPr bwMode="auto">
              <a:xfrm>
                <a:off x="1695225" y="2794360"/>
                <a:ext cx="4390316" cy="663547"/>
              </a:xfrm>
              <a:custGeom>
                <a:gdLst>
                  <a:gd fmla="*/ 0 w 1932" name="T0"/>
                  <a:gd fmla="*/ 0 h 292" name="T1"/>
                  <a:gd fmla="*/ 1831 w 1932" name="T2"/>
                  <a:gd fmla="*/ 0 h 292" name="T3"/>
                  <a:gd fmla="*/ 1932 w 1932" name="T4"/>
                  <a:gd fmla="*/ 149 h 292" name="T5"/>
                  <a:gd fmla="*/ 1831 w 1932" name="T6"/>
                  <a:gd fmla="*/ 292 h 292" name="T7"/>
                  <a:gd fmla="*/ 0 w 1932" name="T8"/>
                  <a:gd fmla="*/ 292 h 292" name="T9"/>
                  <a:gd fmla="*/ 0 w 1932" name="T10"/>
                  <a:gd fmla="*/ 0 h 292" name="T11"/>
                </a:gdLst>
                <a:cxnLst>
                  <a:cxn ang="0">
                    <a:pos x="T0" y="T1"/>
                  </a:cxn>
                  <a:cxn ang="0">
                    <a:pos x="T2" y="T3"/>
                  </a:cxn>
                  <a:cxn ang="0">
                    <a:pos x="T4" y="T5"/>
                  </a:cxn>
                  <a:cxn ang="0">
                    <a:pos x="T6" y="T7"/>
                  </a:cxn>
                  <a:cxn ang="0">
                    <a:pos x="T8" y="T9"/>
                  </a:cxn>
                  <a:cxn ang="0">
                    <a:pos x="T10" y="T11"/>
                  </a:cxn>
                </a:cxnLst>
                <a:rect b="b" l="0" r="r" t="0"/>
                <a:pathLst>
                  <a:path h="292" w="1931">
                    <a:moveTo>
                      <a:pt x="0" y="0"/>
                    </a:moveTo>
                    <a:lnTo>
                      <a:pt x="1831" y="0"/>
                    </a:lnTo>
                    <a:lnTo>
                      <a:pt x="1932" y="149"/>
                    </a:lnTo>
                    <a:lnTo>
                      <a:pt x="1831" y="292"/>
                    </a:lnTo>
                    <a:lnTo>
                      <a:pt x="0" y="292"/>
                    </a:lnTo>
                    <a:lnTo>
                      <a:pt x="0" y="0"/>
                    </a:lnTo>
                    <a:close/>
                  </a:path>
                </a:pathLst>
              </a:custGeom>
              <a:solidFill>
                <a:schemeClr val="accent2"/>
              </a:solidFill>
              <a:ln>
                <a:noFill/>
              </a:ln>
            </p:spPr>
            <p:txBody>
              <a:bodyPr anchor="t" anchorCtr="0" bIns="64290" compatLnSpc="1" lIns="128580" numCol="1" rIns="128580" tIns="64290" vert="horz" wrap="square">
                <a:prstTxWarp prst="textNoShape">
                  <a:avLst/>
                </a:prstTxWarp>
              </a:bodyPr>
              <a:lstStyle/>
              <a:p>
                <a:endParaRPr lang="en-US" sz="2531">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36" name="Text Box 10"/>
              <p:cNvSpPr txBox="1">
                <a:spLocks noChangeArrowheads="1"/>
              </p:cNvSpPr>
              <p:nvPr/>
            </p:nvSpPr>
            <p:spPr bwMode="auto">
              <a:xfrm>
                <a:off x="191047" y="2549783"/>
                <a:ext cx="545381" cy="426704"/>
              </a:xfrm>
              <a:prstGeom prst="rect">
                <a:avLst/>
              </a:prstGeom>
              <a:noFill/>
              <a:ln w="9525">
                <a:noFill/>
                <a:miter lim="800000"/>
              </a:ln>
            </p:spPr>
            <p:txBody>
              <a:bodyPr bIns="32145" lIns="64290" rIns="64290" tIns="32145" wrap="square">
                <a:spAutoFit/>
              </a:bodyPr>
              <a:lstStyle/>
              <a:p>
                <a:pPr defTabSz="1530161"/>
                <a:r>
                  <a:rPr lang="en-US" sz="2531">
                    <a:solidFill>
                      <a:schemeClr val="bg1"/>
                    </a:solidFill>
                    <a:latin charset="0" panose="02020603050405020304" pitchFamily="18" typeface="Times New Roman"/>
                    <a:ea charset="-122" panose="020b0503020204020204" pitchFamily="34" typeface="微软雅黑"/>
                    <a:cs charset="0" panose="020b0606030504020204" pitchFamily="34" typeface="Open Sans"/>
                    <a:sym charset="0" panose="02020603050405020304" pitchFamily="18" typeface="Times New Roman"/>
                  </a:rPr>
                  <a:t>02</a:t>
                </a:r>
              </a:p>
            </p:txBody>
          </p:sp>
        </p:grpSp>
        <p:sp>
          <p:nvSpPr>
            <p:cNvPr id="34" name="TextBox 33"/>
            <p:cNvSpPr txBox="1"/>
            <p:nvPr/>
          </p:nvSpPr>
          <p:spPr>
            <a:xfrm>
              <a:off x="2866371" y="3006070"/>
              <a:ext cx="2040954" cy="243781"/>
            </a:xfrm>
            <a:prstGeom prst="rect">
              <a:avLst/>
            </a:prstGeom>
            <a:noFill/>
          </p:spPr>
          <p:txBody>
            <a:bodyPr bIns="0" lIns="0" rIns="0" rtlCol="0" tIns="0" wrap="square">
              <a:spAutoFit/>
            </a:bodyPr>
            <a:lstStyle/>
            <a:p>
              <a:pPr algn="ctr"/>
              <a:r>
                <a:rPr b="1" lang="en-GB" sz="1687">
                  <a:solidFill>
                    <a:schemeClr val="bg1"/>
                  </a:solidFill>
                  <a:latin charset="0" panose="02020603050405020304" pitchFamily="18" typeface="Times New Roman"/>
                  <a:ea charset="-122" panose="020b0503020204020204" pitchFamily="34" typeface="微软雅黑"/>
                  <a:cs charset="0" panose="020b0503030202020304" pitchFamily="34" typeface="Clear Sans"/>
                  <a:sym charset="0" panose="02020603050405020304" pitchFamily="18" typeface="Times New Roman"/>
                </a:rPr>
                <a:t>Have right equipment</a:t>
              </a:r>
            </a:p>
          </p:txBody>
        </p:sp>
      </p:grpSp>
      <p:grpSp>
        <p:nvGrpSpPr>
          <p:cNvPr id="18" name="Group 17"/>
          <p:cNvGrpSpPr/>
          <p:nvPr/>
        </p:nvGrpSpPr>
        <p:grpSpPr>
          <a:xfrm>
            <a:off x="353" y="3407156"/>
            <a:ext cx="6417992" cy="951435"/>
            <a:chOff x="0" y="3230665"/>
            <a:chExt cx="6085541" cy="902151"/>
          </a:xfrm>
        </p:grpSpPr>
        <p:grpSp>
          <p:nvGrpSpPr>
            <p:cNvPr id="12" name="Group 11"/>
            <p:cNvGrpSpPr/>
            <p:nvPr/>
          </p:nvGrpSpPr>
          <p:grpSpPr>
            <a:xfrm>
              <a:off x="0" y="3230665"/>
              <a:ext cx="6085541" cy="902151"/>
              <a:chOff x="0" y="3230665"/>
              <a:chExt cx="6085541" cy="902151"/>
            </a:xfrm>
          </p:grpSpPr>
          <p:sp>
            <p:nvSpPr>
              <p:cNvPr id="4" name="Freeform 3"/>
              <p:cNvSpPr/>
              <p:nvPr/>
            </p:nvSpPr>
            <p:spPr bwMode="auto">
              <a:xfrm>
                <a:off x="956688" y="3230665"/>
                <a:ext cx="738537" cy="902151"/>
              </a:xfrm>
              <a:custGeom>
                <a:gdLst>
                  <a:gd fmla="*/ 0 w 325" name="T0"/>
                  <a:gd fmla="*/ 0 h 397" name="T1"/>
                  <a:gd fmla="*/ 325 w 325" name="T2"/>
                  <a:gd fmla="*/ 100 h 397" name="T3"/>
                  <a:gd fmla="*/ 325 w 325" name="T4"/>
                  <a:gd fmla="*/ 397 h 397" name="T5"/>
                  <a:gd fmla="*/ 0 w 325" name="T6"/>
                  <a:gd fmla="*/ 397 h 397" name="T7"/>
                  <a:gd fmla="*/ 0 w 325" name="T8"/>
                  <a:gd fmla="*/ 0 h 397" name="T9"/>
                </a:gdLst>
                <a:cxnLst>
                  <a:cxn ang="0">
                    <a:pos x="T0" y="T1"/>
                  </a:cxn>
                  <a:cxn ang="0">
                    <a:pos x="T2" y="T3"/>
                  </a:cxn>
                  <a:cxn ang="0">
                    <a:pos x="T4" y="T5"/>
                  </a:cxn>
                  <a:cxn ang="0">
                    <a:pos x="T6" y="T7"/>
                  </a:cxn>
                  <a:cxn ang="0">
                    <a:pos x="T8" y="T9"/>
                  </a:cxn>
                </a:cxnLst>
                <a:rect b="b" l="0" r="r" t="0"/>
                <a:pathLst>
                  <a:path h="397" w="325">
                    <a:moveTo>
                      <a:pt x="0" y="0"/>
                    </a:moveTo>
                    <a:lnTo>
                      <a:pt x="325" y="100"/>
                    </a:lnTo>
                    <a:lnTo>
                      <a:pt x="325" y="397"/>
                    </a:lnTo>
                    <a:lnTo>
                      <a:pt x="0" y="397"/>
                    </a:lnTo>
                    <a:lnTo>
                      <a:pt x="0" y="0"/>
                    </a:lnTo>
                    <a:close/>
                  </a:path>
                </a:pathLst>
              </a:custGeom>
              <a:solidFill>
                <a:schemeClr val="accent3">
                  <a:lumMod val="60000"/>
                  <a:lumOff val="40000"/>
                  <a:alpha val="80000"/>
                </a:schemeClr>
              </a:solidFill>
              <a:ln>
                <a:noFill/>
              </a:ln>
            </p:spPr>
            <p:txBody>
              <a:bodyPr anchor="t" anchorCtr="0" bIns="64290" compatLnSpc="1" lIns="128580" numCol="1" rIns="128580" tIns="64290" vert="horz" wrap="square">
                <a:prstTxWarp prst="textNoShape">
                  <a:avLst/>
                </a:prstTxWarp>
              </a:bodyPr>
              <a:lstStyle/>
              <a:p>
                <a:endParaRPr lang="en-US" sz="2531">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8" name="Rectangle 7"/>
              <p:cNvSpPr>
                <a:spLocks noChangeArrowheads="1"/>
              </p:cNvSpPr>
              <p:nvPr/>
            </p:nvSpPr>
            <p:spPr bwMode="auto">
              <a:xfrm>
                <a:off x="0" y="3230665"/>
                <a:ext cx="956689" cy="902151"/>
              </a:xfrm>
              <a:prstGeom prst="rect">
                <a:avLst/>
              </a:prstGeom>
              <a:solidFill>
                <a:schemeClr val="accent3"/>
              </a:solidFill>
              <a:ln>
                <a:noFill/>
              </a:ln>
            </p:spPr>
            <p:txBody>
              <a:bodyPr anchor="t" anchorCtr="0" bIns="64290" compatLnSpc="1" lIns="128580" numCol="1" rIns="128580" tIns="64290" vert="horz" wrap="square">
                <a:prstTxWarp prst="textNoShape">
                  <a:avLst/>
                </a:prstTxWarp>
              </a:bodyPr>
              <a:lstStyle/>
              <a:p>
                <a:endParaRPr lang="en-US" sz="2531">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39" name="Freeform 18"/>
              <p:cNvSpPr/>
              <p:nvPr/>
            </p:nvSpPr>
            <p:spPr bwMode="auto">
              <a:xfrm>
                <a:off x="1695225" y="3457906"/>
                <a:ext cx="4390316" cy="674909"/>
              </a:xfrm>
              <a:custGeom>
                <a:gdLst>
                  <a:gd fmla="*/ 0 w 1932" name="T0"/>
                  <a:gd fmla="*/ 0 h 293" name="T1"/>
                  <a:gd fmla="*/ 1831 w 1932" name="T2"/>
                  <a:gd fmla="*/ 0 h 293" name="T3"/>
                  <a:gd fmla="*/ 1932 w 1932" name="T4"/>
                  <a:gd fmla="*/ 149 h 293" name="T5"/>
                  <a:gd fmla="*/ 1831 w 1932" name="T6"/>
                  <a:gd fmla="*/ 293 h 293" name="T7"/>
                  <a:gd fmla="*/ 0 w 1932" name="T8"/>
                  <a:gd fmla="*/ 293 h 293" name="T9"/>
                  <a:gd fmla="*/ 0 w 1932" name="T10"/>
                  <a:gd fmla="*/ 0 h 293" name="T11"/>
                </a:gdLst>
                <a:cxnLst>
                  <a:cxn ang="0">
                    <a:pos x="T0" y="T1"/>
                  </a:cxn>
                  <a:cxn ang="0">
                    <a:pos x="T2" y="T3"/>
                  </a:cxn>
                  <a:cxn ang="0">
                    <a:pos x="T4" y="T5"/>
                  </a:cxn>
                  <a:cxn ang="0">
                    <a:pos x="T6" y="T7"/>
                  </a:cxn>
                  <a:cxn ang="0">
                    <a:pos x="T8" y="T9"/>
                  </a:cxn>
                  <a:cxn ang="0">
                    <a:pos x="T10" y="T11"/>
                  </a:cxn>
                </a:cxnLst>
                <a:rect b="b" l="0" r="r" t="0"/>
                <a:pathLst>
                  <a:path h="293" w="1931">
                    <a:moveTo>
                      <a:pt x="0" y="0"/>
                    </a:moveTo>
                    <a:lnTo>
                      <a:pt x="1831" y="0"/>
                    </a:lnTo>
                    <a:lnTo>
                      <a:pt x="1932" y="149"/>
                    </a:lnTo>
                    <a:lnTo>
                      <a:pt x="1831" y="293"/>
                    </a:lnTo>
                    <a:lnTo>
                      <a:pt x="0" y="293"/>
                    </a:lnTo>
                    <a:lnTo>
                      <a:pt x="0" y="0"/>
                    </a:lnTo>
                    <a:close/>
                  </a:path>
                </a:pathLst>
              </a:custGeom>
              <a:solidFill>
                <a:schemeClr val="accent3"/>
              </a:solidFill>
              <a:ln>
                <a:noFill/>
              </a:ln>
            </p:spPr>
            <p:txBody>
              <a:bodyPr anchor="t" anchorCtr="0" bIns="64290" compatLnSpc="1" lIns="128580" numCol="1" rIns="128580" tIns="64290" vert="horz" wrap="square">
                <a:prstTxWarp prst="textNoShape">
                  <a:avLst/>
                </a:prstTxWarp>
              </a:bodyPr>
              <a:lstStyle/>
              <a:p>
                <a:endParaRPr lang="en-US" sz="2531">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40" name="Text Box 10"/>
              <p:cNvSpPr txBox="1">
                <a:spLocks noChangeArrowheads="1"/>
              </p:cNvSpPr>
              <p:nvPr/>
            </p:nvSpPr>
            <p:spPr bwMode="auto">
              <a:xfrm>
                <a:off x="191046" y="3437665"/>
                <a:ext cx="545381" cy="426704"/>
              </a:xfrm>
              <a:prstGeom prst="rect">
                <a:avLst/>
              </a:prstGeom>
              <a:noFill/>
              <a:ln w="9525">
                <a:noFill/>
                <a:miter lim="800000"/>
              </a:ln>
            </p:spPr>
            <p:txBody>
              <a:bodyPr bIns="32145" lIns="64290" rIns="64290" tIns="32145" wrap="square">
                <a:spAutoFit/>
              </a:bodyPr>
              <a:lstStyle/>
              <a:p>
                <a:pPr defTabSz="1530161"/>
                <a:r>
                  <a:rPr lang="en-US" sz="2531">
                    <a:solidFill>
                      <a:schemeClr val="bg1"/>
                    </a:solidFill>
                    <a:latin charset="0" panose="02020603050405020304" pitchFamily="18" typeface="Times New Roman"/>
                    <a:ea charset="-122" panose="020b0503020204020204" pitchFamily="34" typeface="微软雅黑"/>
                    <a:cs charset="0" panose="020b0606030504020204" pitchFamily="34" typeface="Open Sans"/>
                    <a:sym charset="0" panose="02020603050405020304" pitchFamily="18" typeface="Times New Roman"/>
                  </a:rPr>
                  <a:t>03</a:t>
                </a:r>
              </a:p>
            </p:txBody>
          </p:sp>
        </p:grpSp>
        <p:sp>
          <p:nvSpPr>
            <p:cNvPr id="37" name="TextBox 36"/>
            <p:cNvSpPr txBox="1"/>
            <p:nvPr/>
          </p:nvSpPr>
          <p:spPr>
            <a:xfrm>
              <a:off x="2866371" y="3651275"/>
              <a:ext cx="2040954" cy="243781"/>
            </a:xfrm>
            <a:prstGeom prst="rect">
              <a:avLst/>
            </a:prstGeom>
            <a:noFill/>
          </p:spPr>
          <p:txBody>
            <a:bodyPr bIns="0" lIns="0" rIns="0" rtlCol="0" tIns="0" wrap="square">
              <a:spAutoFit/>
            </a:bodyPr>
            <a:lstStyle/>
            <a:p>
              <a:pPr algn="ctr"/>
              <a:r>
                <a:rPr b="1" lang="en-GB" sz="1687">
                  <a:solidFill>
                    <a:schemeClr val="bg1"/>
                  </a:solidFill>
                  <a:latin charset="0" panose="02020603050405020304" pitchFamily="18" typeface="Times New Roman"/>
                  <a:ea charset="-122" panose="020b0503020204020204" pitchFamily="34" typeface="微软雅黑"/>
                  <a:cs charset="0" panose="020b0503030202020304" pitchFamily="34" typeface="Clear Sans"/>
                  <a:sym charset="0" panose="02020603050405020304" pitchFamily="18" typeface="Times New Roman"/>
                </a:rPr>
                <a:t>Employ right people</a:t>
              </a:r>
            </a:p>
          </p:txBody>
        </p:sp>
      </p:grpSp>
      <p:grpSp>
        <p:nvGrpSpPr>
          <p:cNvPr id="21" name="Group 20"/>
          <p:cNvGrpSpPr/>
          <p:nvPr/>
        </p:nvGrpSpPr>
        <p:grpSpPr>
          <a:xfrm>
            <a:off x="353" y="4358590"/>
            <a:ext cx="6417992" cy="941850"/>
            <a:chOff x="0" y="4132816"/>
            <a:chExt cx="6085541" cy="893062"/>
          </a:xfrm>
        </p:grpSpPr>
        <p:grpSp>
          <p:nvGrpSpPr>
            <p:cNvPr id="13" name="Group 12"/>
            <p:cNvGrpSpPr/>
            <p:nvPr/>
          </p:nvGrpSpPr>
          <p:grpSpPr>
            <a:xfrm>
              <a:off x="0" y="4132816"/>
              <a:ext cx="6085541" cy="893062"/>
              <a:chOff x="0" y="4132816"/>
              <a:chExt cx="6085541" cy="893062"/>
            </a:xfrm>
          </p:grpSpPr>
          <p:sp>
            <p:nvSpPr>
              <p:cNvPr id="5" name="Freeform 4"/>
              <p:cNvSpPr/>
              <p:nvPr/>
            </p:nvSpPr>
            <p:spPr bwMode="auto">
              <a:xfrm>
                <a:off x="956688" y="4132816"/>
                <a:ext cx="738537" cy="893062"/>
              </a:xfrm>
              <a:custGeom>
                <a:gdLst>
                  <a:gd fmla="*/ 0 w 325" name="T0"/>
                  <a:gd fmla="*/ 393 h 393" name="T1"/>
                  <a:gd fmla="*/ 325 w 325" name="T2"/>
                  <a:gd fmla="*/ 293 h 393" name="T3"/>
                  <a:gd fmla="*/ 325 w 325" name="T4"/>
                  <a:gd fmla="*/ 0 h 393" name="T5"/>
                  <a:gd fmla="*/ 0 w 325" name="T6"/>
                  <a:gd fmla="*/ 0 h 393" name="T7"/>
                  <a:gd fmla="*/ 0 w 325" name="T8"/>
                  <a:gd fmla="*/ 393 h 393" name="T9"/>
                </a:gdLst>
                <a:cxnLst>
                  <a:cxn ang="0">
                    <a:pos x="T0" y="T1"/>
                  </a:cxn>
                  <a:cxn ang="0">
                    <a:pos x="T2" y="T3"/>
                  </a:cxn>
                  <a:cxn ang="0">
                    <a:pos x="T4" y="T5"/>
                  </a:cxn>
                  <a:cxn ang="0">
                    <a:pos x="T6" y="T7"/>
                  </a:cxn>
                  <a:cxn ang="0">
                    <a:pos x="T8" y="T9"/>
                  </a:cxn>
                </a:cxnLst>
                <a:rect b="b" l="0" r="r" t="0"/>
                <a:pathLst>
                  <a:path h="393" w="325">
                    <a:moveTo>
                      <a:pt x="0" y="393"/>
                    </a:moveTo>
                    <a:lnTo>
                      <a:pt x="325" y="293"/>
                    </a:lnTo>
                    <a:lnTo>
                      <a:pt x="325" y="0"/>
                    </a:lnTo>
                    <a:lnTo>
                      <a:pt x="0" y="0"/>
                    </a:lnTo>
                    <a:lnTo>
                      <a:pt x="0" y="393"/>
                    </a:lnTo>
                    <a:close/>
                  </a:path>
                </a:pathLst>
              </a:custGeom>
              <a:solidFill>
                <a:schemeClr val="accent4">
                  <a:lumMod val="60000"/>
                  <a:lumOff val="40000"/>
                  <a:alpha val="80000"/>
                </a:schemeClr>
              </a:solidFill>
              <a:ln>
                <a:noFill/>
              </a:ln>
            </p:spPr>
            <p:txBody>
              <a:bodyPr anchor="t" anchorCtr="0" bIns="64290" compatLnSpc="1" lIns="128580" numCol="1" rIns="128580" tIns="64290" vert="horz" wrap="square">
                <a:prstTxWarp prst="textNoShape">
                  <a:avLst/>
                </a:prstTxWarp>
              </a:bodyPr>
              <a:lstStyle/>
              <a:p>
                <a:endParaRPr lang="en-US" sz="2531">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20" name="Rectangle 19"/>
              <p:cNvSpPr>
                <a:spLocks noChangeArrowheads="1"/>
              </p:cNvSpPr>
              <p:nvPr/>
            </p:nvSpPr>
            <p:spPr bwMode="auto">
              <a:xfrm>
                <a:off x="0" y="4132816"/>
                <a:ext cx="956689" cy="893062"/>
              </a:xfrm>
              <a:prstGeom prst="rect">
                <a:avLst/>
              </a:prstGeom>
              <a:solidFill>
                <a:schemeClr val="accent4"/>
              </a:solidFill>
              <a:ln>
                <a:noFill/>
              </a:ln>
            </p:spPr>
            <p:txBody>
              <a:bodyPr anchor="t" anchorCtr="0" bIns="64290" compatLnSpc="1" lIns="128580" numCol="1" rIns="128580" tIns="64290" vert="horz" wrap="square">
                <a:prstTxWarp prst="textNoShape">
                  <a:avLst/>
                </a:prstTxWarp>
              </a:bodyPr>
              <a:lstStyle/>
              <a:p>
                <a:endParaRPr lang="en-US" sz="2531">
                  <a:solidFill>
                    <a:srgbClr val="3CBD9C"/>
                  </a:solidFill>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43" name="Freeform 19"/>
              <p:cNvSpPr/>
              <p:nvPr/>
            </p:nvSpPr>
            <p:spPr bwMode="auto">
              <a:xfrm>
                <a:off x="1695225" y="4132816"/>
                <a:ext cx="4390316" cy="665071"/>
              </a:xfrm>
              <a:custGeom>
                <a:gdLst>
                  <a:gd fmla="*/ 0 w 1932" name="T0"/>
                  <a:gd fmla="*/ 288 h 288" name="T1"/>
                  <a:gd fmla="*/ 1831 w 1932" name="T2"/>
                  <a:gd fmla="*/ 288 h 288" name="T3"/>
                  <a:gd fmla="*/ 1932 w 1932" name="T4"/>
                  <a:gd fmla="*/ 144 h 288" name="T5"/>
                  <a:gd fmla="*/ 1831 w 1932" name="T6"/>
                  <a:gd fmla="*/ 0 h 288" name="T7"/>
                  <a:gd fmla="*/ 0 w 1932" name="T8"/>
                  <a:gd fmla="*/ 0 h 288" name="T9"/>
                  <a:gd fmla="*/ 0 w 1932" name="T10"/>
                  <a:gd fmla="*/ 288 h 288" name="T11"/>
                </a:gdLst>
                <a:cxnLst>
                  <a:cxn ang="0">
                    <a:pos x="T0" y="T1"/>
                  </a:cxn>
                  <a:cxn ang="0">
                    <a:pos x="T2" y="T3"/>
                  </a:cxn>
                  <a:cxn ang="0">
                    <a:pos x="T4" y="T5"/>
                  </a:cxn>
                  <a:cxn ang="0">
                    <a:pos x="T6" y="T7"/>
                  </a:cxn>
                  <a:cxn ang="0">
                    <a:pos x="T8" y="T9"/>
                  </a:cxn>
                  <a:cxn ang="0">
                    <a:pos x="T10" y="T11"/>
                  </a:cxn>
                </a:cxnLst>
                <a:rect b="b" l="0" r="r" t="0"/>
                <a:pathLst>
                  <a:path h="288" w="1931">
                    <a:moveTo>
                      <a:pt x="0" y="288"/>
                    </a:moveTo>
                    <a:lnTo>
                      <a:pt x="1831" y="288"/>
                    </a:lnTo>
                    <a:lnTo>
                      <a:pt x="1932" y="144"/>
                    </a:lnTo>
                    <a:lnTo>
                      <a:pt x="1831" y="0"/>
                    </a:lnTo>
                    <a:lnTo>
                      <a:pt x="0" y="0"/>
                    </a:lnTo>
                    <a:lnTo>
                      <a:pt x="0" y="288"/>
                    </a:lnTo>
                    <a:close/>
                  </a:path>
                </a:pathLst>
              </a:custGeom>
              <a:solidFill>
                <a:schemeClr val="accent4"/>
              </a:solidFill>
              <a:ln>
                <a:noFill/>
              </a:ln>
            </p:spPr>
            <p:txBody>
              <a:bodyPr anchor="t" anchorCtr="0" bIns="64290" compatLnSpc="1" lIns="128580" numCol="1" rIns="128580" tIns="64290" vert="horz" wrap="square">
                <a:prstTxWarp prst="textNoShape">
                  <a:avLst/>
                </a:prstTxWarp>
              </a:bodyPr>
              <a:lstStyle/>
              <a:p>
                <a:endParaRPr lang="en-US" sz="2531">
                  <a:solidFill>
                    <a:srgbClr val="3CBD9C"/>
                  </a:solidFill>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44" name="Text Box 10"/>
              <p:cNvSpPr txBox="1">
                <a:spLocks noChangeArrowheads="1"/>
              </p:cNvSpPr>
              <p:nvPr/>
            </p:nvSpPr>
            <p:spPr bwMode="auto">
              <a:xfrm>
                <a:off x="205653" y="4335294"/>
                <a:ext cx="545381" cy="426704"/>
              </a:xfrm>
              <a:prstGeom prst="rect">
                <a:avLst/>
              </a:prstGeom>
              <a:noFill/>
              <a:ln w="9525">
                <a:noFill/>
                <a:miter lim="800000"/>
              </a:ln>
            </p:spPr>
            <p:txBody>
              <a:bodyPr bIns="32145" lIns="64290" rIns="64290" tIns="32145" wrap="square">
                <a:spAutoFit/>
              </a:bodyPr>
              <a:lstStyle/>
              <a:p>
                <a:pPr defTabSz="1530161"/>
                <a:r>
                  <a:rPr lang="en-US" sz="2531">
                    <a:solidFill>
                      <a:schemeClr val="bg1"/>
                    </a:solidFill>
                    <a:latin charset="0" panose="02020603050405020304" pitchFamily="18" typeface="Times New Roman"/>
                    <a:ea charset="-122" panose="020b0503020204020204" pitchFamily="34" typeface="微软雅黑"/>
                    <a:cs charset="0" panose="020b0606030504020204" pitchFamily="34" typeface="Open Sans"/>
                    <a:sym charset="0" panose="02020603050405020304" pitchFamily="18" typeface="Times New Roman"/>
                  </a:rPr>
                  <a:t>04</a:t>
                </a:r>
              </a:p>
            </p:txBody>
          </p:sp>
        </p:grpSp>
        <p:sp>
          <p:nvSpPr>
            <p:cNvPr id="38" name="TextBox 37"/>
            <p:cNvSpPr txBox="1"/>
            <p:nvPr/>
          </p:nvSpPr>
          <p:spPr>
            <a:xfrm>
              <a:off x="2762250" y="4337019"/>
              <a:ext cx="2298700" cy="243781"/>
            </a:xfrm>
            <a:prstGeom prst="rect">
              <a:avLst/>
            </a:prstGeom>
            <a:noFill/>
          </p:spPr>
          <p:txBody>
            <a:bodyPr bIns="0" lIns="0" rIns="0" rtlCol="0" tIns="0" wrap="square">
              <a:spAutoFit/>
            </a:bodyPr>
            <a:lstStyle/>
            <a:p>
              <a:pPr algn="ctr"/>
              <a:r>
                <a:rPr b="1" lang="en-GB" sz="1687">
                  <a:solidFill>
                    <a:schemeClr val="bg1"/>
                  </a:solidFill>
                  <a:latin charset="0" panose="02020603050405020304" pitchFamily="18" typeface="Times New Roman"/>
                  <a:ea charset="-122" panose="020b0503020204020204" pitchFamily="34" typeface="微软雅黑"/>
                  <a:cs charset="0" panose="020b0503030202020304" pitchFamily="34" typeface="Clear Sans"/>
                  <a:sym charset="0" panose="02020603050405020304" pitchFamily="18" typeface="Times New Roman"/>
                </a:rPr>
                <a:t>Have a right brand name</a:t>
              </a:r>
            </a:p>
          </p:txBody>
        </p:sp>
      </p:grpSp>
      <p:grpSp>
        <p:nvGrpSpPr>
          <p:cNvPr id="19" name="Group 18"/>
          <p:cNvGrpSpPr/>
          <p:nvPr/>
        </p:nvGrpSpPr>
        <p:grpSpPr>
          <a:xfrm>
            <a:off x="353" y="5059998"/>
            <a:ext cx="6417992" cy="1194274"/>
            <a:chOff x="0" y="4797890"/>
            <a:chExt cx="6085541" cy="1132411"/>
          </a:xfrm>
        </p:grpSpPr>
        <p:grpSp>
          <p:nvGrpSpPr>
            <p:cNvPr id="15" name="Group 14"/>
            <p:cNvGrpSpPr/>
            <p:nvPr/>
          </p:nvGrpSpPr>
          <p:grpSpPr>
            <a:xfrm>
              <a:off x="0" y="4797890"/>
              <a:ext cx="6085541" cy="1132411"/>
              <a:chOff x="0" y="4797890"/>
              <a:chExt cx="6085541" cy="1132411"/>
            </a:xfrm>
          </p:grpSpPr>
          <p:sp>
            <p:nvSpPr>
              <p:cNvPr id="3" name="Freeform 2"/>
              <p:cNvSpPr/>
              <p:nvPr/>
            </p:nvSpPr>
            <p:spPr bwMode="auto">
              <a:xfrm>
                <a:off x="956688" y="4798636"/>
                <a:ext cx="738537" cy="1131665"/>
              </a:xfrm>
              <a:custGeom>
                <a:gdLst>
                  <a:gd fmla="*/ 0 w 325" name="T0"/>
                  <a:gd fmla="*/ 498 h 498" name="T1"/>
                  <a:gd fmla="*/ 325 w 325" name="T2"/>
                  <a:gd fmla="*/ 292 h 498" name="T3"/>
                  <a:gd fmla="*/ 325 w 325" name="T4"/>
                  <a:gd fmla="*/ 0 h 498" name="T5"/>
                  <a:gd fmla="*/ 0 w 325" name="T6"/>
                  <a:gd fmla="*/ 100 h 498" name="T7"/>
                  <a:gd fmla="*/ 0 w 325" name="T8"/>
                  <a:gd fmla="*/ 498 h 498" name="T9"/>
                </a:gdLst>
                <a:cxnLst>
                  <a:cxn ang="0">
                    <a:pos x="T0" y="T1"/>
                  </a:cxn>
                  <a:cxn ang="0">
                    <a:pos x="T2" y="T3"/>
                  </a:cxn>
                  <a:cxn ang="0">
                    <a:pos x="T4" y="T5"/>
                  </a:cxn>
                  <a:cxn ang="0">
                    <a:pos x="T6" y="T7"/>
                  </a:cxn>
                  <a:cxn ang="0">
                    <a:pos x="T8" y="T9"/>
                  </a:cxn>
                </a:cxnLst>
                <a:rect b="b" l="0" r="r" t="0"/>
                <a:pathLst>
                  <a:path h="498" w="325">
                    <a:moveTo>
                      <a:pt x="0" y="498"/>
                    </a:moveTo>
                    <a:lnTo>
                      <a:pt x="325" y="292"/>
                    </a:lnTo>
                    <a:lnTo>
                      <a:pt x="325" y="0"/>
                    </a:lnTo>
                    <a:lnTo>
                      <a:pt x="0" y="100"/>
                    </a:lnTo>
                    <a:lnTo>
                      <a:pt x="0" y="498"/>
                    </a:lnTo>
                    <a:close/>
                  </a:path>
                </a:pathLst>
              </a:custGeom>
              <a:solidFill>
                <a:schemeClr val="accent5">
                  <a:alpha val="80000"/>
                </a:schemeClr>
              </a:solidFill>
              <a:ln>
                <a:noFill/>
              </a:ln>
            </p:spPr>
            <p:txBody>
              <a:bodyPr anchor="t" anchorCtr="0" bIns="64290" compatLnSpc="1" lIns="128580" numCol="1" rIns="128580" tIns="64290" vert="horz" wrap="square">
                <a:prstTxWarp prst="textNoShape">
                  <a:avLst/>
                </a:prstTxWarp>
              </a:bodyPr>
              <a:lstStyle/>
              <a:p>
                <a:endParaRPr lang="en-US" sz="2531">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4" name="Rectangle 13"/>
              <p:cNvSpPr>
                <a:spLocks noChangeArrowheads="1"/>
              </p:cNvSpPr>
              <p:nvPr/>
            </p:nvSpPr>
            <p:spPr bwMode="auto">
              <a:xfrm>
                <a:off x="0" y="5025878"/>
                <a:ext cx="956689" cy="904423"/>
              </a:xfrm>
              <a:prstGeom prst="rect">
                <a:avLst/>
              </a:prstGeom>
              <a:solidFill>
                <a:schemeClr val="accent5"/>
              </a:solidFill>
              <a:ln>
                <a:noFill/>
              </a:ln>
            </p:spPr>
            <p:txBody>
              <a:bodyPr anchor="t" anchorCtr="0" bIns="64290" compatLnSpc="1" lIns="128580" numCol="1" rIns="128580" tIns="64290" vert="horz" wrap="square">
                <a:prstTxWarp prst="textNoShape">
                  <a:avLst/>
                </a:prstTxWarp>
              </a:bodyPr>
              <a:lstStyle/>
              <a:p>
                <a:endParaRPr lang="en-US" sz="2531">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47" name="Freeform 17"/>
              <p:cNvSpPr/>
              <p:nvPr/>
            </p:nvSpPr>
            <p:spPr bwMode="auto">
              <a:xfrm>
                <a:off x="1695225" y="4797890"/>
                <a:ext cx="4390316" cy="663547"/>
              </a:xfrm>
              <a:custGeom>
                <a:gdLst>
                  <a:gd fmla="*/ 0 w 1932" name="T0"/>
                  <a:gd fmla="*/ 292 h 292" name="T1"/>
                  <a:gd fmla="*/ 1831 w 1932" name="T2"/>
                  <a:gd fmla="*/ 292 h 292" name="T3"/>
                  <a:gd fmla="*/ 1932 w 1932" name="T4"/>
                  <a:gd fmla="*/ 143 h 292" name="T5"/>
                  <a:gd fmla="*/ 1831 w 1932" name="T6"/>
                  <a:gd fmla="*/ 0 h 292" name="T7"/>
                  <a:gd fmla="*/ 0 w 1932" name="T8"/>
                  <a:gd fmla="*/ 0 h 292" name="T9"/>
                  <a:gd fmla="*/ 0 w 1932" name="T10"/>
                  <a:gd fmla="*/ 292 h 292" name="T11"/>
                </a:gdLst>
                <a:cxnLst>
                  <a:cxn ang="0">
                    <a:pos x="T0" y="T1"/>
                  </a:cxn>
                  <a:cxn ang="0">
                    <a:pos x="T2" y="T3"/>
                  </a:cxn>
                  <a:cxn ang="0">
                    <a:pos x="T4" y="T5"/>
                  </a:cxn>
                  <a:cxn ang="0">
                    <a:pos x="T6" y="T7"/>
                  </a:cxn>
                  <a:cxn ang="0">
                    <a:pos x="T8" y="T9"/>
                  </a:cxn>
                  <a:cxn ang="0">
                    <a:pos x="T10" y="T11"/>
                  </a:cxn>
                </a:cxnLst>
                <a:rect b="b" l="0" r="r" t="0"/>
                <a:pathLst>
                  <a:path h="292" w="1931">
                    <a:moveTo>
                      <a:pt x="0" y="292"/>
                    </a:moveTo>
                    <a:lnTo>
                      <a:pt x="1831" y="292"/>
                    </a:lnTo>
                    <a:lnTo>
                      <a:pt x="1932" y="143"/>
                    </a:lnTo>
                    <a:lnTo>
                      <a:pt x="1831" y="0"/>
                    </a:lnTo>
                    <a:lnTo>
                      <a:pt x="0" y="0"/>
                    </a:lnTo>
                    <a:lnTo>
                      <a:pt x="0" y="292"/>
                    </a:lnTo>
                    <a:close/>
                  </a:path>
                </a:pathLst>
              </a:custGeom>
              <a:solidFill>
                <a:schemeClr val="accent5"/>
              </a:solidFill>
              <a:ln>
                <a:noFill/>
              </a:ln>
            </p:spPr>
            <p:txBody>
              <a:bodyPr anchor="t" anchorCtr="0" bIns="64290" compatLnSpc="1" lIns="128580" numCol="1" rIns="128580" tIns="64290" vert="horz" wrap="square">
                <a:prstTxWarp prst="textNoShape">
                  <a:avLst/>
                </a:prstTxWarp>
              </a:bodyPr>
              <a:lstStyle/>
              <a:p>
                <a:endParaRPr lang="en-US" sz="2531">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48" name="Text Box 10"/>
              <p:cNvSpPr txBox="1">
                <a:spLocks noChangeArrowheads="1"/>
              </p:cNvSpPr>
              <p:nvPr/>
            </p:nvSpPr>
            <p:spPr bwMode="auto">
              <a:xfrm>
                <a:off x="205652" y="5275834"/>
                <a:ext cx="545381" cy="426704"/>
              </a:xfrm>
              <a:prstGeom prst="rect">
                <a:avLst/>
              </a:prstGeom>
              <a:noFill/>
              <a:ln w="9525">
                <a:noFill/>
                <a:miter lim="800000"/>
              </a:ln>
            </p:spPr>
            <p:txBody>
              <a:bodyPr bIns="32145" lIns="64290" rIns="64290" tIns="32145" wrap="square">
                <a:spAutoFit/>
              </a:bodyPr>
              <a:lstStyle/>
              <a:p>
                <a:pPr defTabSz="1530161"/>
                <a:r>
                  <a:rPr lang="en-US" sz="2531">
                    <a:solidFill>
                      <a:schemeClr val="bg1"/>
                    </a:solidFill>
                    <a:latin charset="0" panose="02020603050405020304" pitchFamily="18" typeface="Times New Roman"/>
                    <a:ea charset="-122" panose="020b0503020204020204" pitchFamily="34" typeface="微软雅黑"/>
                    <a:cs charset="0" panose="020b0606030504020204" pitchFamily="34" typeface="Open Sans"/>
                    <a:sym charset="0" panose="02020603050405020304" pitchFamily="18" typeface="Times New Roman"/>
                  </a:rPr>
                  <a:t>05</a:t>
                </a:r>
              </a:p>
            </p:txBody>
          </p:sp>
        </p:grpSp>
        <p:sp>
          <p:nvSpPr>
            <p:cNvPr id="41" name="TextBox 40"/>
            <p:cNvSpPr txBox="1"/>
            <p:nvPr/>
          </p:nvSpPr>
          <p:spPr>
            <a:xfrm>
              <a:off x="2866371" y="5006549"/>
              <a:ext cx="2040954" cy="243781"/>
            </a:xfrm>
            <a:prstGeom prst="rect">
              <a:avLst/>
            </a:prstGeom>
            <a:noFill/>
          </p:spPr>
          <p:txBody>
            <a:bodyPr bIns="0" lIns="0" rIns="0" rtlCol="0" tIns="0" wrap="square">
              <a:spAutoFit/>
            </a:bodyPr>
            <a:lstStyle/>
            <a:p>
              <a:pPr algn="ctr"/>
              <a:r>
                <a:rPr b="1" lang="en-GB" sz="1687">
                  <a:solidFill>
                    <a:schemeClr val="bg1"/>
                  </a:solidFill>
                  <a:latin charset="0" panose="02020603050405020304" pitchFamily="18" typeface="Times New Roman"/>
                  <a:ea charset="-122" panose="020b0503020204020204" pitchFamily="34" typeface="微软雅黑"/>
                  <a:cs charset="0" panose="020b0503030202020304" pitchFamily="34" typeface="Clear Sans"/>
                  <a:sym charset="0" panose="02020603050405020304" pitchFamily="18" typeface="Times New Roman"/>
                </a:rPr>
                <a:t>Design a product well</a:t>
              </a:r>
            </a:p>
          </p:txBody>
        </p:sp>
      </p:grpSp>
      <p:sp>
        <p:nvSpPr>
          <p:cNvPr id="45" name="Content Placeholder 2"/>
          <p:cNvSpPr txBox="1"/>
          <p:nvPr/>
        </p:nvSpPr>
        <p:spPr>
          <a:xfrm>
            <a:off x="4820637" y="366080"/>
            <a:ext cx="3217476" cy="365608"/>
          </a:xfrm>
          <a:prstGeom prst="rect">
            <a:avLst/>
          </a:prstGeom>
        </p:spPr>
        <p:txBody>
          <a:bodyPr anchor="t" bIns="0" lIns="0" rIns="0" rtlCol="0" tIns="0" vert="horz" wrap="square">
            <a:spAutoFit/>
          </a:bodyPr>
          <a:lstStyle>
            <a:lvl1pPr algn="r" defTabSz="457200" eaLnBrk="1" hangingPunct="1" indent="0" latinLnBrk="0" marL="0" rtl="0">
              <a:spcBef>
                <a:spcPct val="20000"/>
              </a:spcBef>
              <a:spcAft>
                <a:spcPts val="600"/>
              </a:spcAft>
              <a:buClr>
                <a:schemeClr val="accent1">
                  <a:lumMod val="75000"/>
                </a:schemeClr>
              </a:buClr>
              <a:buSzPct val="145000"/>
              <a:buFont typeface="Arial"/>
              <a:buNone/>
              <a:defRPr cap="none" kern="1200" sz="2100">
                <a:solidFill>
                  <a:schemeClr val="tx1"/>
                </a:solidFill>
                <a:effectLst/>
                <a:latin typeface="+mn-lt"/>
                <a:ea typeface="+mn-ea"/>
                <a:cs typeface="+mn-cs"/>
              </a:defRPr>
            </a:lvl1pPr>
            <a:lvl2pPr algn="ctr" defTabSz="457200" eaLnBrk="1" hangingPunct="1" indent="0" latinLnBrk="0" marL="457200" rtl="0">
              <a:spcBef>
                <a:spcPct val="20000"/>
              </a:spcBef>
              <a:spcAft>
                <a:spcPts val="600"/>
              </a:spcAft>
              <a:buClr>
                <a:schemeClr val="accent1">
                  <a:lumMod val="75000"/>
                </a:schemeClr>
              </a:buClr>
              <a:buSzPct val="145000"/>
              <a:buFont typeface="Arial"/>
              <a:buNone/>
              <a:defRPr cap="none" kern="1200" sz="2000">
                <a:solidFill>
                  <a:schemeClr val="tx1">
                    <a:tint val="75000"/>
                  </a:schemeClr>
                </a:solidFill>
                <a:effectLst/>
                <a:latin typeface="+mn-lt"/>
                <a:ea typeface="+mn-ea"/>
                <a:cs typeface="+mn-cs"/>
              </a:defRPr>
            </a:lvl2pPr>
            <a:lvl3pPr algn="ctr" defTabSz="457200" eaLnBrk="1" hangingPunct="1" indent="0" latinLnBrk="0" marL="914400" rtl="0">
              <a:spcBef>
                <a:spcPct val="20000"/>
              </a:spcBef>
              <a:spcAft>
                <a:spcPts val="600"/>
              </a:spcAft>
              <a:buClr>
                <a:schemeClr val="accent1">
                  <a:lumMod val="75000"/>
                </a:schemeClr>
              </a:buClr>
              <a:buSzPct val="145000"/>
              <a:buFont typeface="Arial"/>
              <a:buNone/>
              <a:defRPr cap="none" kern="1200" sz="1800">
                <a:solidFill>
                  <a:schemeClr val="tx1">
                    <a:tint val="75000"/>
                  </a:schemeClr>
                </a:solidFill>
                <a:effectLst/>
                <a:latin typeface="+mn-lt"/>
                <a:ea typeface="+mn-ea"/>
                <a:cs typeface="+mn-cs"/>
              </a:defRPr>
            </a:lvl3pPr>
            <a:lvl4pPr algn="ctr" defTabSz="457200" eaLnBrk="1" hangingPunct="1" indent="0" latinLnBrk="0" marL="1371600" rtl="0">
              <a:spcBef>
                <a:spcPct val="20000"/>
              </a:spcBef>
              <a:spcAft>
                <a:spcPts val="600"/>
              </a:spcAft>
              <a:buClr>
                <a:schemeClr val="accent1">
                  <a:lumMod val="75000"/>
                </a:schemeClr>
              </a:buClr>
              <a:buSzPct val="145000"/>
              <a:buFont typeface="Arial"/>
              <a:buNone/>
              <a:defRPr cap="none" kern="1200" sz="1600">
                <a:solidFill>
                  <a:schemeClr val="tx1">
                    <a:tint val="75000"/>
                  </a:schemeClr>
                </a:solidFill>
                <a:effectLst/>
                <a:latin typeface="+mn-lt"/>
                <a:ea typeface="+mn-ea"/>
                <a:cs typeface="+mn-cs"/>
              </a:defRPr>
            </a:lvl4pPr>
            <a:lvl5pPr algn="ctr" defTabSz="457200" eaLnBrk="1" hangingPunct="1" indent="0" latinLnBrk="0" marL="18288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5pPr>
            <a:lvl6pPr algn="ctr" defTabSz="457200" eaLnBrk="1" hangingPunct="1" indent="0" latinLnBrk="0" marL="22860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6pPr>
            <a:lvl7pPr algn="ctr" defTabSz="457200" eaLnBrk="1" hangingPunct="1" indent="0" latinLnBrk="0" marL="27432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7pPr>
            <a:lvl8pPr algn="ctr" defTabSz="457200" eaLnBrk="1" hangingPunct="1" indent="0" latinLnBrk="0" marL="32004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8pPr>
            <a:lvl9pPr algn="ctr" defTabSz="457200" eaLnBrk="1" hangingPunct="1" indent="0" latinLnBrk="0" marL="36576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9pPr>
          </a:lstStyle>
          <a:p>
            <a:pPr algn="ctr"/>
            <a:r>
              <a:rPr altLang="en-US" b="1" lang="zh-CN" sz="2399">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点击添加相关标题文字</a:t>
            </a:r>
          </a:p>
        </p:txBody>
      </p:sp>
      <p:sp>
        <p:nvSpPr>
          <p:cNvPr id="46" name="Text Box 11"/>
          <p:cNvSpPr txBox="1">
            <a:spLocks noChangeArrowheads="1"/>
          </p:cNvSpPr>
          <p:nvPr/>
        </p:nvSpPr>
        <p:spPr bwMode="auto">
          <a:xfrm>
            <a:off x="5108654" y="727938"/>
            <a:ext cx="2641443" cy="182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wrap="square">
            <a:spAutoFit/>
          </a:bodyPr>
          <a:lstStyle>
            <a:lvl1pPr eaLnBrk="0" hangingPunct="0">
              <a:defRPr>
                <a:solidFill>
                  <a:schemeClr val="tx1"/>
                </a:solidFill>
                <a:latin charset="0" panose="020f0502020204030204" pitchFamily="34" typeface="Calibri"/>
                <a:ea charset="-122" typeface="宋体"/>
              </a:defRPr>
            </a:lvl1pPr>
            <a:lvl2pPr eaLnBrk="0" hangingPunct="0" indent="-285750" marL="742950">
              <a:defRPr>
                <a:solidFill>
                  <a:schemeClr val="tx1"/>
                </a:solidFill>
                <a:latin charset="0" panose="020f0502020204030204" pitchFamily="34" typeface="Calibri"/>
                <a:ea charset="-122" typeface="宋体"/>
              </a:defRPr>
            </a:lvl2pPr>
            <a:lvl3pPr eaLnBrk="0" hangingPunct="0" indent="-228600" marL="1143000">
              <a:defRPr>
                <a:solidFill>
                  <a:schemeClr val="tx1"/>
                </a:solidFill>
                <a:latin charset="0" panose="020f0502020204030204" pitchFamily="34" typeface="Calibri"/>
                <a:ea charset="-122" typeface="宋体"/>
              </a:defRPr>
            </a:lvl3pPr>
            <a:lvl4pPr eaLnBrk="0" hangingPunct="0" indent="-228600" marL="1600200">
              <a:defRPr>
                <a:solidFill>
                  <a:schemeClr val="tx1"/>
                </a:solidFill>
                <a:latin charset="0" panose="020f0502020204030204" pitchFamily="34" typeface="Calibri"/>
                <a:ea charset="-122" typeface="宋体"/>
              </a:defRPr>
            </a:lvl4pPr>
            <a:lvl5pPr eaLnBrk="0" hangingPunct="0" indent="-228600" marL="2057400">
              <a:defRPr>
                <a:solidFill>
                  <a:schemeClr val="tx1"/>
                </a:solidFill>
                <a:latin charset="0" panose="020f0502020204030204" pitchFamily="34" typeface="Calibri"/>
                <a:ea charset="-122" typeface="宋体"/>
              </a:defRPr>
            </a:lvl5pPr>
            <a:lvl6pPr eaLnBrk="0" fontAlgn="base" hangingPunct="0" indent="-228600" marL="2514600">
              <a:spcBef>
                <a:spcPct val="0"/>
              </a:spcBef>
              <a:spcAft>
                <a:spcPct val="0"/>
              </a:spcAft>
              <a:defRPr>
                <a:solidFill>
                  <a:schemeClr val="tx1"/>
                </a:solidFill>
                <a:latin charset="0" panose="020f0502020204030204" pitchFamily="34" typeface="Calibri"/>
                <a:ea charset="-122" typeface="宋体"/>
              </a:defRPr>
            </a:lvl6pPr>
            <a:lvl7pPr eaLnBrk="0" fontAlgn="base" hangingPunct="0" indent="-228600" marL="2971800">
              <a:spcBef>
                <a:spcPct val="0"/>
              </a:spcBef>
              <a:spcAft>
                <a:spcPct val="0"/>
              </a:spcAft>
              <a:defRPr>
                <a:solidFill>
                  <a:schemeClr val="tx1"/>
                </a:solidFill>
                <a:latin charset="0" panose="020f0502020204030204" pitchFamily="34" typeface="Calibri"/>
                <a:ea charset="-122" typeface="宋体"/>
              </a:defRPr>
            </a:lvl7pPr>
            <a:lvl8pPr eaLnBrk="0" fontAlgn="base" hangingPunct="0" indent="-228600" marL="3429000">
              <a:spcBef>
                <a:spcPct val="0"/>
              </a:spcBef>
              <a:spcAft>
                <a:spcPct val="0"/>
              </a:spcAft>
              <a:defRPr>
                <a:solidFill>
                  <a:schemeClr val="tx1"/>
                </a:solidFill>
                <a:latin charset="0" panose="020f0502020204030204" pitchFamily="34" typeface="Calibri"/>
                <a:ea charset="-122" typeface="宋体"/>
              </a:defRPr>
            </a:lvl8pPr>
            <a:lvl9pPr eaLnBrk="0" fontAlgn="base" hangingPunct="0" indent="-228600" marL="3886200">
              <a:spcBef>
                <a:spcPct val="0"/>
              </a:spcBef>
              <a:spcAft>
                <a:spcPct val="0"/>
              </a:spcAft>
              <a:defRPr>
                <a:solidFill>
                  <a:schemeClr val="tx1"/>
                </a:solidFill>
                <a:latin charset="0" panose="020f0502020204030204" pitchFamily="34" typeface="Calibri"/>
                <a:ea charset="-122" typeface="宋体"/>
              </a:defRPr>
            </a:lvl9pPr>
          </a:lstStyle>
          <a:p>
            <a:pPr algn="ctr" eaLnBrk="1" hangingPunct="1">
              <a:defRPr/>
            </a:pPr>
            <a:r>
              <a:rPr altLang="zh-CN" lang="en-US" sz="12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CLICK TO ADD CAPTION TEXT</a:t>
            </a:r>
          </a:p>
        </p:txBody>
      </p:sp>
    </p:spTree>
    <p:extLst>
      <p:ext uri="{BB962C8B-B14F-4D97-AF65-F5344CB8AC3E}">
        <p14:creationId val="3530893030"/>
      </p:ext>
    </p:extLst>
  </p:cSld>
  <p:clrMapOvr>
    <a:masterClrMapping/>
  </p:clrMapOvr>
  <mc:AlternateContent>
    <mc:Choice Requires="p14">
      <p:transition p14:dur="1400" spd="slow">
        <p14:doors dir="vert"/>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id="5" nodeType="clickEffect" presetClass="entr" presetID="22" presetSubtype="8">
                                  <p:stCondLst>
                                    <p:cond delay="0"/>
                                  </p:stCondLst>
                                  <p:childTnLst>
                                    <p:set>
                                      <p:cBhvr>
                                        <p:cTn dur="1" fill="hold" id="6">
                                          <p:stCondLst>
                                            <p:cond delay="0"/>
                                          </p:stCondLst>
                                        </p:cTn>
                                        <p:tgtEl>
                                          <p:spTgt spid="16"/>
                                        </p:tgtEl>
                                        <p:attrNameLst>
                                          <p:attrName>style.visibility</p:attrName>
                                        </p:attrNameLst>
                                      </p:cBhvr>
                                      <p:to>
                                        <p:strVal val="visible"/>
                                      </p:to>
                                    </p:set>
                                    <p:animEffect filter="wipe(left)" transition="in">
                                      <p:cBhvr>
                                        <p:cTn dur="500" id="7"/>
                                        <p:tgtEl>
                                          <p:spTgt spid="16"/>
                                        </p:tgtEl>
                                      </p:cBhvr>
                                    </p:animEffect>
                                  </p:childTnLst>
                                </p:cTn>
                              </p:par>
                            </p:childTnLst>
                          </p:cTn>
                        </p:par>
                      </p:childTnLst>
                    </p:cTn>
                  </p:par>
                  <p:par>
                    <p:cTn fill="hold" id="8" nodeType="clickPar">
                      <p:stCondLst>
                        <p:cond delay="indefinite"/>
                      </p:stCondLst>
                      <p:childTnLst>
                        <p:par>
                          <p:cTn fill="hold" id="9" nodeType="afterGroup">
                            <p:stCondLst>
                              <p:cond delay="0"/>
                            </p:stCondLst>
                            <p:childTnLst>
                              <p:par>
                                <p:cTn fill="hold" grpId="0" id="10" nodeType="clickEffect" presetClass="entr" presetID="10" presetSubtype="0">
                                  <p:stCondLst>
                                    <p:cond delay="0"/>
                                  </p:stCondLst>
                                  <p:childTnLst>
                                    <p:set>
                                      <p:cBhvr>
                                        <p:cTn dur="1" fill="hold" id="11">
                                          <p:stCondLst>
                                            <p:cond delay="0"/>
                                          </p:stCondLst>
                                        </p:cTn>
                                        <p:tgtEl>
                                          <p:spTgt spid="56"/>
                                        </p:tgtEl>
                                        <p:attrNameLst>
                                          <p:attrName>style.visibility</p:attrName>
                                        </p:attrNameLst>
                                      </p:cBhvr>
                                      <p:to>
                                        <p:strVal val="visible"/>
                                      </p:to>
                                    </p:set>
                                    <p:animEffect filter="fade" transition="in">
                                      <p:cBhvr>
                                        <p:cTn dur="500" id="12"/>
                                        <p:tgtEl>
                                          <p:spTgt spid="56"/>
                                        </p:tgtEl>
                                      </p:cBhvr>
                                    </p:animEffect>
                                  </p:childTnLst>
                                </p:cTn>
                              </p:par>
                            </p:childTnLst>
                          </p:cTn>
                        </p:par>
                      </p:childTnLst>
                    </p:cTn>
                  </p:par>
                  <p:par>
                    <p:cTn fill="hold" id="13" nodeType="clickPar">
                      <p:stCondLst>
                        <p:cond delay="indefinite"/>
                      </p:stCondLst>
                      <p:childTnLst>
                        <p:par>
                          <p:cTn fill="hold" id="14" nodeType="afterGroup">
                            <p:stCondLst>
                              <p:cond delay="0"/>
                            </p:stCondLst>
                            <p:childTnLst>
                              <p:par>
                                <p:cTn fill="hold" id="15" nodeType="clickEffect" presetClass="entr" presetID="22" presetSubtype="8">
                                  <p:stCondLst>
                                    <p:cond delay="0"/>
                                  </p:stCondLst>
                                  <p:childTnLst>
                                    <p:set>
                                      <p:cBhvr>
                                        <p:cTn dur="1" fill="hold" id="16">
                                          <p:stCondLst>
                                            <p:cond delay="0"/>
                                          </p:stCondLst>
                                        </p:cTn>
                                        <p:tgtEl>
                                          <p:spTgt spid="17"/>
                                        </p:tgtEl>
                                        <p:attrNameLst>
                                          <p:attrName>style.visibility</p:attrName>
                                        </p:attrNameLst>
                                      </p:cBhvr>
                                      <p:to>
                                        <p:strVal val="visible"/>
                                      </p:to>
                                    </p:set>
                                    <p:animEffect filter="wipe(left)" transition="in">
                                      <p:cBhvr>
                                        <p:cTn dur="500" id="17"/>
                                        <p:tgtEl>
                                          <p:spTgt spid="17"/>
                                        </p:tgtEl>
                                      </p:cBhvr>
                                    </p:animEffect>
                                  </p:childTnLst>
                                </p:cTn>
                              </p:par>
                            </p:childTnLst>
                          </p:cTn>
                        </p:par>
                      </p:childTnLst>
                    </p:cTn>
                  </p:par>
                  <p:par>
                    <p:cTn fill="hold" id="18" nodeType="clickPar">
                      <p:stCondLst>
                        <p:cond delay="indefinite"/>
                      </p:stCondLst>
                      <p:childTnLst>
                        <p:par>
                          <p:cTn fill="hold" id="19" nodeType="afterGroup">
                            <p:stCondLst>
                              <p:cond delay="0"/>
                            </p:stCondLst>
                            <p:childTnLst>
                              <p:par>
                                <p:cTn fill="hold" grpId="0" id="20" nodeType="clickEffect" presetClass="entr" presetID="10" presetSubtype="0">
                                  <p:stCondLst>
                                    <p:cond delay="0"/>
                                  </p:stCondLst>
                                  <p:childTnLst>
                                    <p:set>
                                      <p:cBhvr>
                                        <p:cTn dur="1" fill="hold" id="21">
                                          <p:stCondLst>
                                            <p:cond delay="0"/>
                                          </p:stCondLst>
                                        </p:cTn>
                                        <p:tgtEl>
                                          <p:spTgt spid="57"/>
                                        </p:tgtEl>
                                        <p:attrNameLst>
                                          <p:attrName>style.visibility</p:attrName>
                                        </p:attrNameLst>
                                      </p:cBhvr>
                                      <p:to>
                                        <p:strVal val="visible"/>
                                      </p:to>
                                    </p:set>
                                    <p:animEffect filter="fade" transition="in">
                                      <p:cBhvr>
                                        <p:cTn dur="500" id="22"/>
                                        <p:tgtEl>
                                          <p:spTgt spid="57"/>
                                        </p:tgtEl>
                                      </p:cBhvr>
                                    </p:animEffect>
                                  </p:childTnLst>
                                </p:cTn>
                              </p:par>
                            </p:childTnLst>
                          </p:cTn>
                        </p:par>
                      </p:childTnLst>
                    </p:cTn>
                  </p:par>
                  <p:par>
                    <p:cTn fill="hold" id="23" nodeType="clickPar">
                      <p:stCondLst>
                        <p:cond delay="indefinite"/>
                      </p:stCondLst>
                      <p:childTnLst>
                        <p:par>
                          <p:cTn fill="hold" id="24" nodeType="afterGroup">
                            <p:stCondLst>
                              <p:cond delay="0"/>
                            </p:stCondLst>
                            <p:childTnLst>
                              <p:par>
                                <p:cTn fill="hold" id="25" nodeType="clickEffect" presetClass="entr" presetID="22" presetSubtype="8">
                                  <p:stCondLst>
                                    <p:cond delay="0"/>
                                  </p:stCondLst>
                                  <p:childTnLst>
                                    <p:set>
                                      <p:cBhvr>
                                        <p:cTn dur="1" fill="hold" id="26">
                                          <p:stCondLst>
                                            <p:cond delay="0"/>
                                          </p:stCondLst>
                                        </p:cTn>
                                        <p:tgtEl>
                                          <p:spTgt spid="18"/>
                                        </p:tgtEl>
                                        <p:attrNameLst>
                                          <p:attrName>style.visibility</p:attrName>
                                        </p:attrNameLst>
                                      </p:cBhvr>
                                      <p:to>
                                        <p:strVal val="visible"/>
                                      </p:to>
                                    </p:set>
                                    <p:animEffect filter="wipe(left)" transition="in">
                                      <p:cBhvr>
                                        <p:cTn dur="500" id="27"/>
                                        <p:tgtEl>
                                          <p:spTgt spid="18"/>
                                        </p:tgtEl>
                                      </p:cBhvr>
                                    </p:animEffect>
                                  </p:childTnLst>
                                </p:cTn>
                              </p:par>
                            </p:childTnLst>
                          </p:cTn>
                        </p:par>
                      </p:childTnLst>
                    </p:cTn>
                  </p:par>
                  <p:par>
                    <p:cTn fill="hold" id="28" nodeType="clickPar">
                      <p:stCondLst>
                        <p:cond delay="indefinite"/>
                      </p:stCondLst>
                      <p:childTnLst>
                        <p:par>
                          <p:cTn fill="hold" id="29" nodeType="afterGroup">
                            <p:stCondLst>
                              <p:cond delay="0"/>
                            </p:stCondLst>
                            <p:childTnLst>
                              <p:par>
                                <p:cTn fill="hold" grpId="0" id="30" nodeType="clickEffect" presetClass="entr" presetID="10" presetSubtype="0">
                                  <p:stCondLst>
                                    <p:cond delay="0"/>
                                  </p:stCondLst>
                                  <p:childTnLst>
                                    <p:set>
                                      <p:cBhvr>
                                        <p:cTn dur="1" fill="hold" id="31">
                                          <p:stCondLst>
                                            <p:cond delay="0"/>
                                          </p:stCondLst>
                                        </p:cTn>
                                        <p:tgtEl>
                                          <p:spTgt spid="58"/>
                                        </p:tgtEl>
                                        <p:attrNameLst>
                                          <p:attrName>style.visibility</p:attrName>
                                        </p:attrNameLst>
                                      </p:cBhvr>
                                      <p:to>
                                        <p:strVal val="visible"/>
                                      </p:to>
                                    </p:set>
                                    <p:animEffect filter="fade" transition="in">
                                      <p:cBhvr>
                                        <p:cTn dur="500" id="32"/>
                                        <p:tgtEl>
                                          <p:spTgt spid="58"/>
                                        </p:tgtEl>
                                      </p:cBhvr>
                                    </p:animEffect>
                                  </p:childTnLst>
                                </p:cTn>
                              </p:par>
                            </p:childTnLst>
                          </p:cTn>
                        </p:par>
                      </p:childTnLst>
                    </p:cTn>
                  </p:par>
                  <p:par>
                    <p:cTn fill="hold" id="33" nodeType="clickPar">
                      <p:stCondLst>
                        <p:cond delay="indefinite"/>
                      </p:stCondLst>
                      <p:childTnLst>
                        <p:par>
                          <p:cTn fill="hold" id="34" nodeType="afterGroup">
                            <p:stCondLst>
                              <p:cond delay="0"/>
                            </p:stCondLst>
                            <p:childTnLst>
                              <p:par>
                                <p:cTn fill="hold" id="35" nodeType="clickEffect" presetClass="entr" presetID="22" presetSubtype="8">
                                  <p:stCondLst>
                                    <p:cond delay="0"/>
                                  </p:stCondLst>
                                  <p:childTnLst>
                                    <p:set>
                                      <p:cBhvr>
                                        <p:cTn dur="1" fill="hold" id="36">
                                          <p:stCondLst>
                                            <p:cond delay="0"/>
                                          </p:stCondLst>
                                        </p:cTn>
                                        <p:tgtEl>
                                          <p:spTgt spid="21"/>
                                        </p:tgtEl>
                                        <p:attrNameLst>
                                          <p:attrName>style.visibility</p:attrName>
                                        </p:attrNameLst>
                                      </p:cBhvr>
                                      <p:to>
                                        <p:strVal val="visible"/>
                                      </p:to>
                                    </p:set>
                                    <p:animEffect filter="wipe(left)" transition="in">
                                      <p:cBhvr>
                                        <p:cTn dur="500" id="37"/>
                                        <p:tgtEl>
                                          <p:spTgt spid="21"/>
                                        </p:tgtEl>
                                      </p:cBhvr>
                                    </p:animEffect>
                                  </p:childTnLst>
                                </p:cTn>
                              </p:par>
                            </p:childTnLst>
                          </p:cTn>
                        </p:par>
                      </p:childTnLst>
                    </p:cTn>
                  </p:par>
                  <p:par>
                    <p:cTn fill="hold" id="38" nodeType="clickPar">
                      <p:stCondLst>
                        <p:cond delay="indefinite"/>
                      </p:stCondLst>
                      <p:childTnLst>
                        <p:par>
                          <p:cTn fill="hold" id="39" nodeType="afterGroup">
                            <p:stCondLst>
                              <p:cond delay="0"/>
                            </p:stCondLst>
                            <p:childTnLst>
                              <p:par>
                                <p:cTn fill="hold" grpId="0" id="40" nodeType="clickEffect" presetClass="entr" presetID="10" presetSubtype="0">
                                  <p:stCondLst>
                                    <p:cond delay="0"/>
                                  </p:stCondLst>
                                  <p:childTnLst>
                                    <p:set>
                                      <p:cBhvr>
                                        <p:cTn dur="1" fill="hold" id="41">
                                          <p:stCondLst>
                                            <p:cond delay="0"/>
                                          </p:stCondLst>
                                        </p:cTn>
                                        <p:tgtEl>
                                          <p:spTgt spid="59"/>
                                        </p:tgtEl>
                                        <p:attrNameLst>
                                          <p:attrName>style.visibility</p:attrName>
                                        </p:attrNameLst>
                                      </p:cBhvr>
                                      <p:to>
                                        <p:strVal val="visible"/>
                                      </p:to>
                                    </p:set>
                                    <p:animEffect filter="fade" transition="in">
                                      <p:cBhvr>
                                        <p:cTn dur="500" id="42"/>
                                        <p:tgtEl>
                                          <p:spTgt spid="59"/>
                                        </p:tgtEl>
                                      </p:cBhvr>
                                    </p:animEffect>
                                  </p:childTnLst>
                                </p:cTn>
                              </p:par>
                            </p:childTnLst>
                          </p:cTn>
                        </p:par>
                      </p:childTnLst>
                    </p:cTn>
                  </p:par>
                  <p:par>
                    <p:cTn fill="hold" id="43" nodeType="clickPar">
                      <p:stCondLst>
                        <p:cond delay="indefinite"/>
                      </p:stCondLst>
                      <p:childTnLst>
                        <p:par>
                          <p:cTn fill="hold" id="44" nodeType="afterGroup">
                            <p:stCondLst>
                              <p:cond delay="0"/>
                            </p:stCondLst>
                            <p:childTnLst>
                              <p:par>
                                <p:cTn fill="hold" id="45" nodeType="clickEffect" presetClass="entr" presetID="22" presetSubtype="8">
                                  <p:stCondLst>
                                    <p:cond delay="0"/>
                                  </p:stCondLst>
                                  <p:childTnLst>
                                    <p:set>
                                      <p:cBhvr>
                                        <p:cTn dur="1" fill="hold" id="46">
                                          <p:stCondLst>
                                            <p:cond delay="0"/>
                                          </p:stCondLst>
                                        </p:cTn>
                                        <p:tgtEl>
                                          <p:spTgt spid="19"/>
                                        </p:tgtEl>
                                        <p:attrNameLst>
                                          <p:attrName>style.visibility</p:attrName>
                                        </p:attrNameLst>
                                      </p:cBhvr>
                                      <p:to>
                                        <p:strVal val="visible"/>
                                      </p:to>
                                    </p:set>
                                    <p:animEffect filter="wipe(left)" transition="in">
                                      <p:cBhvr>
                                        <p:cTn dur="500" id="47"/>
                                        <p:tgtEl>
                                          <p:spTgt spid="19"/>
                                        </p:tgtEl>
                                      </p:cBhvr>
                                    </p:animEffect>
                                  </p:childTnLst>
                                </p:cTn>
                              </p:par>
                            </p:childTnLst>
                          </p:cTn>
                        </p:par>
                      </p:childTnLst>
                    </p:cTn>
                  </p:par>
                  <p:par>
                    <p:cTn fill="hold" id="48" nodeType="clickPar">
                      <p:stCondLst>
                        <p:cond delay="indefinite"/>
                      </p:stCondLst>
                      <p:childTnLst>
                        <p:par>
                          <p:cTn fill="hold" id="49" nodeType="afterGroup">
                            <p:stCondLst>
                              <p:cond delay="0"/>
                            </p:stCondLst>
                            <p:childTnLst>
                              <p:par>
                                <p:cTn fill="hold" grpId="0" id="50" nodeType="clickEffect" presetClass="entr" presetID="10" presetSubtype="0">
                                  <p:stCondLst>
                                    <p:cond delay="0"/>
                                  </p:stCondLst>
                                  <p:childTnLst>
                                    <p:set>
                                      <p:cBhvr>
                                        <p:cTn dur="1" fill="hold" id="51">
                                          <p:stCondLst>
                                            <p:cond delay="0"/>
                                          </p:stCondLst>
                                        </p:cTn>
                                        <p:tgtEl>
                                          <p:spTgt spid="60"/>
                                        </p:tgtEl>
                                        <p:attrNameLst>
                                          <p:attrName>style.visibility</p:attrName>
                                        </p:attrNameLst>
                                      </p:cBhvr>
                                      <p:to>
                                        <p:strVal val="visible"/>
                                      </p:to>
                                    </p:set>
                                    <p:animEffect filter="fade" transition="in">
                                      <p:cBhvr>
                                        <p:cTn dur="500" id="52"/>
                                        <p:tgtEl>
                                          <p:spTgt spid="60"/>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56"/>
      <p:bldP grpId="0" spid="57"/>
      <p:bldP grpId="0" spid="58"/>
      <p:bldP grpId="0" spid="59"/>
      <p:bldP grpId="0" spid="60"/>
    </p:bldLst>
  </p:timing>
</p:sld>
</file>

<file path=ppt/slides/slide1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4" name="TextBox 43"/>
          <p:cNvSpPr txBox="1"/>
          <p:nvPr/>
        </p:nvSpPr>
        <p:spPr>
          <a:xfrm>
            <a:off x="1602883" y="5568883"/>
            <a:ext cx="9643533" cy="670255"/>
          </a:xfrm>
          <a:prstGeom prst="rect">
            <a:avLst/>
          </a:prstGeom>
          <a:noFill/>
        </p:spPr>
        <p:txBody>
          <a:bodyPr rtlCol="0" wrap="square">
            <a:spAutoFit/>
          </a:bodyPr>
          <a:lstStyle/>
          <a:p>
            <a:pPr algn="just">
              <a:lnSpc>
                <a:spcPct val="150000"/>
              </a:lnSpc>
            </a:pPr>
            <a:r>
              <a:rPr lang="en-US" sz="1266">
                <a:solidFill>
                  <a:schemeClr val="bg1">
                    <a:lumMod val="50000"/>
                  </a:schemeClr>
                </a:solidFill>
                <a:latin charset="0" panose="02020603050405020304" pitchFamily="18" typeface="Times New Roman"/>
                <a:ea charset="-122" panose="020b0503020204020204" pitchFamily="34" typeface="微软雅黑"/>
                <a:cs charset="0" panose="020b0303030202020304" pitchFamily="34" typeface="Clear Sans Light"/>
                <a:sym charset="0" panose="02020603050405020304" pitchFamily="18" typeface="Times New Roman"/>
              </a:rPr>
              <a:t>Lorem stebus danaime lovera donWakamare dimasa quosam santLoirem ipsume koler sit denimaOstebus daname lovera don yakamare dimasa qm santLorem ipsume denimaOstebus daname lovera dono pakama dalaman.</a:t>
            </a:r>
          </a:p>
        </p:txBody>
      </p:sp>
      <p:grpSp>
        <p:nvGrpSpPr>
          <p:cNvPr id="3" name="Group 2"/>
          <p:cNvGrpSpPr/>
          <p:nvPr/>
        </p:nvGrpSpPr>
        <p:grpSpPr>
          <a:xfrm>
            <a:off x="2572413" y="2631325"/>
            <a:ext cx="1729995" cy="1069637"/>
            <a:chOff x="2438828" y="2495023"/>
            <a:chExt cx="1640382" cy="1014230"/>
          </a:xfrm>
        </p:grpSpPr>
        <p:grpSp>
          <p:nvGrpSpPr>
            <p:cNvPr id="17" name="Group 16"/>
            <p:cNvGrpSpPr/>
            <p:nvPr/>
          </p:nvGrpSpPr>
          <p:grpSpPr>
            <a:xfrm>
              <a:off x="2444750" y="2495023"/>
              <a:ext cx="1634460" cy="1014230"/>
              <a:chOff x="1531255" y="3815962"/>
              <a:chExt cx="1634460" cy="1485148"/>
            </a:xfrm>
          </p:grpSpPr>
          <p:sp>
            <p:nvSpPr>
              <p:cNvPr id="18" name="Shape 2127"/>
              <p:cNvSpPr/>
              <p:nvPr/>
            </p:nvSpPr>
            <p:spPr>
              <a:xfrm>
                <a:off x="1531255" y="3815962"/>
                <a:ext cx="1507461" cy="1243340"/>
              </a:xfrm>
              <a:custGeom>
                <a:cxnLst>
                  <a:cxn ang="0">
                    <a:pos x="wd2" y="hd2"/>
                  </a:cxn>
                  <a:cxn ang="5400000">
                    <a:pos x="wd2" y="hd2"/>
                  </a:cxn>
                  <a:cxn ang="10800000">
                    <a:pos x="wd2" y="hd2"/>
                  </a:cxn>
                  <a:cxn ang="16200000">
                    <a:pos x="wd2" y="hd2"/>
                  </a:cxn>
                </a:cxnLst>
                <a:rect b="b" l="0" r="r" t="0"/>
                <a:pathLst>
                  <a:path extrusionOk="0" h="21600" w="21600">
                    <a:moveTo>
                      <a:pt x="0" y="2160"/>
                    </a:moveTo>
                    <a:cubicBezTo>
                      <a:pt x="0" y="967"/>
                      <a:pt x="798" y="0"/>
                      <a:pt x="1782" y="0"/>
                    </a:cubicBezTo>
                    <a:lnTo>
                      <a:pt x="19818" y="0"/>
                    </a:lnTo>
                    <a:cubicBezTo>
                      <a:pt x="20802" y="0"/>
                      <a:pt x="21600" y="967"/>
                      <a:pt x="21600" y="2160"/>
                    </a:cubicBezTo>
                    <a:lnTo>
                      <a:pt x="21600" y="19440"/>
                    </a:lnTo>
                    <a:cubicBezTo>
                      <a:pt x="21600" y="20633"/>
                      <a:pt x="20802" y="21600"/>
                      <a:pt x="19818" y="21600"/>
                    </a:cubicBezTo>
                    <a:lnTo>
                      <a:pt x="1782" y="21600"/>
                    </a:lnTo>
                    <a:cubicBezTo>
                      <a:pt x="798" y="21600"/>
                      <a:pt x="0" y="20633"/>
                      <a:pt x="0" y="19440"/>
                    </a:cubicBezTo>
                    <a:lnTo>
                      <a:pt x="0" y="2160"/>
                    </a:lnTo>
                    <a:close/>
                  </a:path>
                </a:pathLst>
              </a:custGeom>
              <a:noFill/>
              <a:ln cap="flat" w="50800">
                <a:solidFill>
                  <a:schemeClr val="accent1"/>
                </a:solidFill>
                <a:prstDash val="solid"/>
                <a:miter lim="400000"/>
              </a:ln>
              <a:effectLst/>
            </p:spPr>
            <p:txBody>
              <a:bodyPr anchor="t" bIns="40181" lIns="40181" numCol="1" rIns="40181" tIns="40181" wrap="square">
                <a:noAutofit/>
              </a:bodyPr>
              <a:lstStyle/>
              <a:p>
                <a:pPr lvl="0"/>
                <a:endParaRPr>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9" name="Shape 2140"/>
              <p:cNvSpPr/>
              <p:nvPr/>
            </p:nvSpPr>
            <p:spPr>
              <a:xfrm>
                <a:off x="1949587" y="4817495"/>
                <a:ext cx="1216128" cy="483615"/>
              </a:xfrm>
              <a:custGeom>
                <a:cxnLst>
                  <a:cxn ang="0">
                    <a:pos x="wd2" y="hd2"/>
                  </a:cxn>
                  <a:cxn ang="5400000">
                    <a:pos x="wd2" y="hd2"/>
                  </a:cxn>
                  <a:cxn ang="10800000">
                    <a:pos x="wd2" y="hd2"/>
                  </a:cxn>
                  <a:cxn ang="16200000">
                    <a:pos x="wd2" y="hd2"/>
                  </a:cxn>
                </a:cxnLst>
                <a:rect b="b" l="0" r="r" t="0"/>
                <a:pathLst>
                  <a:path extrusionOk="0" h="21600" w="21600">
                    <a:moveTo>
                      <a:pt x="0" y="2160"/>
                    </a:moveTo>
                    <a:cubicBezTo>
                      <a:pt x="0" y="967"/>
                      <a:pt x="385" y="0"/>
                      <a:pt x="859" y="0"/>
                    </a:cubicBezTo>
                    <a:lnTo>
                      <a:pt x="20741" y="0"/>
                    </a:lnTo>
                    <a:cubicBezTo>
                      <a:pt x="21215" y="0"/>
                      <a:pt x="21600" y="967"/>
                      <a:pt x="21600" y="2160"/>
                    </a:cubicBezTo>
                    <a:lnTo>
                      <a:pt x="21600" y="19440"/>
                    </a:lnTo>
                    <a:cubicBezTo>
                      <a:pt x="21600" y="20633"/>
                      <a:pt x="21215" y="21600"/>
                      <a:pt x="20741" y="21600"/>
                    </a:cubicBezTo>
                    <a:lnTo>
                      <a:pt x="859" y="21600"/>
                    </a:lnTo>
                    <a:cubicBezTo>
                      <a:pt x="385" y="21600"/>
                      <a:pt x="0" y="20633"/>
                      <a:pt x="0" y="19440"/>
                    </a:cubicBezTo>
                    <a:lnTo>
                      <a:pt x="0" y="2160"/>
                    </a:lnTo>
                    <a:close/>
                  </a:path>
                </a:pathLst>
              </a:custGeom>
              <a:solidFill>
                <a:schemeClr val="accent1"/>
              </a:solidFill>
              <a:ln cap="flat" w="12700">
                <a:noFill/>
                <a:miter lim="400000"/>
              </a:ln>
              <a:effectLst/>
            </p:spPr>
            <p:txBody>
              <a:bodyPr anchor="t" bIns="40181" lIns="40181" numCol="1" rIns="40181" tIns="40181" wrap="square">
                <a:noAutofit/>
              </a:bodyPr>
              <a:lstStyle/>
              <a:p>
                <a:pPr lvl="0"/>
                <a:endParaRPr>
                  <a:latin charset="0" panose="02020603050405020304" pitchFamily="18" typeface="Times New Roman"/>
                  <a:ea charset="-122" panose="020b0503020204020204" pitchFamily="34" typeface="微软雅黑"/>
                  <a:sym charset="0" panose="02020603050405020304" pitchFamily="18" typeface="Times New Roman"/>
                </a:endParaRPr>
              </a:p>
            </p:txBody>
          </p:sp>
        </p:grpSp>
        <p:sp>
          <p:nvSpPr>
            <p:cNvPr id="5" name="TextBox 4"/>
            <p:cNvSpPr txBox="1"/>
            <p:nvPr/>
          </p:nvSpPr>
          <p:spPr>
            <a:xfrm>
              <a:off x="2915824" y="3139921"/>
              <a:ext cx="980230" cy="346814"/>
            </a:xfrm>
            <a:prstGeom prst="rect">
              <a:avLst/>
            </a:prstGeom>
            <a:noFill/>
          </p:spPr>
          <p:txBody>
            <a:bodyPr rtlCol="0" wrap="none">
              <a:spAutoFit/>
            </a:bodyPr>
            <a:lstStyle/>
            <a:p>
              <a:r>
                <a:rPr lang="en-US" smtClean="0">
                  <a:solidFill>
                    <a:schemeClr val="bg1"/>
                  </a:solidFill>
                  <a:latin charset="0" panose="02020603050405020304" pitchFamily="18" typeface="Times New Roman"/>
                  <a:ea charset="-122" panose="020b0503020204020204" pitchFamily="34" typeface="微软雅黑"/>
                  <a:sym charset="0" panose="02020603050405020304" pitchFamily="18" typeface="Times New Roman"/>
                </a:rPr>
                <a:t>08.00 am</a:t>
              </a:r>
            </a:p>
          </p:txBody>
        </p:sp>
        <p:sp>
          <p:nvSpPr>
            <p:cNvPr id="45" name="TextBox 44"/>
            <p:cNvSpPr txBox="1"/>
            <p:nvPr/>
          </p:nvSpPr>
          <p:spPr>
            <a:xfrm>
              <a:off x="2438828" y="2693638"/>
              <a:ext cx="1526830" cy="345802"/>
            </a:xfrm>
            <a:prstGeom prst="rect">
              <a:avLst/>
            </a:prstGeom>
            <a:noFill/>
          </p:spPr>
          <p:txBody>
            <a:bodyPr rtlCol="0" wrap="square">
              <a:spAutoFit/>
            </a:bodyPr>
            <a:lstStyle/>
            <a:p>
              <a:pPr algn="ctr"/>
              <a:r>
                <a:rPr b="1" lang="en-US" sz="1793">
                  <a:solidFill>
                    <a:schemeClr val="bg1">
                      <a:lumMod val="50000"/>
                    </a:schemeClr>
                  </a:solidFill>
                  <a:latin charset="0" panose="02020603050405020304" pitchFamily="18" typeface="Times New Roman"/>
                  <a:ea charset="-122" panose="020b0503020204020204" pitchFamily="34" typeface="微软雅黑"/>
                  <a:sym charset="0" panose="02020603050405020304" pitchFamily="18" typeface="Times New Roman"/>
                </a:rPr>
                <a:t>Introduction</a:t>
              </a:r>
            </a:p>
          </p:txBody>
        </p:sp>
      </p:grpSp>
      <p:grpSp>
        <p:nvGrpSpPr>
          <p:cNvPr id="6" name="Group 5"/>
          <p:cNvGrpSpPr/>
          <p:nvPr/>
        </p:nvGrpSpPr>
        <p:grpSpPr>
          <a:xfrm>
            <a:off x="6609688" y="2631325"/>
            <a:ext cx="1723751" cy="1069637"/>
            <a:chOff x="6266972" y="2495023"/>
            <a:chExt cx="1634461" cy="1014230"/>
          </a:xfrm>
        </p:grpSpPr>
        <p:grpSp>
          <p:nvGrpSpPr>
            <p:cNvPr id="23" name="Group 22"/>
            <p:cNvGrpSpPr/>
            <p:nvPr/>
          </p:nvGrpSpPr>
          <p:grpSpPr>
            <a:xfrm>
              <a:off x="6266973" y="2495023"/>
              <a:ext cx="1634460" cy="1014230"/>
              <a:chOff x="5353478" y="3815962"/>
              <a:chExt cx="1634460" cy="1485148"/>
            </a:xfrm>
          </p:grpSpPr>
          <p:sp>
            <p:nvSpPr>
              <p:cNvPr id="32" name="Shape 2121"/>
              <p:cNvSpPr/>
              <p:nvPr/>
            </p:nvSpPr>
            <p:spPr>
              <a:xfrm>
                <a:off x="5353478" y="3815962"/>
                <a:ext cx="1507461" cy="1243340"/>
              </a:xfrm>
              <a:custGeom>
                <a:cxnLst>
                  <a:cxn ang="0">
                    <a:pos x="wd2" y="hd2"/>
                  </a:cxn>
                  <a:cxn ang="5400000">
                    <a:pos x="wd2" y="hd2"/>
                  </a:cxn>
                  <a:cxn ang="10800000">
                    <a:pos x="wd2" y="hd2"/>
                  </a:cxn>
                  <a:cxn ang="16200000">
                    <a:pos x="wd2" y="hd2"/>
                  </a:cxn>
                </a:cxnLst>
                <a:rect b="b" l="0" r="r" t="0"/>
                <a:pathLst>
                  <a:path extrusionOk="0" h="21600" w="21600">
                    <a:moveTo>
                      <a:pt x="0" y="2160"/>
                    </a:moveTo>
                    <a:cubicBezTo>
                      <a:pt x="0" y="967"/>
                      <a:pt x="798" y="0"/>
                      <a:pt x="1782" y="0"/>
                    </a:cubicBezTo>
                    <a:lnTo>
                      <a:pt x="19818" y="0"/>
                    </a:lnTo>
                    <a:cubicBezTo>
                      <a:pt x="20802" y="0"/>
                      <a:pt x="21600" y="967"/>
                      <a:pt x="21600" y="2160"/>
                    </a:cubicBezTo>
                    <a:lnTo>
                      <a:pt x="21600" y="19440"/>
                    </a:lnTo>
                    <a:cubicBezTo>
                      <a:pt x="21600" y="20633"/>
                      <a:pt x="20802" y="21600"/>
                      <a:pt x="19818" y="21600"/>
                    </a:cubicBezTo>
                    <a:lnTo>
                      <a:pt x="1782" y="21600"/>
                    </a:lnTo>
                    <a:cubicBezTo>
                      <a:pt x="798" y="21600"/>
                      <a:pt x="0" y="20633"/>
                      <a:pt x="0" y="19440"/>
                    </a:cubicBezTo>
                    <a:lnTo>
                      <a:pt x="0" y="2160"/>
                    </a:lnTo>
                    <a:close/>
                  </a:path>
                </a:pathLst>
              </a:custGeom>
              <a:noFill/>
              <a:ln cap="flat" w="50800">
                <a:solidFill>
                  <a:schemeClr val="accent3"/>
                </a:solidFill>
                <a:prstDash val="solid"/>
                <a:miter lim="400000"/>
              </a:ln>
              <a:effectLst/>
            </p:spPr>
            <p:txBody>
              <a:bodyPr anchor="t" bIns="40181" lIns="40181" numCol="1" rIns="40181" tIns="40181" wrap="square">
                <a:noAutofit/>
              </a:bodyPr>
              <a:lstStyle/>
              <a:p>
                <a:pPr lvl="0"/>
                <a:endParaRPr>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33" name="Shape 2150"/>
              <p:cNvSpPr/>
              <p:nvPr/>
            </p:nvSpPr>
            <p:spPr>
              <a:xfrm>
                <a:off x="5771810" y="4817495"/>
                <a:ext cx="1216128" cy="483615"/>
              </a:xfrm>
              <a:custGeom>
                <a:cxnLst>
                  <a:cxn ang="0">
                    <a:pos x="wd2" y="hd2"/>
                  </a:cxn>
                  <a:cxn ang="5400000">
                    <a:pos x="wd2" y="hd2"/>
                  </a:cxn>
                  <a:cxn ang="10800000">
                    <a:pos x="wd2" y="hd2"/>
                  </a:cxn>
                  <a:cxn ang="16200000">
                    <a:pos x="wd2" y="hd2"/>
                  </a:cxn>
                </a:cxnLst>
                <a:rect b="b" l="0" r="r" t="0"/>
                <a:pathLst>
                  <a:path extrusionOk="0" h="21600" w="21600">
                    <a:moveTo>
                      <a:pt x="0" y="2160"/>
                    </a:moveTo>
                    <a:cubicBezTo>
                      <a:pt x="0" y="967"/>
                      <a:pt x="385" y="0"/>
                      <a:pt x="859" y="0"/>
                    </a:cubicBezTo>
                    <a:lnTo>
                      <a:pt x="20741" y="0"/>
                    </a:lnTo>
                    <a:cubicBezTo>
                      <a:pt x="21215" y="0"/>
                      <a:pt x="21600" y="967"/>
                      <a:pt x="21600" y="2160"/>
                    </a:cubicBezTo>
                    <a:lnTo>
                      <a:pt x="21600" y="19440"/>
                    </a:lnTo>
                    <a:cubicBezTo>
                      <a:pt x="21600" y="20633"/>
                      <a:pt x="21215" y="21600"/>
                      <a:pt x="20741" y="21600"/>
                    </a:cubicBezTo>
                    <a:lnTo>
                      <a:pt x="859" y="21600"/>
                    </a:lnTo>
                    <a:cubicBezTo>
                      <a:pt x="385" y="21600"/>
                      <a:pt x="0" y="20633"/>
                      <a:pt x="0" y="19440"/>
                    </a:cubicBezTo>
                    <a:lnTo>
                      <a:pt x="0" y="2160"/>
                    </a:lnTo>
                    <a:close/>
                  </a:path>
                </a:pathLst>
              </a:custGeom>
              <a:solidFill>
                <a:schemeClr val="accent3"/>
              </a:solidFill>
              <a:ln cap="flat" w="12700">
                <a:noFill/>
                <a:miter lim="400000"/>
              </a:ln>
              <a:effectLst/>
            </p:spPr>
            <p:txBody>
              <a:bodyPr anchor="t" bIns="40181" lIns="40181" numCol="1" rIns="40181" tIns="40181" wrap="square">
                <a:noAutofit/>
              </a:bodyPr>
              <a:lstStyle/>
              <a:p>
                <a:pPr lvl="0"/>
                <a:endParaRPr>
                  <a:latin charset="0" panose="02020603050405020304" pitchFamily="18" typeface="Times New Roman"/>
                  <a:ea charset="-122" panose="020b0503020204020204" pitchFamily="34" typeface="微软雅黑"/>
                  <a:sym charset="0" panose="02020603050405020304" pitchFamily="18" typeface="Times New Roman"/>
                </a:endParaRPr>
              </a:p>
            </p:txBody>
          </p:sp>
        </p:grpSp>
        <p:sp>
          <p:nvSpPr>
            <p:cNvPr id="46" name="TextBox 45"/>
            <p:cNvSpPr txBox="1"/>
            <p:nvPr/>
          </p:nvSpPr>
          <p:spPr>
            <a:xfrm>
              <a:off x="6266971" y="2693638"/>
              <a:ext cx="1526830" cy="345802"/>
            </a:xfrm>
            <a:prstGeom prst="rect">
              <a:avLst/>
            </a:prstGeom>
            <a:noFill/>
          </p:spPr>
          <p:txBody>
            <a:bodyPr rtlCol="0" wrap="square">
              <a:spAutoFit/>
            </a:bodyPr>
            <a:lstStyle/>
            <a:p>
              <a:pPr algn="ctr"/>
              <a:r>
                <a:rPr b="1" lang="en-US" sz="1793">
                  <a:solidFill>
                    <a:schemeClr val="bg1">
                      <a:lumMod val="50000"/>
                    </a:schemeClr>
                  </a:solidFill>
                  <a:latin charset="0" panose="02020603050405020304" pitchFamily="18" typeface="Times New Roman"/>
                  <a:ea charset="-122" panose="020b0503020204020204" pitchFamily="34" typeface="微软雅黑"/>
                  <a:sym charset="0" panose="02020603050405020304" pitchFamily="18" typeface="Times New Roman"/>
                </a:rPr>
                <a:t>Work Flow</a:t>
              </a:r>
            </a:p>
          </p:txBody>
        </p:sp>
        <p:sp>
          <p:nvSpPr>
            <p:cNvPr id="51" name="TextBox 50"/>
            <p:cNvSpPr txBox="1"/>
            <p:nvPr/>
          </p:nvSpPr>
          <p:spPr>
            <a:xfrm>
              <a:off x="6737991" y="3139921"/>
              <a:ext cx="980230" cy="346814"/>
            </a:xfrm>
            <a:prstGeom prst="rect">
              <a:avLst/>
            </a:prstGeom>
            <a:noFill/>
          </p:spPr>
          <p:txBody>
            <a:bodyPr rtlCol="0" wrap="none">
              <a:spAutoFit/>
            </a:bodyPr>
            <a:lstStyle/>
            <a:p>
              <a:r>
                <a:rPr lang="en-US" smtClean="0">
                  <a:solidFill>
                    <a:schemeClr val="bg1"/>
                  </a:solidFill>
                  <a:latin charset="0" panose="02020603050405020304" pitchFamily="18" typeface="Times New Roman"/>
                  <a:ea charset="-122" panose="020b0503020204020204" pitchFamily="34" typeface="微软雅黑"/>
                  <a:sym charset="0" panose="02020603050405020304" pitchFamily="18" typeface="Times New Roman"/>
                </a:rPr>
                <a:t>09.00 am</a:t>
              </a:r>
            </a:p>
          </p:txBody>
        </p:sp>
      </p:grpSp>
      <p:grpSp>
        <p:nvGrpSpPr>
          <p:cNvPr id="8" name="Group 7"/>
          <p:cNvGrpSpPr/>
          <p:nvPr/>
        </p:nvGrpSpPr>
        <p:grpSpPr>
          <a:xfrm>
            <a:off x="6597745" y="3922307"/>
            <a:ext cx="1735693" cy="1069637"/>
            <a:chOff x="6255649" y="3719134"/>
            <a:chExt cx="1645784" cy="1014230"/>
          </a:xfrm>
        </p:grpSpPr>
        <p:grpSp>
          <p:nvGrpSpPr>
            <p:cNvPr id="40" name="Group 39"/>
            <p:cNvGrpSpPr/>
            <p:nvPr/>
          </p:nvGrpSpPr>
          <p:grpSpPr>
            <a:xfrm>
              <a:off x="6266973" y="3719134"/>
              <a:ext cx="1634460" cy="1014230"/>
              <a:chOff x="5353478" y="3815962"/>
              <a:chExt cx="1634460" cy="1485148"/>
            </a:xfrm>
          </p:grpSpPr>
          <p:sp>
            <p:nvSpPr>
              <p:cNvPr id="41" name="Shape 2121"/>
              <p:cNvSpPr/>
              <p:nvPr/>
            </p:nvSpPr>
            <p:spPr>
              <a:xfrm>
                <a:off x="5353478" y="3815962"/>
                <a:ext cx="1507461" cy="1243340"/>
              </a:xfrm>
              <a:custGeom>
                <a:cxnLst>
                  <a:cxn ang="0">
                    <a:pos x="wd2" y="hd2"/>
                  </a:cxn>
                  <a:cxn ang="5400000">
                    <a:pos x="wd2" y="hd2"/>
                  </a:cxn>
                  <a:cxn ang="10800000">
                    <a:pos x="wd2" y="hd2"/>
                  </a:cxn>
                  <a:cxn ang="16200000">
                    <a:pos x="wd2" y="hd2"/>
                  </a:cxn>
                </a:cxnLst>
                <a:rect b="b" l="0" r="r" t="0"/>
                <a:pathLst>
                  <a:path extrusionOk="0" h="21600" w="21600">
                    <a:moveTo>
                      <a:pt x="0" y="2160"/>
                    </a:moveTo>
                    <a:cubicBezTo>
                      <a:pt x="0" y="967"/>
                      <a:pt x="798" y="0"/>
                      <a:pt x="1782" y="0"/>
                    </a:cubicBezTo>
                    <a:lnTo>
                      <a:pt x="19818" y="0"/>
                    </a:lnTo>
                    <a:cubicBezTo>
                      <a:pt x="20802" y="0"/>
                      <a:pt x="21600" y="967"/>
                      <a:pt x="21600" y="2160"/>
                    </a:cubicBezTo>
                    <a:lnTo>
                      <a:pt x="21600" y="19440"/>
                    </a:lnTo>
                    <a:cubicBezTo>
                      <a:pt x="21600" y="20633"/>
                      <a:pt x="20802" y="21600"/>
                      <a:pt x="19818" y="21600"/>
                    </a:cubicBezTo>
                    <a:lnTo>
                      <a:pt x="1782" y="21600"/>
                    </a:lnTo>
                    <a:cubicBezTo>
                      <a:pt x="798" y="21600"/>
                      <a:pt x="0" y="20633"/>
                      <a:pt x="0" y="19440"/>
                    </a:cubicBezTo>
                    <a:lnTo>
                      <a:pt x="0" y="2160"/>
                    </a:lnTo>
                    <a:close/>
                  </a:path>
                </a:pathLst>
              </a:custGeom>
              <a:noFill/>
              <a:ln cap="flat" w="50800">
                <a:solidFill>
                  <a:schemeClr val="accent6"/>
                </a:solidFill>
                <a:prstDash val="solid"/>
                <a:miter lim="400000"/>
              </a:ln>
              <a:effectLst/>
            </p:spPr>
            <p:txBody>
              <a:bodyPr anchor="t" bIns="40181" lIns="40181" numCol="1" rIns="40181" tIns="40181" wrap="square">
                <a:noAutofit/>
              </a:bodyPr>
              <a:lstStyle/>
              <a:p>
                <a:pPr lvl="0"/>
                <a:endParaRPr>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42" name="Shape 2150"/>
              <p:cNvSpPr/>
              <p:nvPr/>
            </p:nvSpPr>
            <p:spPr>
              <a:xfrm>
                <a:off x="5771810" y="4817495"/>
                <a:ext cx="1216128" cy="483615"/>
              </a:xfrm>
              <a:custGeom>
                <a:cxnLst>
                  <a:cxn ang="0">
                    <a:pos x="wd2" y="hd2"/>
                  </a:cxn>
                  <a:cxn ang="5400000">
                    <a:pos x="wd2" y="hd2"/>
                  </a:cxn>
                  <a:cxn ang="10800000">
                    <a:pos x="wd2" y="hd2"/>
                  </a:cxn>
                  <a:cxn ang="16200000">
                    <a:pos x="wd2" y="hd2"/>
                  </a:cxn>
                </a:cxnLst>
                <a:rect b="b" l="0" r="r" t="0"/>
                <a:pathLst>
                  <a:path extrusionOk="0" h="21600" w="21600">
                    <a:moveTo>
                      <a:pt x="0" y="2160"/>
                    </a:moveTo>
                    <a:cubicBezTo>
                      <a:pt x="0" y="967"/>
                      <a:pt x="385" y="0"/>
                      <a:pt x="859" y="0"/>
                    </a:cubicBezTo>
                    <a:lnTo>
                      <a:pt x="20741" y="0"/>
                    </a:lnTo>
                    <a:cubicBezTo>
                      <a:pt x="21215" y="0"/>
                      <a:pt x="21600" y="967"/>
                      <a:pt x="21600" y="2160"/>
                    </a:cubicBezTo>
                    <a:lnTo>
                      <a:pt x="21600" y="19440"/>
                    </a:lnTo>
                    <a:cubicBezTo>
                      <a:pt x="21600" y="20633"/>
                      <a:pt x="21215" y="21600"/>
                      <a:pt x="20741" y="21600"/>
                    </a:cubicBezTo>
                    <a:lnTo>
                      <a:pt x="859" y="21600"/>
                    </a:lnTo>
                    <a:cubicBezTo>
                      <a:pt x="385" y="21600"/>
                      <a:pt x="0" y="20633"/>
                      <a:pt x="0" y="19440"/>
                    </a:cubicBezTo>
                    <a:lnTo>
                      <a:pt x="0" y="2160"/>
                    </a:lnTo>
                    <a:close/>
                  </a:path>
                </a:pathLst>
              </a:custGeom>
              <a:solidFill>
                <a:schemeClr val="accent6"/>
              </a:solidFill>
              <a:ln cap="flat" w="12700">
                <a:noFill/>
                <a:miter lim="400000"/>
              </a:ln>
              <a:effectLst/>
            </p:spPr>
            <p:txBody>
              <a:bodyPr anchor="t" bIns="40181" lIns="40181" numCol="1" rIns="40181" tIns="40181" wrap="square">
                <a:noAutofit/>
              </a:bodyPr>
              <a:lstStyle/>
              <a:p>
                <a:pPr lvl="0"/>
                <a:endParaRPr>
                  <a:latin charset="0" panose="02020603050405020304" pitchFamily="18" typeface="Times New Roman"/>
                  <a:ea charset="-122" panose="020b0503020204020204" pitchFamily="34" typeface="微软雅黑"/>
                  <a:sym charset="0" panose="02020603050405020304" pitchFamily="18" typeface="Times New Roman"/>
                </a:endParaRPr>
              </a:p>
            </p:txBody>
          </p:sp>
        </p:grpSp>
        <p:sp>
          <p:nvSpPr>
            <p:cNvPr id="50" name="TextBox 49"/>
            <p:cNvSpPr txBox="1"/>
            <p:nvPr/>
          </p:nvSpPr>
          <p:spPr>
            <a:xfrm>
              <a:off x="6255648" y="3876126"/>
              <a:ext cx="1526830" cy="345802"/>
            </a:xfrm>
            <a:prstGeom prst="rect">
              <a:avLst/>
            </a:prstGeom>
            <a:noFill/>
          </p:spPr>
          <p:txBody>
            <a:bodyPr rtlCol="0" wrap="square">
              <a:spAutoFit/>
            </a:bodyPr>
            <a:lstStyle/>
            <a:p>
              <a:pPr algn="ctr"/>
              <a:r>
                <a:rPr b="1" lang="en-US" sz="1793">
                  <a:solidFill>
                    <a:schemeClr val="bg1">
                      <a:lumMod val="50000"/>
                    </a:schemeClr>
                  </a:solidFill>
                  <a:latin charset="0" panose="02020603050405020304" pitchFamily="18" typeface="Times New Roman"/>
                  <a:ea charset="-122" panose="020b0503020204020204" pitchFamily="34" typeface="微软雅黑"/>
                  <a:sym charset="0" panose="02020603050405020304" pitchFamily="18" typeface="Times New Roman"/>
                </a:rPr>
                <a:t>Closing</a:t>
              </a:r>
            </a:p>
          </p:txBody>
        </p:sp>
        <p:sp>
          <p:nvSpPr>
            <p:cNvPr id="52" name="TextBox 51"/>
            <p:cNvSpPr txBox="1"/>
            <p:nvPr/>
          </p:nvSpPr>
          <p:spPr>
            <a:xfrm>
              <a:off x="6737992" y="4374935"/>
              <a:ext cx="980230" cy="346814"/>
            </a:xfrm>
            <a:prstGeom prst="rect">
              <a:avLst/>
            </a:prstGeom>
            <a:noFill/>
          </p:spPr>
          <p:txBody>
            <a:bodyPr rtlCol="0" wrap="none">
              <a:spAutoFit/>
            </a:bodyPr>
            <a:lstStyle/>
            <a:p>
              <a:r>
                <a:rPr lang="en-US" smtClean="0">
                  <a:solidFill>
                    <a:schemeClr val="bg1"/>
                  </a:solidFill>
                  <a:latin charset="0" panose="02020603050405020304" pitchFamily="18" typeface="Times New Roman"/>
                  <a:ea charset="-122" panose="020b0503020204020204" pitchFamily="34" typeface="微软雅黑"/>
                  <a:sym charset="0" panose="02020603050405020304" pitchFamily="18" typeface="Times New Roman"/>
                </a:rPr>
                <a:t>12.00 am</a:t>
              </a:r>
            </a:p>
          </p:txBody>
        </p:sp>
      </p:grpSp>
      <p:grpSp>
        <p:nvGrpSpPr>
          <p:cNvPr id="4" name="Group 3"/>
          <p:cNvGrpSpPr/>
          <p:nvPr/>
        </p:nvGrpSpPr>
        <p:grpSpPr>
          <a:xfrm>
            <a:off x="4592946" y="2517284"/>
            <a:ext cx="1724978" cy="1092282"/>
            <a:chOff x="4354698" y="2386889"/>
            <a:chExt cx="1635624" cy="1035702"/>
          </a:xfrm>
        </p:grpSpPr>
        <p:grpSp>
          <p:nvGrpSpPr>
            <p:cNvPr id="20" name="Group 19"/>
            <p:cNvGrpSpPr/>
            <p:nvPr/>
          </p:nvGrpSpPr>
          <p:grpSpPr>
            <a:xfrm>
              <a:off x="4355861" y="2408362"/>
              <a:ext cx="1634461" cy="1014229"/>
              <a:chOff x="3442366" y="3689063"/>
              <a:chExt cx="1634461" cy="1485146"/>
            </a:xfrm>
          </p:grpSpPr>
          <p:sp>
            <p:nvSpPr>
              <p:cNvPr id="21" name="Shape 2124"/>
              <p:cNvSpPr/>
              <p:nvPr/>
            </p:nvSpPr>
            <p:spPr>
              <a:xfrm>
                <a:off x="3442366" y="3930869"/>
                <a:ext cx="1507461" cy="1243340"/>
              </a:xfrm>
              <a:custGeom>
                <a:cxnLst>
                  <a:cxn ang="0">
                    <a:pos x="wd2" y="hd2"/>
                  </a:cxn>
                  <a:cxn ang="5400000">
                    <a:pos x="wd2" y="hd2"/>
                  </a:cxn>
                  <a:cxn ang="10800000">
                    <a:pos x="wd2" y="hd2"/>
                  </a:cxn>
                  <a:cxn ang="16200000">
                    <a:pos x="wd2" y="hd2"/>
                  </a:cxn>
                </a:cxnLst>
                <a:rect b="b" l="0" r="r" t="0"/>
                <a:pathLst>
                  <a:path extrusionOk="0" h="21600" w="21600">
                    <a:moveTo>
                      <a:pt x="0" y="2160"/>
                    </a:moveTo>
                    <a:cubicBezTo>
                      <a:pt x="0" y="967"/>
                      <a:pt x="798" y="0"/>
                      <a:pt x="1782" y="0"/>
                    </a:cubicBezTo>
                    <a:lnTo>
                      <a:pt x="19818" y="0"/>
                    </a:lnTo>
                    <a:cubicBezTo>
                      <a:pt x="20802" y="0"/>
                      <a:pt x="21600" y="967"/>
                      <a:pt x="21600" y="2160"/>
                    </a:cubicBezTo>
                    <a:lnTo>
                      <a:pt x="21600" y="19440"/>
                    </a:lnTo>
                    <a:cubicBezTo>
                      <a:pt x="21600" y="20633"/>
                      <a:pt x="20802" y="21600"/>
                      <a:pt x="19818" y="21600"/>
                    </a:cubicBezTo>
                    <a:lnTo>
                      <a:pt x="1782" y="21600"/>
                    </a:lnTo>
                    <a:cubicBezTo>
                      <a:pt x="798" y="21600"/>
                      <a:pt x="0" y="20633"/>
                      <a:pt x="0" y="19440"/>
                    </a:cubicBezTo>
                    <a:lnTo>
                      <a:pt x="0" y="2160"/>
                    </a:lnTo>
                    <a:close/>
                  </a:path>
                </a:pathLst>
              </a:custGeom>
              <a:noFill/>
              <a:ln cap="flat" w="50800">
                <a:solidFill>
                  <a:schemeClr val="accent2"/>
                </a:solidFill>
                <a:prstDash val="solid"/>
                <a:miter lim="400000"/>
              </a:ln>
              <a:effectLst/>
            </p:spPr>
            <p:txBody>
              <a:bodyPr anchor="t" bIns="40181" lIns="40181" numCol="1" rIns="40181" tIns="40181" wrap="square">
                <a:noAutofit/>
              </a:bodyPr>
              <a:lstStyle/>
              <a:p>
                <a:pPr lvl="0"/>
                <a:endParaRPr>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22" name="Shape 2146"/>
              <p:cNvSpPr/>
              <p:nvPr/>
            </p:nvSpPr>
            <p:spPr>
              <a:xfrm>
                <a:off x="3860699" y="3689063"/>
                <a:ext cx="1216128" cy="483615"/>
              </a:xfrm>
              <a:custGeom>
                <a:cxnLst>
                  <a:cxn ang="0">
                    <a:pos x="wd2" y="hd2"/>
                  </a:cxn>
                  <a:cxn ang="5400000">
                    <a:pos x="wd2" y="hd2"/>
                  </a:cxn>
                  <a:cxn ang="10800000">
                    <a:pos x="wd2" y="hd2"/>
                  </a:cxn>
                  <a:cxn ang="16200000">
                    <a:pos x="wd2" y="hd2"/>
                  </a:cxn>
                </a:cxnLst>
                <a:rect b="b" l="0" r="r" t="0"/>
                <a:pathLst>
                  <a:path extrusionOk="0" h="21600" w="21600">
                    <a:moveTo>
                      <a:pt x="0" y="2160"/>
                    </a:moveTo>
                    <a:cubicBezTo>
                      <a:pt x="0" y="967"/>
                      <a:pt x="385" y="0"/>
                      <a:pt x="859" y="0"/>
                    </a:cubicBezTo>
                    <a:lnTo>
                      <a:pt x="20741" y="0"/>
                    </a:lnTo>
                    <a:cubicBezTo>
                      <a:pt x="21215" y="0"/>
                      <a:pt x="21600" y="967"/>
                      <a:pt x="21600" y="2160"/>
                    </a:cubicBezTo>
                    <a:lnTo>
                      <a:pt x="21600" y="19440"/>
                    </a:lnTo>
                    <a:cubicBezTo>
                      <a:pt x="21600" y="20633"/>
                      <a:pt x="21215" y="21600"/>
                      <a:pt x="20741" y="21600"/>
                    </a:cubicBezTo>
                    <a:lnTo>
                      <a:pt x="859" y="21600"/>
                    </a:lnTo>
                    <a:cubicBezTo>
                      <a:pt x="385" y="21600"/>
                      <a:pt x="0" y="20633"/>
                      <a:pt x="0" y="19440"/>
                    </a:cubicBezTo>
                    <a:lnTo>
                      <a:pt x="0" y="2160"/>
                    </a:lnTo>
                    <a:close/>
                  </a:path>
                </a:pathLst>
              </a:custGeom>
              <a:solidFill>
                <a:schemeClr val="accent2"/>
              </a:solidFill>
              <a:ln cap="flat" w="12700">
                <a:noFill/>
                <a:miter lim="400000"/>
              </a:ln>
              <a:effectLst/>
            </p:spPr>
            <p:txBody>
              <a:bodyPr anchor="t" bIns="40181" lIns="40181" numCol="1" rIns="40181" tIns="40181" wrap="square">
                <a:noAutofit/>
              </a:bodyPr>
              <a:lstStyle/>
              <a:p>
                <a:pPr lvl="0"/>
                <a:endParaRPr>
                  <a:latin charset="0" panose="02020603050405020304" pitchFamily="18" typeface="Times New Roman"/>
                  <a:ea charset="-122" panose="020b0503020204020204" pitchFamily="34" typeface="微软雅黑"/>
                  <a:sym charset="0" panose="02020603050405020304" pitchFamily="18" typeface="Times New Roman"/>
                </a:endParaRPr>
              </a:p>
            </p:txBody>
          </p:sp>
        </p:grpSp>
        <p:sp>
          <p:nvSpPr>
            <p:cNvPr id="47" name="TextBox 46"/>
            <p:cNvSpPr txBox="1"/>
            <p:nvPr/>
          </p:nvSpPr>
          <p:spPr>
            <a:xfrm>
              <a:off x="4354699" y="2774320"/>
              <a:ext cx="1526830" cy="604901"/>
            </a:xfrm>
            <a:prstGeom prst="rect">
              <a:avLst/>
            </a:prstGeom>
            <a:noFill/>
          </p:spPr>
          <p:txBody>
            <a:bodyPr rtlCol="0" wrap="square">
              <a:spAutoFit/>
            </a:bodyPr>
            <a:lstStyle/>
            <a:p>
              <a:pPr algn="ctr"/>
              <a:r>
                <a:rPr b="1" lang="en-US" sz="1793">
                  <a:solidFill>
                    <a:schemeClr val="bg1">
                      <a:lumMod val="50000"/>
                    </a:schemeClr>
                  </a:solidFill>
                  <a:latin charset="0" panose="02020603050405020304" pitchFamily="18" typeface="Times New Roman"/>
                  <a:ea charset="-122" panose="020b0503020204020204" pitchFamily="34" typeface="微软雅黑"/>
                  <a:sym charset="0" panose="02020603050405020304" pitchFamily="18" typeface="Times New Roman"/>
                </a:rPr>
                <a:t>Audit</a:t>
              </a:r>
            </a:p>
            <a:p>
              <a:pPr algn="ctr"/>
              <a:r>
                <a:rPr b="1" lang="en-US" sz="1793">
                  <a:solidFill>
                    <a:schemeClr val="bg1">
                      <a:lumMod val="50000"/>
                    </a:schemeClr>
                  </a:solidFill>
                  <a:latin charset="0" panose="02020603050405020304" pitchFamily="18" typeface="Times New Roman"/>
                  <a:ea charset="-122" panose="020b0503020204020204" pitchFamily="34" typeface="微软雅黑"/>
                  <a:sym charset="0" panose="02020603050405020304" pitchFamily="18" typeface="Times New Roman"/>
                </a:rPr>
                <a:t>Marketing</a:t>
              </a:r>
            </a:p>
          </p:txBody>
        </p:sp>
        <p:sp>
          <p:nvSpPr>
            <p:cNvPr id="53" name="TextBox 52"/>
            <p:cNvSpPr txBox="1"/>
            <p:nvPr/>
          </p:nvSpPr>
          <p:spPr>
            <a:xfrm>
              <a:off x="4825744" y="2386889"/>
              <a:ext cx="980230" cy="346814"/>
            </a:xfrm>
            <a:prstGeom prst="rect">
              <a:avLst/>
            </a:prstGeom>
            <a:noFill/>
          </p:spPr>
          <p:txBody>
            <a:bodyPr rtlCol="0" wrap="none">
              <a:spAutoFit/>
            </a:bodyPr>
            <a:lstStyle/>
            <a:p>
              <a:r>
                <a:rPr lang="en-US" smtClean="0">
                  <a:solidFill>
                    <a:schemeClr val="bg1"/>
                  </a:solidFill>
                  <a:latin charset="0" panose="02020603050405020304" pitchFamily="18" typeface="Times New Roman"/>
                  <a:ea charset="-122" panose="020b0503020204020204" pitchFamily="34" typeface="微软雅黑"/>
                  <a:sym charset="0" panose="02020603050405020304" pitchFamily="18" typeface="Times New Roman"/>
                </a:rPr>
                <a:t>08.30 am</a:t>
              </a:r>
            </a:p>
          </p:txBody>
        </p:sp>
      </p:grpSp>
      <p:grpSp>
        <p:nvGrpSpPr>
          <p:cNvPr id="7" name="Group 6"/>
          <p:cNvGrpSpPr/>
          <p:nvPr/>
        </p:nvGrpSpPr>
        <p:grpSpPr>
          <a:xfrm>
            <a:off x="8593124" y="2517284"/>
            <a:ext cx="1744176" cy="1103048"/>
            <a:chOff x="8147667" y="2386889"/>
            <a:chExt cx="1653828" cy="1045910"/>
          </a:xfrm>
        </p:grpSpPr>
        <p:grpSp>
          <p:nvGrpSpPr>
            <p:cNvPr id="34" name="Group 33"/>
            <p:cNvGrpSpPr/>
            <p:nvPr/>
          </p:nvGrpSpPr>
          <p:grpSpPr>
            <a:xfrm>
              <a:off x="8167036" y="2418533"/>
              <a:ext cx="1634459" cy="1014266"/>
              <a:chOff x="7253541" y="3703957"/>
              <a:chExt cx="1634459" cy="1485201"/>
            </a:xfrm>
          </p:grpSpPr>
          <p:sp>
            <p:nvSpPr>
              <p:cNvPr id="35" name="Shape 2118"/>
              <p:cNvSpPr/>
              <p:nvPr/>
            </p:nvSpPr>
            <p:spPr>
              <a:xfrm>
                <a:off x="7253541" y="3945818"/>
                <a:ext cx="1507461" cy="1243340"/>
              </a:xfrm>
              <a:custGeom>
                <a:cxnLst>
                  <a:cxn ang="0">
                    <a:pos x="wd2" y="hd2"/>
                  </a:cxn>
                  <a:cxn ang="5400000">
                    <a:pos x="wd2" y="hd2"/>
                  </a:cxn>
                  <a:cxn ang="10800000">
                    <a:pos x="wd2" y="hd2"/>
                  </a:cxn>
                  <a:cxn ang="16200000">
                    <a:pos x="wd2" y="hd2"/>
                  </a:cxn>
                </a:cxnLst>
                <a:rect b="b" l="0" r="r" t="0"/>
                <a:pathLst>
                  <a:path extrusionOk="0" h="21600" w="21600">
                    <a:moveTo>
                      <a:pt x="0" y="2160"/>
                    </a:moveTo>
                    <a:cubicBezTo>
                      <a:pt x="0" y="967"/>
                      <a:pt x="798" y="0"/>
                      <a:pt x="1782" y="0"/>
                    </a:cubicBezTo>
                    <a:lnTo>
                      <a:pt x="19818" y="0"/>
                    </a:lnTo>
                    <a:cubicBezTo>
                      <a:pt x="20802" y="0"/>
                      <a:pt x="21600" y="967"/>
                      <a:pt x="21600" y="2160"/>
                    </a:cubicBezTo>
                    <a:lnTo>
                      <a:pt x="21600" y="19440"/>
                    </a:lnTo>
                    <a:cubicBezTo>
                      <a:pt x="21600" y="20633"/>
                      <a:pt x="20802" y="21600"/>
                      <a:pt x="19818" y="21600"/>
                    </a:cubicBezTo>
                    <a:lnTo>
                      <a:pt x="1782" y="21600"/>
                    </a:lnTo>
                    <a:cubicBezTo>
                      <a:pt x="798" y="21600"/>
                      <a:pt x="0" y="20633"/>
                      <a:pt x="0" y="19440"/>
                    </a:cubicBezTo>
                    <a:lnTo>
                      <a:pt x="0" y="2160"/>
                    </a:lnTo>
                    <a:close/>
                  </a:path>
                </a:pathLst>
              </a:custGeom>
              <a:noFill/>
              <a:ln cap="flat" w="50800">
                <a:solidFill>
                  <a:schemeClr val="accent4"/>
                </a:solidFill>
                <a:prstDash val="solid"/>
                <a:miter lim="400000"/>
              </a:ln>
              <a:effectLst/>
            </p:spPr>
            <p:txBody>
              <a:bodyPr anchor="t" bIns="40181" lIns="40181" numCol="1" rIns="40181" tIns="40181" wrap="square">
                <a:noAutofit/>
              </a:bodyPr>
              <a:lstStyle/>
              <a:p>
                <a:pPr lvl="0"/>
                <a:endParaRPr>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36" name="Shape 2154"/>
              <p:cNvSpPr/>
              <p:nvPr/>
            </p:nvSpPr>
            <p:spPr>
              <a:xfrm>
                <a:off x="7671872" y="3703957"/>
                <a:ext cx="1216128" cy="483615"/>
              </a:xfrm>
              <a:custGeom>
                <a:cxnLst>
                  <a:cxn ang="0">
                    <a:pos x="wd2" y="hd2"/>
                  </a:cxn>
                  <a:cxn ang="5400000">
                    <a:pos x="wd2" y="hd2"/>
                  </a:cxn>
                  <a:cxn ang="10800000">
                    <a:pos x="wd2" y="hd2"/>
                  </a:cxn>
                  <a:cxn ang="16200000">
                    <a:pos x="wd2" y="hd2"/>
                  </a:cxn>
                </a:cxnLst>
                <a:rect b="b" l="0" r="r" t="0"/>
                <a:pathLst>
                  <a:path extrusionOk="0" h="21600" w="21600">
                    <a:moveTo>
                      <a:pt x="0" y="2160"/>
                    </a:moveTo>
                    <a:cubicBezTo>
                      <a:pt x="0" y="967"/>
                      <a:pt x="385" y="0"/>
                      <a:pt x="859" y="0"/>
                    </a:cubicBezTo>
                    <a:lnTo>
                      <a:pt x="20741" y="0"/>
                    </a:lnTo>
                    <a:cubicBezTo>
                      <a:pt x="21215" y="0"/>
                      <a:pt x="21600" y="967"/>
                      <a:pt x="21600" y="2160"/>
                    </a:cubicBezTo>
                    <a:lnTo>
                      <a:pt x="21600" y="19440"/>
                    </a:lnTo>
                    <a:cubicBezTo>
                      <a:pt x="21600" y="20633"/>
                      <a:pt x="21215" y="21600"/>
                      <a:pt x="20741" y="21600"/>
                    </a:cubicBezTo>
                    <a:lnTo>
                      <a:pt x="859" y="21600"/>
                    </a:lnTo>
                    <a:cubicBezTo>
                      <a:pt x="385" y="21600"/>
                      <a:pt x="0" y="20633"/>
                      <a:pt x="0" y="19440"/>
                    </a:cubicBezTo>
                    <a:lnTo>
                      <a:pt x="0" y="2160"/>
                    </a:lnTo>
                    <a:close/>
                  </a:path>
                </a:pathLst>
              </a:custGeom>
              <a:solidFill>
                <a:schemeClr val="accent4"/>
              </a:solidFill>
              <a:ln cap="flat" w="12700">
                <a:noFill/>
                <a:miter lim="400000"/>
              </a:ln>
              <a:effectLst/>
            </p:spPr>
            <p:txBody>
              <a:bodyPr anchor="t" bIns="40181" lIns="40181" numCol="1" rIns="40181" tIns="40181" wrap="square">
                <a:noAutofit/>
              </a:bodyPr>
              <a:lstStyle/>
              <a:p>
                <a:pPr lvl="0"/>
                <a:endParaRPr>
                  <a:latin charset="0" panose="02020603050405020304" pitchFamily="18" typeface="Times New Roman"/>
                  <a:ea charset="-122" panose="020b0503020204020204" pitchFamily="34" typeface="微软雅黑"/>
                  <a:sym charset="0" panose="02020603050405020304" pitchFamily="18" typeface="Times New Roman"/>
                </a:endParaRPr>
              </a:p>
            </p:txBody>
          </p:sp>
        </p:grpSp>
        <p:sp>
          <p:nvSpPr>
            <p:cNvPr id="48" name="TextBox 47"/>
            <p:cNvSpPr txBox="1"/>
            <p:nvPr/>
          </p:nvSpPr>
          <p:spPr>
            <a:xfrm>
              <a:off x="8147665" y="2895343"/>
              <a:ext cx="1526830" cy="345802"/>
            </a:xfrm>
            <a:prstGeom prst="rect">
              <a:avLst/>
            </a:prstGeom>
            <a:noFill/>
          </p:spPr>
          <p:txBody>
            <a:bodyPr rtlCol="0" wrap="square">
              <a:spAutoFit/>
            </a:bodyPr>
            <a:lstStyle/>
            <a:p>
              <a:pPr algn="ctr"/>
              <a:r>
                <a:rPr b="1" lang="en-US" sz="1793">
                  <a:solidFill>
                    <a:schemeClr val="bg1">
                      <a:lumMod val="50000"/>
                    </a:schemeClr>
                  </a:solidFill>
                  <a:latin charset="0" panose="02020603050405020304" pitchFamily="18" typeface="Times New Roman"/>
                  <a:ea charset="-122" panose="020b0503020204020204" pitchFamily="34" typeface="微软雅黑"/>
                  <a:sym charset="0" panose="02020603050405020304" pitchFamily="18" typeface="Times New Roman"/>
                </a:rPr>
                <a:t>Infographic</a:t>
              </a:r>
            </a:p>
          </p:txBody>
        </p:sp>
        <p:sp>
          <p:nvSpPr>
            <p:cNvPr id="54" name="TextBox 53"/>
            <p:cNvSpPr txBox="1"/>
            <p:nvPr/>
          </p:nvSpPr>
          <p:spPr>
            <a:xfrm>
              <a:off x="8644786" y="2386889"/>
              <a:ext cx="980230" cy="346814"/>
            </a:xfrm>
            <a:prstGeom prst="rect">
              <a:avLst/>
            </a:prstGeom>
            <a:noFill/>
          </p:spPr>
          <p:txBody>
            <a:bodyPr rtlCol="0" wrap="none">
              <a:spAutoFit/>
            </a:bodyPr>
            <a:lstStyle/>
            <a:p>
              <a:r>
                <a:rPr lang="en-US" smtClean="0">
                  <a:solidFill>
                    <a:schemeClr val="bg1"/>
                  </a:solidFill>
                  <a:latin charset="0" panose="02020603050405020304" pitchFamily="18" typeface="Times New Roman"/>
                  <a:ea charset="-122" panose="020b0503020204020204" pitchFamily="34" typeface="微软雅黑"/>
                  <a:sym charset="0" panose="02020603050405020304" pitchFamily="18" typeface="Times New Roman"/>
                </a:rPr>
                <a:t>10.00 am</a:t>
              </a:r>
            </a:p>
          </p:txBody>
        </p:sp>
      </p:grpSp>
      <p:grpSp>
        <p:nvGrpSpPr>
          <p:cNvPr id="9" name="Group 8"/>
          <p:cNvGrpSpPr/>
          <p:nvPr/>
        </p:nvGrpSpPr>
        <p:grpSpPr>
          <a:xfrm>
            <a:off x="4586203" y="3810508"/>
            <a:ext cx="1731721" cy="1090042"/>
            <a:chOff x="4348304" y="3613124"/>
            <a:chExt cx="1642018" cy="1033578"/>
          </a:xfrm>
        </p:grpSpPr>
        <p:grpSp>
          <p:nvGrpSpPr>
            <p:cNvPr id="37" name="Group 36"/>
            <p:cNvGrpSpPr/>
            <p:nvPr/>
          </p:nvGrpSpPr>
          <p:grpSpPr>
            <a:xfrm>
              <a:off x="4355861" y="3632473"/>
              <a:ext cx="1634461" cy="1014229"/>
              <a:chOff x="3442366" y="3689063"/>
              <a:chExt cx="1634461" cy="1485146"/>
            </a:xfrm>
          </p:grpSpPr>
          <p:sp>
            <p:nvSpPr>
              <p:cNvPr id="38" name="Shape 2124"/>
              <p:cNvSpPr/>
              <p:nvPr/>
            </p:nvSpPr>
            <p:spPr>
              <a:xfrm>
                <a:off x="3442366" y="3930869"/>
                <a:ext cx="1507461" cy="1243340"/>
              </a:xfrm>
              <a:custGeom>
                <a:cxnLst>
                  <a:cxn ang="0">
                    <a:pos x="wd2" y="hd2"/>
                  </a:cxn>
                  <a:cxn ang="5400000">
                    <a:pos x="wd2" y="hd2"/>
                  </a:cxn>
                  <a:cxn ang="10800000">
                    <a:pos x="wd2" y="hd2"/>
                  </a:cxn>
                  <a:cxn ang="16200000">
                    <a:pos x="wd2" y="hd2"/>
                  </a:cxn>
                </a:cxnLst>
                <a:rect b="b" l="0" r="r" t="0"/>
                <a:pathLst>
                  <a:path extrusionOk="0" h="21600" w="21600">
                    <a:moveTo>
                      <a:pt x="0" y="2160"/>
                    </a:moveTo>
                    <a:cubicBezTo>
                      <a:pt x="0" y="967"/>
                      <a:pt x="798" y="0"/>
                      <a:pt x="1782" y="0"/>
                    </a:cubicBezTo>
                    <a:lnTo>
                      <a:pt x="19818" y="0"/>
                    </a:lnTo>
                    <a:cubicBezTo>
                      <a:pt x="20802" y="0"/>
                      <a:pt x="21600" y="967"/>
                      <a:pt x="21600" y="2160"/>
                    </a:cubicBezTo>
                    <a:lnTo>
                      <a:pt x="21600" y="19440"/>
                    </a:lnTo>
                    <a:cubicBezTo>
                      <a:pt x="21600" y="20633"/>
                      <a:pt x="20802" y="21600"/>
                      <a:pt x="19818" y="21600"/>
                    </a:cubicBezTo>
                    <a:lnTo>
                      <a:pt x="1782" y="21600"/>
                    </a:lnTo>
                    <a:cubicBezTo>
                      <a:pt x="798" y="21600"/>
                      <a:pt x="0" y="20633"/>
                      <a:pt x="0" y="19440"/>
                    </a:cubicBezTo>
                    <a:lnTo>
                      <a:pt x="0" y="2160"/>
                    </a:lnTo>
                    <a:close/>
                  </a:path>
                </a:pathLst>
              </a:custGeom>
              <a:noFill/>
              <a:ln cap="flat" w="50800">
                <a:solidFill>
                  <a:schemeClr val="accent5"/>
                </a:solidFill>
                <a:prstDash val="solid"/>
                <a:miter lim="400000"/>
              </a:ln>
              <a:effectLst/>
            </p:spPr>
            <p:txBody>
              <a:bodyPr anchor="t" bIns="40181" lIns="40181" numCol="1" rIns="40181" tIns="40181" wrap="square">
                <a:noAutofit/>
              </a:bodyPr>
              <a:lstStyle/>
              <a:p>
                <a:pPr lvl="0"/>
                <a:endParaRPr>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39" name="Shape 2146"/>
              <p:cNvSpPr/>
              <p:nvPr/>
            </p:nvSpPr>
            <p:spPr>
              <a:xfrm>
                <a:off x="3860699" y="3689063"/>
                <a:ext cx="1216128" cy="483615"/>
              </a:xfrm>
              <a:custGeom>
                <a:cxnLst>
                  <a:cxn ang="0">
                    <a:pos x="wd2" y="hd2"/>
                  </a:cxn>
                  <a:cxn ang="5400000">
                    <a:pos x="wd2" y="hd2"/>
                  </a:cxn>
                  <a:cxn ang="10800000">
                    <a:pos x="wd2" y="hd2"/>
                  </a:cxn>
                  <a:cxn ang="16200000">
                    <a:pos x="wd2" y="hd2"/>
                  </a:cxn>
                </a:cxnLst>
                <a:rect b="b" l="0" r="r" t="0"/>
                <a:pathLst>
                  <a:path extrusionOk="0" h="21600" w="21600">
                    <a:moveTo>
                      <a:pt x="0" y="2160"/>
                    </a:moveTo>
                    <a:cubicBezTo>
                      <a:pt x="0" y="967"/>
                      <a:pt x="385" y="0"/>
                      <a:pt x="859" y="0"/>
                    </a:cubicBezTo>
                    <a:lnTo>
                      <a:pt x="20741" y="0"/>
                    </a:lnTo>
                    <a:cubicBezTo>
                      <a:pt x="21215" y="0"/>
                      <a:pt x="21600" y="967"/>
                      <a:pt x="21600" y="2160"/>
                    </a:cubicBezTo>
                    <a:lnTo>
                      <a:pt x="21600" y="19440"/>
                    </a:lnTo>
                    <a:cubicBezTo>
                      <a:pt x="21600" y="20633"/>
                      <a:pt x="21215" y="21600"/>
                      <a:pt x="20741" y="21600"/>
                    </a:cubicBezTo>
                    <a:lnTo>
                      <a:pt x="859" y="21600"/>
                    </a:lnTo>
                    <a:cubicBezTo>
                      <a:pt x="385" y="21600"/>
                      <a:pt x="0" y="20633"/>
                      <a:pt x="0" y="19440"/>
                    </a:cubicBezTo>
                    <a:lnTo>
                      <a:pt x="0" y="2160"/>
                    </a:lnTo>
                    <a:close/>
                  </a:path>
                </a:pathLst>
              </a:custGeom>
              <a:solidFill>
                <a:schemeClr val="accent5"/>
              </a:solidFill>
              <a:ln cap="flat" w="12700">
                <a:noFill/>
                <a:miter lim="400000"/>
              </a:ln>
              <a:effectLst/>
            </p:spPr>
            <p:txBody>
              <a:bodyPr anchor="t" bIns="40181" lIns="40181" numCol="1" rIns="40181" tIns="40181" wrap="square">
                <a:noAutofit/>
              </a:bodyPr>
              <a:lstStyle/>
              <a:p>
                <a:pPr lvl="0"/>
                <a:endParaRPr>
                  <a:latin charset="0" panose="02020603050405020304" pitchFamily="18" typeface="Times New Roman"/>
                  <a:ea charset="-122" panose="020b0503020204020204" pitchFamily="34" typeface="微软雅黑"/>
                  <a:sym charset="0" panose="02020603050405020304" pitchFamily="18" typeface="Times New Roman"/>
                </a:endParaRPr>
              </a:p>
            </p:txBody>
          </p:sp>
        </p:grpSp>
        <p:sp>
          <p:nvSpPr>
            <p:cNvPr id="49" name="TextBox 48"/>
            <p:cNvSpPr txBox="1"/>
            <p:nvPr/>
          </p:nvSpPr>
          <p:spPr>
            <a:xfrm>
              <a:off x="4348304" y="4131620"/>
              <a:ext cx="1526830" cy="345802"/>
            </a:xfrm>
            <a:prstGeom prst="rect">
              <a:avLst/>
            </a:prstGeom>
            <a:noFill/>
          </p:spPr>
          <p:txBody>
            <a:bodyPr rtlCol="0" wrap="square">
              <a:spAutoFit/>
            </a:bodyPr>
            <a:lstStyle/>
            <a:p>
              <a:pPr algn="ctr"/>
              <a:r>
                <a:rPr b="1" lang="en-US" sz="1793">
                  <a:solidFill>
                    <a:schemeClr val="bg1">
                      <a:lumMod val="50000"/>
                    </a:schemeClr>
                  </a:solidFill>
                  <a:latin charset="0" panose="02020603050405020304" pitchFamily="18" typeface="Times New Roman"/>
                  <a:ea charset="-122" panose="020b0503020204020204" pitchFamily="34" typeface="微软雅黑"/>
                  <a:sym charset="0" panose="02020603050405020304" pitchFamily="18" typeface="Times New Roman"/>
                </a:rPr>
                <a:t>Question</a:t>
              </a:r>
            </a:p>
          </p:txBody>
        </p:sp>
        <p:sp>
          <p:nvSpPr>
            <p:cNvPr id="55" name="TextBox 54"/>
            <p:cNvSpPr txBox="1"/>
            <p:nvPr/>
          </p:nvSpPr>
          <p:spPr>
            <a:xfrm>
              <a:off x="4825743" y="3613124"/>
              <a:ext cx="972186" cy="346814"/>
            </a:xfrm>
            <a:prstGeom prst="rect">
              <a:avLst/>
            </a:prstGeom>
            <a:noFill/>
          </p:spPr>
          <p:txBody>
            <a:bodyPr rtlCol="0" wrap="none">
              <a:spAutoFit/>
            </a:bodyPr>
            <a:lstStyle/>
            <a:p>
              <a:r>
                <a:rPr lang="en-US" smtClean="0">
                  <a:solidFill>
                    <a:schemeClr val="bg1"/>
                  </a:solidFill>
                  <a:latin charset="0" panose="02020603050405020304" pitchFamily="18" typeface="Times New Roman"/>
                  <a:ea charset="-122" panose="020b0503020204020204" pitchFamily="34" typeface="微软雅黑"/>
                  <a:sym charset="0" panose="02020603050405020304" pitchFamily="18" typeface="Times New Roman"/>
                </a:rPr>
                <a:t>11.00 am</a:t>
              </a:r>
            </a:p>
          </p:txBody>
        </p:sp>
      </p:grpSp>
      <p:sp>
        <p:nvSpPr>
          <p:cNvPr id="43" name="Content Placeholder 2"/>
          <p:cNvSpPr txBox="1"/>
          <p:nvPr/>
        </p:nvSpPr>
        <p:spPr>
          <a:xfrm>
            <a:off x="4820637" y="366080"/>
            <a:ext cx="3217476" cy="365608"/>
          </a:xfrm>
          <a:prstGeom prst="rect">
            <a:avLst/>
          </a:prstGeom>
        </p:spPr>
        <p:txBody>
          <a:bodyPr anchor="t" bIns="0" lIns="0" rIns="0" rtlCol="0" tIns="0" vert="horz" wrap="square">
            <a:spAutoFit/>
          </a:bodyPr>
          <a:lstStyle>
            <a:lvl1pPr algn="r" defTabSz="457200" eaLnBrk="1" hangingPunct="1" indent="0" latinLnBrk="0" marL="0" rtl="0">
              <a:spcBef>
                <a:spcPct val="20000"/>
              </a:spcBef>
              <a:spcAft>
                <a:spcPts val="600"/>
              </a:spcAft>
              <a:buClr>
                <a:schemeClr val="accent1">
                  <a:lumMod val="75000"/>
                </a:schemeClr>
              </a:buClr>
              <a:buSzPct val="145000"/>
              <a:buFont typeface="Arial"/>
              <a:buNone/>
              <a:defRPr cap="none" kern="1200" sz="2100">
                <a:solidFill>
                  <a:schemeClr val="tx1"/>
                </a:solidFill>
                <a:effectLst/>
                <a:latin typeface="+mn-lt"/>
                <a:ea typeface="+mn-ea"/>
                <a:cs typeface="+mn-cs"/>
              </a:defRPr>
            </a:lvl1pPr>
            <a:lvl2pPr algn="ctr" defTabSz="457200" eaLnBrk="1" hangingPunct="1" indent="0" latinLnBrk="0" marL="457200" rtl="0">
              <a:spcBef>
                <a:spcPct val="20000"/>
              </a:spcBef>
              <a:spcAft>
                <a:spcPts val="600"/>
              </a:spcAft>
              <a:buClr>
                <a:schemeClr val="accent1">
                  <a:lumMod val="75000"/>
                </a:schemeClr>
              </a:buClr>
              <a:buSzPct val="145000"/>
              <a:buFont typeface="Arial"/>
              <a:buNone/>
              <a:defRPr cap="none" kern="1200" sz="2000">
                <a:solidFill>
                  <a:schemeClr val="tx1">
                    <a:tint val="75000"/>
                  </a:schemeClr>
                </a:solidFill>
                <a:effectLst/>
                <a:latin typeface="+mn-lt"/>
                <a:ea typeface="+mn-ea"/>
                <a:cs typeface="+mn-cs"/>
              </a:defRPr>
            </a:lvl2pPr>
            <a:lvl3pPr algn="ctr" defTabSz="457200" eaLnBrk="1" hangingPunct="1" indent="0" latinLnBrk="0" marL="914400" rtl="0">
              <a:spcBef>
                <a:spcPct val="20000"/>
              </a:spcBef>
              <a:spcAft>
                <a:spcPts val="600"/>
              </a:spcAft>
              <a:buClr>
                <a:schemeClr val="accent1">
                  <a:lumMod val="75000"/>
                </a:schemeClr>
              </a:buClr>
              <a:buSzPct val="145000"/>
              <a:buFont typeface="Arial"/>
              <a:buNone/>
              <a:defRPr cap="none" kern="1200" sz="1800">
                <a:solidFill>
                  <a:schemeClr val="tx1">
                    <a:tint val="75000"/>
                  </a:schemeClr>
                </a:solidFill>
                <a:effectLst/>
                <a:latin typeface="+mn-lt"/>
                <a:ea typeface="+mn-ea"/>
                <a:cs typeface="+mn-cs"/>
              </a:defRPr>
            </a:lvl3pPr>
            <a:lvl4pPr algn="ctr" defTabSz="457200" eaLnBrk="1" hangingPunct="1" indent="0" latinLnBrk="0" marL="1371600" rtl="0">
              <a:spcBef>
                <a:spcPct val="20000"/>
              </a:spcBef>
              <a:spcAft>
                <a:spcPts val="600"/>
              </a:spcAft>
              <a:buClr>
                <a:schemeClr val="accent1">
                  <a:lumMod val="75000"/>
                </a:schemeClr>
              </a:buClr>
              <a:buSzPct val="145000"/>
              <a:buFont typeface="Arial"/>
              <a:buNone/>
              <a:defRPr cap="none" kern="1200" sz="1600">
                <a:solidFill>
                  <a:schemeClr val="tx1">
                    <a:tint val="75000"/>
                  </a:schemeClr>
                </a:solidFill>
                <a:effectLst/>
                <a:latin typeface="+mn-lt"/>
                <a:ea typeface="+mn-ea"/>
                <a:cs typeface="+mn-cs"/>
              </a:defRPr>
            </a:lvl4pPr>
            <a:lvl5pPr algn="ctr" defTabSz="457200" eaLnBrk="1" hangingPunct="1" indent="0" latinLnBrk="0" marL="18288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5pPr>
            <a:lvl6pPr algn="ctr" defTabSz="457200" eaLnBrk="1" hangingPunct="1" indent="0" latinLnBrk="0" marL="22860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6pPr>
            <a:lvl7pPr algn="ctr" defTabSz="457200" eaLnBrk="1" hangingPunct="1" indent="0" latinLnBrk="0" marL="27432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7pPr>
            <a:lvl8pPr algn="ctr" defTabSz="457200" eaLnBrk="1" hangingPunct="1" indent="0" latinLnBrk="0" marL="32004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8pPr>
            <a:lvl9pPr algn="ctr" defTabSz="457200" eaLnBrk="1" hangingPunct="1" indent="0" latinLnBrk="0" marL="36576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9pPr>
          </a:lstStyle>
          <a:p>
            <a:pPr algn="ctr"/>
            <a:r>
              <a:rPr altLang="en-US" b="1" lang="zh-CN" sz="2399">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点击添加相关标题文字</a:t>
            </a:r>
          </a:p>
        </p:txBody>
      </p:sp>
      <p:sp>
        <p:nvSpPr>
          <p:cNvPr id="56" name="Text Box 11"/>
          <p:cNvSpPr txBox="1">
            <a:spLocks noChangeArrowheads="1"/>
          </p:cNvSpPr>
          <p:nvPr/>
        </p:nvSpPr>
        <p:spPr bwMode="auto">
          <a:xfrm>
            <a:off x="5108654" y="727938"/>
            <a:ext cx="2641443" cy="182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wrap="square">
            <a:spAutoFit/>
          </a:bodyPr>
          <a:lstStyle>
            <a:lvl1pPr eaLnBrk="0" hangingPunct="0">
              <a:defRPr>
                <a:solidFill>
                  <a:schemeClr val="tx1"/>
                </a:solidFill>
                <a:latin charset="0" panose="020f0502020204030204" pitchFamily="34" typeface="Calibri"/>
                <a:ea charset="-122" typeface="宋体"/>
              </a:defRPr>
            </a:lvl1pPr>
            <a:lvl2pPr eaLnBrk="0" hangingPunct="0" indent="-285750" marL="742950">
              <a:defRPr>
                <a:solidFill>
                  <a:schemeClr val="tx1"/>
                </a:solidFill>
                <a:latin charset="0" panose="020f0502020204030204" pitchFamily="34" typeface="Calibri"/>
                <a:ea charset="-122" typeface="宋体"/>
              </a:defRPr>
            </a:lvl2pPr>
            <a:lvl3pPr eaLnBrk="0" hangingPunct="0" indent="-228600" marL="1143000">
              <a:defRPr>
                <a:solidFill>
                  <a:schemeClr val="tx1"/>
                </a:solidFill>
                <a:latin charset="0" panose="020f0502020204030204" pitchFamily="34" typeface="Calibri"/>
                <a:ea charset="-122" typeface="宋体"/>
              </a:defRPr>
            </a:lvl3pPr>
            <a:lvl4pPr eaLnBrk="0" hangingPunct="0" indent="-228600" marL="1600200">
              <a:defRPr>
                <a:solidFill>
                  <a:schemeClr val="tx1"/>
                </a:solidFill>
                <a:latin charset="0" panose="020f0502020204030204" pitchFamily="34" typeface="Calibri"/>
                <a:ea charset="-122" typeface="宋体"/>
              </a:defRPr>
            </a:lvl4pPr>
            <a:lvl5pPr eaLnBrk="0" hangingPunct="0" indent="-228600" marL="2057400">
              <a:defRPr>
                <a:solidFill>
                  <a:schemeClr val="tx1"/>
                </a:solidFill>
                <a:latin charset="0" panose="020f0502020204030204" pitchFamily="34" typeface="Calibri"/>
                <a:ea charset="-122" typeface="宋体"/>
              </a:defRPr>
            </a:lvl5pPr>
            <a:lvl6pPr eaLnBrk="0" fontAlgn="base" hangingPunct="0" indent="-228600" marL="2514600">
              <a:spcBef>
                <a:spcPct val="0"/>
              </a:spcBef>
              <a:spcAft>
                <a:spcPct val="0"/>
              </a:spcAft>
              <a:defRPr>
                <a:solidFill>
                  <a:schemeClr val="tx1"/>
                </a:solidFill>
                <a:latin charset="0" panose="020f0502020204030204" pitchFamily="34" typeface="Calibri"/>
                <a:ea charset="-122" typeface="宋体"/>
              </a:defRPr>
            </a:lvl6pPr>
            <a:lvl7pPr eaLnBrk="0" fontAlgn="base" hangingPunct="0" indent="-228600" marL="2971800">
              <a:spcBef>
                <a:spcPct val="0"/>
              </a:spcBef>
              <a:spcAft>
                <a:spcPct val="0"/>
              </a:spcAft>
              <a:defRPr>
                <a:solidFill>
                  <a:schemeClr val="tx1"/>
                </a:solidFill>
                <a:latin charset="0" panose="020f0502020204030204" pitchFamily="34" typeface="Calibri"/>
                <a:ea charset="-122" typeface="宋体"/>
              </a:defRPr>
            </a:lvl7pPr>
            <a:lvl8pPr eaLnBrk="0" fontAlgn="base" hangingPunct="0" indent="-228600" marL="3429000">
              <a:spcBef>
                <a:spcPct val="0"/>
              </a:spcBef>
              <a:spcAft>
                <a:spcPct val="0"/>
              </a:spcAft>
              <a:defRPr>
                <a:solidFill>
                  <a:schemeClr val="tx1"/>
                </a:solidFill>
                <a:latin charset="0" panose="020f0502020204030204" pitchFamily="34" typeface="Calibri"/>
                <a:ea charset="-122" typeface="宋体"/>
              </a:defRPr>
            </a:lvl8pPr>
            <a:lvl9pPr eaLnBrk="0" fontAlgn="base" hangingPunct="0" indent="-228600" marL="3886200">
              <a:spcBef>
                <a:spcPct val="0"/>
              </a:spcBef>
              <a:spcAft>
                <a:spcPct val="0"/>
              </a:spcAft>
              <a:defRPr>
                <a:solidFill>
                  <a:schemeClr val="tx1"/>
                </a:solidFill>
                <a:latin charset="0" panose="020f0502020204030204" pitchFamily="34" typeface="Calibri"/>
                <a:ea charset="-122" typeface="宋体"/>
              </a:defRPr>
            </a:lvl9pPr>
          </a:lstStyle>
          <a:p>
            <a:pPr algn="ctr" eaLnBrk="1" hangingPunct="1">
              <a:defRPr/>
            </a:pPr>
            <a:r>
              <a:rPr altLang="zh-CN" lang="en-US" sz="12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CLICK TO ADD CAPTION TEXT</a:t>
            </a:r>
          </a:p>
        </p:txBody>
      </p:sp>
    </p:spTree>
    <p:extLst>
      <p:ext uri="{BB962C8B-B14F-4D97-AF65-F5344CB8AC3E}">
        <p14:creationId val="365944297"/>
      </p:ext>
    </p:extLst>
  </p:cSld>
  <p:clrMapOvr>
    <a:masterClrMapping/>
  </p:clrMapOvr>
  <mc:AlternateContent>
    <mc:Choice Requires="p14">
      <p:transition p14:dur="1400" spd="slow">
        <p14:doors dir="vert"/>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10" presetSubtype="0">
                                  <p:stCondLst>
                                    <p:cond delay="0"/>
                                  </p:stCondLst>
                                  <p:childTnLst>
                                    <p:set>
                                      <p:cBhvr>
                                        <p:cTn dur="1" fill="hold" id="6">
                                          <p:stCondLst>
                                            <p:cond delay="0"/>
                                          </p:stCondLst>
                                        </p:cTn>
                                        <p:tgtEl>
                                          <p:spTgt spid="3"/>
                                        </p:tgtEl>
                                        <p:attrNameLst>
                                          <p:attrName>style.visibility</p:attrName>
                                        </p:attrNameLst>
                                      </p:cBhvr>
                                      <p:to>
                                        <p:strVal val="visible"/>
                                      </p:to>
                                    </p:set>
                                    <p:animEffect filter="fade" transition="in">
                                      <p:cBhvr>
                                        <p:cTn dur="500" id="7"/>
                                        <p:tgtEl>
                                          <p:spTgt spid="3"/>
                                        </p:tgtEl>
                                      </p:cBhvr>
                                    </p:animEffect>
                                  </p:childTnLst>
                                </p:cTn>
                              </p:par>
                            </p:childTnLst>
                          </p:cTn>
                        </p:par>
                        <p:par>
                          <p:cTn fill="hold" id="8" nodeType="afterGroup">
                            <p:stCondLst>
                              <p:cond delay="500"/>
                            </p:stCondLst>
                            <p:childTnLst>
                              <p:par>
                                <p:cTn fill="hold" id="9" nodeType="afterEffect" presetClass="entr" presetID="10" presetSubtype="0">
                                  <p:stCondLst>
                                    <p:cond delay="0"/>
                                  </p:stCondLst>
                                  <p:childTnLst>
                                    <p:set>
                                      <p:cBhvr>
                                        <p:cTn dur="1" fill="hold" id="10">
                                          <p:stCondLst>
                                            <p:cond delay="0"/>
                                          </p:stCondLst>
                                        </p:cTn>
                                        <p:tgtEl>
                                          <p:spTgt spid="4"/>
                                        </p:tgtEl>
                                        <p:attrNameLst>
                                          <p:attrName>style.visibility</p:attrName>
                                        </p:attrNameLst>
                                      </p:cBhvr>
                                      <p:to>
                                        <p:strVal val="visible"/>
                                      </p:to>
                                    </p:set>
                                    <p:animEffect filter="fade" transition="in">
                                      <p:cBhvr>
                                        <p:cTn dur="500" id="11"/>
                                        <p:tgtEl>
                                          <p:spTgt spid="4"/>
                                        </p:tgtEl>
                                      </p:cBhvr>
                                    </p:animEffect>
                                  </p:childTnLst>
                                </p:cTn>
                              </p:par>
                            </p:childTnLst>
                          </p:cTn>
                        </p:par>
                        <p:par>
                          <p:cTn fill="hold" id="12" nodeType="afterGroup">
                            <p:stCondLst>
                              <p:cond delay="1000"/>
                            </p:stCondLst>
                            <p:childTnLst>
                              <p:par>
                                <p:cTn fill="hold" id="13" nodeType="afterEffect" presetClass="entr" presetID="10" presetSubtype="0">
                                  <p:stCondLst>
                                    <p:cond delay="0"/>
                                  </p:stCondLst>
                                  <p:childTnLst>
                                    <p:set>
                                      <p:cBhvr>
                                        <p:cTn dur="1" fill="hold" id="14">
                                          <p:stCondLst>
                                            <p:cond delay="0"/>
                                          </p:stCondLst>
                                        </p:cTn>
                                        <p:tgtEl>
                                          <p:spTgt spid="6"/>
                                        </p:tgtEl>
                                        <p:attrNameLst>
                                          <p:attrName>style.visibility</p:attrName>
                                        </p:attrNameLst>
                                      </p:cBhvr>
                                      <p:to>
                                        <p:strVal val="visible"/>
                                      </p:to>
                                    </p:set>
                                    <p:animEffect filter="fade" transition="in">
                                      <p:cBhvr>
                                        <p:cTn dur="500" id="15"/>
                                        <p:tgtEl>
                                          <p:spTgt spid="6"/>
                                        </p:tgtEl>
                                      </p:cBhvr>
                                    </p:animEffect>
                                  </p:childTnLst>
                                </p:cTn>
                              </p:par>
                            </p:childTnLst>
                          </p:cTn>
                        </p:par>
                        <p:par>
                          <p:cTn fill="hold" id="16" nodeType="afterGroup">
                            <p:stCondLst>
                              <p:cond delay="1500"/>
                            </p:stCondLst>
                            <p:childTnLst>
                              <p:par>
                                <p:cTn fill="hold" id="17" nodeType="afterEffect" presetClass="entr" presetID="10" presetSubtype="0">
                                  <p:stCondLst>
                                    <p:cond delay="0"/>
                                  </p:stCondLst>
                                  <p:childTnLst>
                                    <p:set>
                                      <p:cBhvr>
                                        <p:cTn dur="1" fill="hold" id="18">
                                          <p:stCondLst>
                                            <p:cond delay="0"/>
                                          </p:stCondLst>
                                        </p:cTn>
                                        <p:tgtEl>
                                          <p:spTgt spid="7"/>
                                        </p:tgtEl>
                                        <p:attrNameLst>
                                          <p:attrName>style.visibility</p:attrName>
                                        </p:attrNameLst>
                                      </p:cBhvr>
                                      <p:to>
                                        <p:strVal val="visible"/>
                                      </p:to>
                                    </p:set>
                                    <p:animEffect filter="fade" transition="in">
                                      <p:cBhvr>
                                        <p:cTn dur="500" id="19"/>
                                        <p:tgtEl>
                                          <p:spTgt spid="7"/>
                                        </p:tgtEl>
                                      </p:cBhvr>
                                    </p:animEffect>
                                  </p:childTnLst>
                                </p:cTn>
                              </p:par>
                            </p:childTnLst>
                          </p:cTn>
                        </p:par>
                        <p:par>
                          <p:cTn fill="hold" id="20" nodeType="afterGroup">
                            <p:stCondLst>
                              <p:cond delay="2000"/>
                            </p:stCondLst>
                            <p:childTnLst>
                              <p:par>
                                <p:cTn fill="hold" id="21" nodeType="afterEffect" presetClass="entr" presetID="10" presetSubtype="0">
                                  <p:stCondLst>
                                    <p:cond delay="0"/>
                                  </p:stCondLst>
                                  <p:childTnLst>
                                    <p:set>
                                      <p:cBhvr>
                                        <p:cTn dur="1" fill="hold" id="22">
                                          <p:stCondLst>
                                            <p:cond delay="0"/>
                                          </p:stCondLst>
                                        </p:cTn>
                                        <p:tgtEl>
                                          <p:spTgt spid="9"/>
                                        </p:tgtEl>
                                        <p:attrNameLst>
                                          <p:attrName>style.visibility</p:attrName>
                                        </p:attrNameLst>
                                      </p:cBhvr>
                                      <p:to>
                                        <p:strVal val="visible"/>
                                      </p:to>
                                    </p:set>
                                    <p:animEffect filter="fade" transition="in">
                                      <p:cBhvr>
                                        <p:cTn dur="500" id="23"/>
                                        <p:tgtEl>
                                          <p:spTgt spid="9"/>
                                        </p:tgtEl>
                                      </p:cBhvr>
                                    </p:animEffect>
                                  </p:childTnLst>
                                </p:cTn>
                              </p:par>
                            </p:childTnLst>
                          </p:cTn>
                        </p:par>
                        <p:par>
                          <p:cTn fill="hold" id="24" nodeType="afterGroup">
                            <p:stCondLst>
                              <p:cond delay="2500"/>
                            </p:stCondLst>
                            <p:childTnLst>
                              <p:par>
                                <p:cTn fill="hold" id="25" nodeType="afterEffect" presetClass="entr" presetID="10" presetSubtype="0">
                                  <p:stCondLst>
                                    <p:cond delay="0"/>
                                  </p:stCondLst>
                                  <p:childTnLst>
                                    <p:set>
                                      <p:cBhvr>
                                        <p:cTn dur="1" fill="hold" id="26">
                                          <p:stCondLst>
                                            <p:cond delay="0"/>
                                          </p:stCondLst>
                                        </p:cTn>
                                        <p:tgtEl>
                                          <p:spTgt spid="8"/>
                                        </p:tgtEl>
                                        <p:attrNameLst>
                                          <p:attrName>style.visibility</p:attrName>
                                        </p:attrNameLst>
                                      </p:cBhvr>
                                      <p:to>
                                        <p:strVal val="visible"/>
                                      </p:to>
                                    </p:set>
                                    <p:animEffect filter="fade" transition="in">
                                      <p:cBhvr>
                                        <p:cTn dur="500" id="27"/>
                                        <p:tgtEl>
                                          <p:spTgt spid="8"/>
                                        </p:tgtEl>
                                      </p:cBhvr>
                                    </p:animEffect>
                                  </p:childTnLst>
                                </p:cTn>
                              </p:par>
                            </p:childTnLst>
                          </p:cTn>
                        </p:par>
                        <p:par>
                          <p:cTn fill="hold" id="28" nodeType="afterGroup">
                            <p:stCondLst>
                              <p:cond delay="3000"/>
                            </p:stCondLst>
                            <p:childTnLst>
                              <p:par>
                                <p:cTn fill="hold" grpId="0" id="29" nodeType="afterEffect" presetClass="entr" presetID="10" presetSubtype="0">
                                  <p:stCondLst>
                                    <p:cond delay="0"/>
                                  </p:stCondLst>
                                  <p:childTnLst>
                                    <p:set>
                                      <p:cBhvr>
                                        <p:cTn dur="1" fill="hold" id="30">
                                          <p:stCondLst>
                                            <p:cond delay="0"/>
                                          </p:stCondLst>
                                        </p:cTn>
                                        <p:tgtEl>
                                          <p:spTgt spid="44"/>
                                        </p:tgtEl>
                                        <p:attrNameLst>
                                          <p:attrName>style.visibility</p:attrName>
                                        </p:attrNameLst>
                                      </p:cBhvr>
                                      <p:to>
                                        <p:strVal val="visible"/>
                                      </p:to>
                                    </p:set>
                                    <p:animEffect filter="fade" transition="in">
                                      <p:cBhvr>
                                        <p:cTn dur="500" id="31"/>
                                        <p:tgtEl>
                                          <p:spTgt spid="44"/>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44"/>
    </p:bldLst>
  </p:timing>
</p:sld>
</file>

<file path=ppt/slides/slide1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cxnSp>
        <p:nvCxnSpPr>
          <p:cNvPr id="15" name="Straight Connector 14"/>
          <p:cNvCxnSpPr/>
          <p:nvPr/>
        </p:nvCxnSpPr>
        <p:spPr>
          <a:xfrm rot="5400000">
            <a:off x="1081685" y="4230003"/>
            <a:ext cx="478310" cy="2233"/>
          </a:xfrm>
          <a:prstGeom prst="line">
            <a:avLst/>
          </a:prstGeom>
          <a:ln>
            <a:solidFill>
              <a:schemeClr val="accent1"/>
            </a:solidFill>
            <a:prstDash val="sysDot"/>
            <a:tailEnd type="oval"/>
          </a:ln>
        </p:spPr>
        <p:style>
          <a:lnRef idx="2">
            <a:schemeClr val="accent5"/>
          </a:lnRef>
          <a:fillRef idx="0">
            <a:schemeClr val="accent5"/>
          </a:fillRef>
          <a:effectRef idx="1">
            <a:schemeClr val="accent5"/>
          </a:effectRef>
          <a:fontRef idx="minor">
            <a:schemeClr val="tx1"/>
          </a:fontRef>
        </p:style>
      </p:cxnSp>
      <p:grpSp>
        <p:nvGrpSpPr>
          <p:cNvPr id="16" name="Group 15"/>
          <p:cNvGrpSpPr/>
          <p:nvPr/>
        </p:nvGrpSpPr>
        <p:grpSpPr>
          <a:xfrm>
            <a:off x="416798" y="2255815"/>
            <a:ext cx="1808085" cy="1726326"/>
            <a:chOff x="779208" y="1370952"/>
            <a:chExt cx="1285820" cy="1227677"/>
          </a:xfrm>
        </p:grpSpPr>
        <p:sp>
          <p:nvSpPr>
            <p:cNvPr id="17" name="Rounded Rectangle 16"/>
            <p:cNvSpPr/>
            <p:nvPr/>
          </p:nvSpPr>
          <p:spPr>
            <a:xfrm rot="10800000">
              <a:off x="779208" y="1370952"/>
              <a:ext cx="1285820" cy="1060533"/>
            </a:xfrm>
            <a:prstGeom prst="roundRect">
              <a:avLst>
                <a:gd fmla="val 10000" name="adj"/>
              </a:avLst>
            </a:prstGeom>
            <a:noFill/>
            <a:ln>
              <a:solidFill>
                <a:schemeClr val="accent1"/>
              </a:solidFill>
            </a:ln>
          </p:spPr>
          <p:style>
            <a:lnRef idx="2">
              <a:scrgbClr b="0" g="0" r="0"/>
            </a:lnRef>
            <a:fillRef idx="1">
              <a:scrgbClr b="0" g="0" r="0"/>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8" name="Rounded Rectangle 17"/>
            <p:cNvSpPr/>
            <p:nvPr/>
          </p:nvSpPr>
          <p:spPr>
            <a:xfrm rot="10800000">
              <a:off x="975642" y="2247929"/>
              <a:ext cx="881895" cy="350700"/>
            </a:xfrm>
            <a:prstGeom prst="roundRect">
              <a:avLst>
                <a:gd fmla="val 10000" name="adj"/>
              </a:avLst>
            </a:prstGeom>
            <a:solidFill>
              <a:schemeClr val="accent1"/>
            </a:solidFill>
            <a:ln>
              <a:solidFill>
                <a:schemeClr val="accent1"/>
              </a:solidFill>
            </a:ln>
          </p:spPr>
          <p:style>
            <a:lnRef idx="2">
              <a:scrgbClr b="0" g="0" r="0"/>
            </a:lnRef>
            <a:fillRef idx="1">
              <a:scrgbClr b="0" g="0" r="0"/>
            </a:fillRef>
            <a:effectRef idx="0">
              <a:schemeClr val="accent5">
                <a:hueOff val="0"/>
                <a:satOff val="0"/>
                <a:lumOff val="0"/>
                <a:alphaOff val="0"/>
              </a:schemeClr>
            </a:effectRef>
            <a:fontRef idx="minor">
              <a:schemeClr val="lt1"/>
            </a:fontRef>
          </p:style>
          <p:txBody>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9" name="Rectangle 18"/>
            <p:cNvSpPr/>
            <p:nvPr/>
          </p:nvSpPr>
          <p:spPr>
            <a:xfrm>
              <a:off x="964584" y="2294013"/>
              <a:ext cx="904011" cy="229580"/>
            </a:xfrm>
            <a:prstGeom prst="rect">
              <a:avLst/>
            </a:prstGeom>
          </p:spPr>
          <p:txBody>
            <a:bodyPr wrap="none">
              <a:spAutoFit/>
            </a:bodyPr>
            <a:lstStyle/>
            <a:p>
              <a:pPr algn="ctr" defTabSz="750067">
                <a:lnSpc>
                  <a:spcPct val="90000"/>
                </a:lnSpc>
                <a:spcAft>
                  <a:spcPct val="35000"/>
                </a:spcAft>
              </a:pPr>
              <a:r>
                <a:rPr b="1" lang="id-ID" sz="1687">
                  <a:solidFill>
                    <a:schemeClr val="bg2">
                      <a:lumMod val="85000"/>
                    </a:schemeClr>
                  </a:solidFill>
                  <a:latin charset="0" panose="02020603050405020304" pitchFamily="18" typeface="Times New Roman"/>
                  <a:ea charset="-122" panose="020b0503020204020204" pitchFamily="34" typeface="微软雅黑"/>
                  <a:sym charset="0" panose="02020603050405020304" pitchFamily="18" typeface="Times New Roman"/>
                </a:rPr>
                <a:t>Web Design</a:t>
              </a:r>
            </a:p>
          </p:txBody>
        </p:sp>
      </p:grpSp>
      <p:sp>
        <p:nvSpPr>
          <p:cNvPr id="20" name="Freeform 101"/>
          <p:cNvSpPr>
            <a:spLocks noEditPoints="1"/>
          </p:cNvSpPr>
          <p:nvPr/>
        </p:nvSpPr>
        <p:spPr bwMode="auto">
          <a:xfrm>
            <a:off x="972602" y="2765691"/>
            <a:ext cx="696477" cy="461521"/>
          </a:xfrm>
          <a:custGeom>
            <a:cxnLst>
              <a:cxn ang="0">
                <a:pos x="77" y="43"/>
              </a:cxn>
              <a:cxn ang="0">
                <a:pos x="77" y="47"/>
              </a:cxn>
              <a:cxn ang="0">
                <a:pos x="70" y="51"/>
              </a:cxn>
              <a:cxn ang="0">
                <a:pos x="6" y="51"/>
              </a:cxn>
              <a:cxn ang="0">
                <a:pos x="0" y="47"/>
              </a:cxn>
              <a:cxn ang="0">
                <a:pos x="0" y="43"/>
              </a:cxn>
              <a:cxn ang="0">
                <a:pos x="6" y="43"/>
              </a:cxn>
              <a:cxn ang="0">
                <a:pos x="70" y="43"/>
              </a:cxn>
              <a:cxn ang="0">
                <a:pos x="77" y="43"/>
              </a:cxn>
              <a:cxn ang="0">
                <a:pos x="10" y="34"/>
              </a:cxn>
              <a:cxn ang="0">
                <a:pos x="10" y="6"/>
              </a:cxn>
              <a:cxn ang="0">
                <a:pos x="16" y="0"/>
              </a:cxn>
              <a:cxn ang="0">
                <a:pos x="60" y="0"/>
              </a:cxn>
              <a:cxn ang="0">
                <a:pos x="67" y="6"/>
              </a:cxn>
              <a:cxn ang="0">
                <a:pos x="67" y="34"/>
              </a:cxn>
              <a:cxn ang="0">
                <a:pos x="60" y="41"/>
              </a:cxn>
              <a:cxn ang="0">
                <a:pos x="16" y="41"/>
              </a:cxn>
              <a:cxn ang="0">
                <a:pos x="10" y="34"/>
              </a:cxn>
              <a:cxn ang="0">
                <a:pos x="15" y="34"/>
              </a:cxn>
              <a:cxn ang="0">
                <a:pos x="16" y="36"/>
              </a:cxn>
              <a:cxn ang="0">
                <a:pos x="60" y="36"/>
              </a:cxn>
              <a:cxn ang="0">
                <a:pos x="61" y="34"/>
              </a:cxn>
              <a:cxn ang="0">
                <a:pos x="61" y="6"/>
              </a:cxn>
              <a:cxn ang="0">
                <a:pos x="60" y="5"/>
              </a:cxn>
              <a:cxn ang="0">
                <a:pos x="16" y="5"/>
              </a:cxn>
              <a:cxn ang="0">
                <a:pos x="15" y="6"/>
              </a:cxn>
              <a:cxn ang="0">
                <a:pos x="15" y="34"/>
              </a:cxn>
              <a:cxn ang="0">
                <a:pos x="42" y="47"/>
              </a:cxn>
              <a:cxn ang="0">
                <a:pos x="42" y="46"/>
              </a:cxn>
              <a:cxn ang="0">
                <a:pos x="35" y="46"/>
              </a:cxn>
              <a:cxn ang="0">
                <a:pos x="34" y="47"/>
              </a:cxn>
              <a:cxn ang="0">
                <a:pos x="35" y="47"/>
              </a:cxn>
              <a:cxn ang="0">
                <a:pos x="42" y="47"/>
              </a:cxn>
              <a:cxn ang="0">
                <a:pos x="42" y="47"/>
              </a:cxn>
            </a:cxnLst>
            <a:rect b="b" l="0" r="r" t="0"/>
            <a:pathLst>
              <a:path h="51" w="77">
                <a:moveTo>
                  <a:pt x="77" y="43"/>
                </a:moveTo>
                <a:cubicBezTo>
                  <a:pt x="77" y="47"/>
                  <a:pt x="77" y="47"/>
                  <a:pt x="77" y="47"/>
                </a:cubicBezTo>
                <a:cubicBezTo>
                  <a:pt x="77" y="49"/>
                  <a:pt x="74" y="51"/>
                  <a:pt x="70" y="51"/>
                </a:cubicBezTo>
                <a:cubicBezTo>
                  <a:pt x="6" y="51"/>
                  <a:pt x="6" y="51"/>
                  <a:pt x="6" y="51"/>
                </a:cubicBezTo>
                <a:cubicBezTo>
                  <a:pt x="3" y="51"/>
                  <a:pt x="0" y="49"/>
                  <a:pt x="0" y="47"/>
                </a:cubicBezTo>
                <a:cubicBezTo>
                  <a:pt x="0" y="43"/>
                  <a:pt x="0" y="43"/>
                  <a:pt x="0" y="43"/>
                </a:cubicBezTo>
                <a:cubicBezTo>
                  <a:pt x="6" y="43"/>
                  <a:pt x="6" y="43"/>
                  <a:pt x="6" y="43"/>
                </a:cubicBezTo>
                <a:cubicBezTo>
                  <a:pt x="70" y="43"/>
                  <a:pt x="70" y="43"/>
                  <a:pt x="70" y="43"/>
                </a:cubicBezTo>
                <a:lnTo>
                  <a:pt x="77" y="43"/>
                </a:lnTo>
                <a:close/>
                <a:moveTo>
                  <a:pt x="10" y="34"/>
                </a:moveTo>
                <a:cubicBezTo>
                  <a:pt x="10" y="6"/>
                  <a:pt x="10" y="6"/>
                  <a:pt x="10" y="6"/>
                </a:cubicBezTo>
                <a:cubicBezTo>
                  <a:pt x="10" y="2"/>
                  <a:pt x="13" y="0"/>
                  <a:pt x="16" y="0"/>
                </a:cubicBezTo>
                <a:cubicBezTo>
                  <a:pt x="60" y="0"/>
                  <a:pt x="60" y="0"/>
                  <a:pt x="60" y="0"/>
                </a:cubicBezTo>
                <a:cubicBezTo>
                  <a:pt x="64" y="0"/>
                  <a:pt x="67" y="2"/>
                  <a:pt x="67" y="6"/>
                </a:cubicBezTo>
                <a:cubicBezTo>
                  <a:pt x="67" y="34"/>
                  <a:pt x="67" y="34"/>
                  <a:pt x="67" y="34"/>
                </a:cubicBezTo>
                <a:cubicBezTo>
                  <a:pt x="67" y="38"/>
                  <a:pt x="64" y="41"/>
                  <a:pt x="60" y="41"/>
                </a:cubicBezTo>
                <a:cubicBezTo>
                  <a:pt x="16" y="41"/>
                  <a:pt x="16" y="41"/>
                  <a:pt x="16" y="41"/>
                </a:cubicBezTo>
                <a:cubicBezTo>
                  <a:pt x="13" y="41"/>
                  <a:pt x="10" y="38"/>
                  <a:pt x="10" y="34"/>
                </a:cubicBezTo>
                <a:close/>
                <a:moveTo>
                  <a:pt x="15" y="34"/>
                </a:moveTo>
                <a:cubicBezTo>
                  <a:pt x="15" y="35"/>
                  <a:pt x="16" y="36"/>
                  <a:pt x="16" y="36"/>
                </a:cubicBezTo>
                <a:cubicBezTo>
                  <a:pt x="60" y="36"/>
                  <a:pt x="60" y="36"/>
                  <a:pt x="60" y="36"/>
                </a:cubicBezTo>
                <a:cubicBezTo>
                  <a:pt x="61" y="36"/>
                  <a:pt x="61" y="35"/>
                  <a:pt x="61" y="34"/>
                </a:cubicBezTo>
                <a:cubicBezTo>
                  <a:pt x="61" y="6"/>
                  <a:pt x="61" y="6"/>
                  <a:pt x="61" y="6"/>
                </a:cubicBezTo>
                <a:cubicBezTo>
                  <a:pt x="61" y="5"/>
                  <a:pt x="61" y="5"/>
                  <a:pt x="60" y="5"/>
                </a:cubicBezTo>
                <a:cubicBezTo>
                  <a:pt x="16" y="5"/>
                  <a:pt x="16" y="5"/>
                  <a:pt x="16" y="5"/>
                </a:cubicBezTo>
                <a:cubicBezTo>
                  <a:pt x="16" y="5"/>
                  <a:pt x="15" y="5"/>
                  <a:pt x="15" y="6"/>
                </a:cubicBezTo>
                <a:lnTo>
                  <a:pt x="15" y="34"/>
                </a:lnTo>
                <a:close/>
                <a:moveTo>
                  <a:pt x="42" y="47"/>
                </a:moveTo>
                <a:cubicBezTo>
                  <a:pt x="42" y="46"/>
                  <a:pt x="42" y="46"/>
                  <a:pt x="42" y="46"/>
                </a:cubicBezTo>
                <a:cubicBezTo>
                  <a:pt x="35" y="46"/>
                  <a:pt x="35" y="46"/>
                  <a:pt x="35" y="46"/>
                </a:cubicBezTo>
                <a:cubicBezTo>
                  <a:pt x="35" y="46"/>
                  <a:pt x="34" y="46"/>
                  <a:pt x="34" y="47"/>
                </a:cubicBezTo>
                <a:cubicBezTo>
                  <a:pt x="34" y="47"/>
                  <a:pt x="35" y="47"/>
                  <a:pt x="35" y="47"/>
                </a:cubicBezTo>
                <a:cubicBezTo>
                  <a:pt x="42" y="47"/>
                  <a:pt x="42" y="47"/>
                  <a:pt x="42" y="47"/>
                </a:cubicBezTo>
                <a:cubicBezTo>
                  <a:pt x="42" y="47"/>
                  <a:pt x="42" y="47"/>
                  <a:pt x="42" y="47"/>
                </a:cubicBezTo>
                <a:close/>
              </a:path>
            </a:pathLst>
          </a:custGeom>
          <a:solidFill>
            <a:schemeClr val="accent1"/>
          </a:solidFill>
          <a:ln w="9525">
            <a:noFill/>
            <a:round/>
          </a:ln>
        </p:spPr>
        <p:txBody>
          <a:bodyPr anchor="t" anchorCtr="0" bIns="64290" compatLnSpc="1" lIns="128580" numCol="1" rIns="128580" tIns="64290"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43" name="TextBox 42"/>
          <p:cNvSpPr txBox="1"/>
          <p:nvPr/>
        </p:nvSpPr>
        <p:spPr>
          <a:xfrm>
            <a:off x="443881" y="4574420"/>
            <a:ext cx="1753919" cy="3992424"/>
          </a:xfrm>
          <a:prstGeom prst="rect">
            <a:avLst/>
          </a:prstGeom>
          <a:noFill/>
        </p:spPr>
        <p:txBody>
          <a:bodyPr rtlCol="0" wrap="square">
            <a:spAutoFit/>
          </a:bodyPr>
          <a:lstStyle/>
          <a:p>
            <a:pPr algn="ctr"/>
            <a:r>
              <a:rPr b="1" lang="en-US" sz="1969">
                <a:solidFill>
                  <a:schemeClr val="accent1"/>
                </a:solidFill>
                <a:latin charset="0" panose="02020603050405020304" pitchFamily="18" typeface="Times New Roman"/>
                <a:ea charset="-122" panose="020b0503020204020204" pitchFamily="34" typeface="微软雅黑"/>
                <a:sym charset="0" panose="02020603050405020304" pitchFamily="18" typeface="Times New Roman"/>
              </a:rPr>
              <a:t>Web Design</a:t>
            </a:r>
          </a:p>
          <a:p>
            <a:pPr algn="ctr"/>
            <a:r>
              <a:rPr b="1" lang="en-US" sz="1969">
                <a:solidFill>
                  <a:schemeClr val="accent1"/>
                </a:solidFill>
                <a:latin charset="0" panose="02020603050405020304" pitchFamily="18" typeface="Times New Roman"/>
                <a:ea charset="-122" panose="020b0503020204020204" pitchFamily="34" typeface="微软雅黑"/>
                <a:sym charset="0" panose="02020603050405020304" pitchFamily="18" typeface="Times New Roman"/>
              </a:rPr>
              <a:t>There are many variations of Lorem Ipsum available, but the majority have suffered  There are many variations of </a:t>
            </a:r>
            <a:br>
              <a:rPr b="1" lang="en-US" sz="1969">
                <a:solidFill>
                  <a:schemeClr val="accent1"/>
                </a:solidFill>
                <a:latin charset="0" panose="02020603050405020304" pitchFamily="18" typeface="Times New Roman"/>
                <a:ea charset="-122" panose="020b0503020204020204" pitchFamily="34" typeface="微软雅黑"/>
                <a:sym charset="0" panose="02020603050405020304" pitchFamily="18" typeface="Times New Roman"/>
              </a:rPr>
            </a:br>
            <a:r>
              <a:rPr b="1" lang="en-US" sz="1969">
                <a:solidFill>
                  <a:schemeClr val="accent1"/>
                </a:solidFill>
                <a:latin charset="0" panose="02020603050405020304" pitchFamily="18" typeface="Times New Roman"/>
                <a:ea charset="-122" panose="020b0503020204020204" pitchFamily="34" typeface="微软雅黑"/>
                <a:sym charset="0" panose="02020603050405020304" pitchFamily="18" typeface="Times New Roman"/>
              </a:rPr>
              <a:t>Ipsum available,</a:t>
            </a:r>
          </a:p>
        </p:txBody>
      </p:sp>
      <p:cxnSp>
        <p:nvCxnSpPr>
          <p:cNvPr id="13" name="Straight Connector 12"/>
          <p:cNvCxnSpPr/>
          <p:nvPr/>
        </p:nvCxnSpPr>
        <p:spPr>
          <a:xfrm rot="5400000">
            <a:off x="3682240" y="4222857"/>
            <a:ext cx="478310" cy="2233"/>
          </a:xfrm>
          <a:prstGeom prst="line">
            <a:avLst/>
          </a:prstGeom>
          <a:ln>
            <a:solidFill>
              <a:schemeClr val="accent2"/>
            </a:solidFill>
            <a:prstDash val="sysDot"/>
            <a:tailEnd type="oval"/>
          </a:ln>
        </p:spPr>
        <p:style>
          <a:lnRef idx="2">
            <a:schemeClr val="accent5"/>
          </a:lnRef>
          <a:fillRef idx="0">
            <a:schemeClr val="accent5"/>
          </a:fillRef>
          <a:effectRef idx="1">
            <a:schemeClr val="accent5"/>
          </a:effectRef>
          <a:fontRef idx="minor">
            <a:schemeClr val="tx1"/>
          </a:fontRef>
        </p:style>
      </p:cxnSp>
      <p:grpSp>
        <p:nvGrpSpPr>
          <p:cNvPr id="21" name="Group 20"/>
          <p:cNvGrpSpPr/>
          <p:nvPr/>
        </p:nvGrpSpPr>
        <p:grpSpPr>
          <a:xfrm>
            <a:off x="3017353" y="2251348"/>
            <a:ext cx="1808085" cy="1726326"/>
            <a:chOff x="2379408" y="1370952"/>
            <a:chExt cx="1285820" cy="1227677"/>
          </a:xfrm>
        </p:grpSpPr>
        <p:sp>
          <p:nvSpPr>
            <p:cNvPr id="22" name="Rounded Rectangle 21"/>
            <p:cNvSpPr/>
            <p:nvPr/>
          </p:nvSpPr>
          <p:spPr>
            <a:xfrm rot="10800000">
              <a:off x="2379408" y="1370952"/>
              <a:ext cx="1285820" cy="1060533"/>
            </a:xfrm>
            <a:prstGeom prst="roundRect">
              <a:avLst>
                <a:gd fmla="val 10000" name="adj"/>
              </a:avLst>
            </a:prstGeom>
            <a:noFill/>
            <a:ln>
              <a:solidFill>
                <a:schemeClr val="accent2"/>
              </a:solidFill>
            </a:ln>
          </p:spPr>
          <p:style>
            <a:lnRef idx="2">
              <a:scrgbClr b="0" g="0" r="0"/>
            </a:lnRef>
            <a:fillRef idx="1">
              <a:scrgbClr b="0" g="0" r="0"/>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23" name="Rounded Rectangle 22"/>
            <p:cNvSpPr/>
            <p:nvPr/>
          </p:nvSpPr>
          <p:spPr>
            <a:xfrm rot="10800000">
              <a:off x="2547985" y="2247929"/>
              <a:ext cx="881895" cy="350700"/>
            </a:xfrm>
            <a:prstGeom prst="roundRect">
              <a:avLst>
                <a:gd fmla="val 10000" name="adj"/>
              </a:avLst>
            </a:prstGeom>
            <a:solidFill>
              <a:schemeClr val="accent2"/>
            </a:solidFill>
            <a:ln>
              <a:solidFill>
                <a:schemeClr val="accent2"/>
              </a:solidFill>
            </a:ln>
          </p:spPr>
          <p:style>
            <a:lnRef idx="2">
              <a:scrgbClr b="0" g="0" r="0"/>
            </a:lnRef>
            <a:fillRef idx="1">
              <a:scrgbClr b="0" g="0" r="0"/>
            </a:fillRef>
            <a:effectRef idx="0">
              <a:schemeClr val="accent5">
                <a:hueOff val="0"/>
                <a:satOff val="0"/>
                <a:lumOff val="0"/>
                <a:alphaOff val="0"/>
              </a:schemeClr>
            </a:effectRef>
            <a:fontRef idx="minor">
              <a:schemeClr val="lt1"/>
            </a:fontRef>
          </p:style>
          <p:txBody>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24" name="Rectangle 23"/>
            <p:cNvSpPr/>
            <p:nvPr/>
          </p:nvSpPr>
          <p:spPr>
            <a:xfrm>
              <a:off x="2548661" y="2292474"/>
              <a:ext cx="880541" cy="232690"/>
            </a:xfrm>
            <a:prstGeom prst="rect">
              <a:avLst/>
            </a:prstGeom>
          </p:spPr>
          <p:txBody>
            <a:bodyPr wrap="none">
              <a:spAutoFit/>
            </a:bodyPr>
            <a:lstStyle/>
            <a:p>
              <a:pPr algn="ctr"/>
              <a:r>
                <a:rPr b="1" lang="id-ID" sz="1547">
                  <a:solidFill>
                    <a:schemeClr val="bg2">
                      <a:lumMod val="85000"/>
                    </a:schemeClr>
                  </a:solidFill>
                  <a:latin charset="0" panose="02020603050405020304" pitchFamily="18" typeface="Times New Roman"/>
                  <a:ea charset="-122" panose="020b0503020204020204" pitchFamily="34" typeface="微软雅黑"/>
                  <a:sym charset="0" panose="02020603050405020304" pitchFamily="18" typeface="Times New Roman"/>
                </a:rPr>
                <a:t>Presentation</a:t>
              </a:r>
            </a:p>
          </p:txBody>
        </p:sp>
      </p:grpSp>
      <p:sp>
        <p:nvSpPr>
          <p:cNvPr id="25" name="Freeform 210"/>
          <p:cNvSpPr>
            <a:spLocks noEditPoints="1"/>
          </p:cNvSpPr>
          <p:nvPr/>
        </p:nvSpPr>
        <p:spPr bwMode="auto">
          <a:xfrm>
            <a:off x="3620355" y="2761486"/>
            <a:ext cx="602081" cy="471016"/>
          </a:xfrm>
          <a:custGeom>
            <a:cxnLst>
              <a:cxn ang="0">
                <a:pos x="68" y="8"/>
              </a:cxn>
              <a:cxn ang="0">
                <a:pos x="67" y="9"/>
              </a:cxn>
              <a:cxn ang="0">
                <a:pos x="2" y="9"/>
              </a:cxn>
              <a:cxn ang="0">
                <a:pos x="0" y="8"/>
              </a:cxn>
              <a:cxn ang="0">
                <a:pos x="0" y="1"/>
              </a:cxn>
              <a:cxn ang="0">
                <a:pos x="2" y="0"/>
              </a:cxn>
              <a:cxn ang="0">
                <a:pos x="67" y="0"/>
              </a:cxn>
              <a:cxn ang="0">
                <a:pos x="68" y="1"/>
              </a:cxn>
              <a:cxn ang="0">
                <a:pos x="68" y="8"/>
              </a:cxn>
              <a:cxn ang="0">
                <a:pos x="13" y="27"/>
              </a:cxn>
              <a:cxn ang="0">
                <a:pos x="3" y="38"/>
              </a:cxn>
              <a:cxn ang="0">
                <a:pos x="2" y="38"/>
              </a:cxn>
              <a:cxn ang="0">
                <a:pos x="0" y="37"/>
              </a:cxn>
              <a:cxn ang="0">
                <a:pos x="0" y="15"/>
              </a:cxn>
              <a:cxn ang="0">
                <a:pos x="2" y="14"/>
              </a:cxn>
              <a:cxn ang="0">
                <a:pos x="3" y="14"/>
              </a:cxn>
              <a:cxn ang="0">
                <a:pos x="13" y="25"/>
              </a:cxn>
              <a:cxn ang="0">
                <a:pos x="14" y="26"/>
              </a:cxn>
              <a:cxn ang="0">
                <a:pos x="13" y="27"/>
              </a:cxn>
              <a:cxn ang="0">
                <a:pos x="68" y="52"/>
              </a:cxn>
              <a:cxn ang="0">
                <a:pos x="67" y="53"/>
              </a:cxn>
              <a:cxn ang="0">
                <a:pos x="2" y="53"/>
              </a:cxn>
              <a:cxn ang="0">
                <a:pos x="0" y="52"/>
              </a:cxn>
              <a:cxn ang="0">
                <a:pos x="0" y="44"/>
              </a:cxn>
              <a:cxn ang="0">
                <a:pos x="2" y="43"/>
              </a:cxn>
              <a:cxn ang="0">
                <a:pos x="67" y="43"/>
              </a:cxn>
              <a:cxn ang="0">
                <a:pos x="68" y="44"/>
              </a:cxn>
              <a:cxn ang="0">
                <a:pos x="68" y="52"/>
              </a:cxn>
              <a:cxn ang="0">
                <a:pos x="68" y="23"/>
              </a:cxn>
              <a:cxn ang="0">
                <a:pos x="67" y="24"/>
              </a:cxn>
              <a:cxn ang="0">
                <a:pos x="26" y="24"/>
              </a:cxn>
              <a:cxn ang="0">
                <a:pos x="25" y="23"/>
              </a:cxn>
              <a:cxn ang="0">
                <a:pos x="25" y="15"/>
              </a:cxn>
              <a:cxn ang="0">
                <a:pos x="26" y="14"/>
              </a:cxn>
              <a:cxn ang="0">
                <a:pos x="67" y="14"/>
              </a:cxn>
              <a:cxn ang="0">
                <a:pos x="68" y="15"/>
              </a:cxn>
              <a:cxn ang="0">
                <a:pos x="68" y="23"/>
              </a:cxn>
              <a:cxn ang="0">
                <a:pos x="68" y="37"/>
              </a:cxn>
              <a:cxn ang="0">
                <a:pos x="67" y="38"/>
              </a:cxn>
              <a:cxn ang="0">
                <a:pos x="26" y="38"/>
              </a:cxn>
              <a:cxn ang="0">
                <a:pos x="25" y="37"/>
              </a:cxn>
              <a:cxn ang="0">
                <a:pos x="25" y="30"/>
              </a:cxn>
              <a:cxn ang="0">
                <a:pos x="26" y="29"/>
              </a:cxn>
              <a:cxn ang="0">
                <a:pos x="67" y="29"/>
              </a:cxn>
              <a:cxn ang="0">
                <a:pos x="68" y="30"/>
              </a:cxn>
              <a:cxn ang="0">
                <a:pos x="68" y="37"/>
              </a:cxn>
            </a:cxnLst>
            <a:rect b="b" l="0" r="r" t="0"/>
            <a:pathLst>
              <a:path h="52" w="68">
                <a:moveTo>
                  <a:pt x="68" y="8"/>
                </a:moveTo>
                <a:cubicBezTo>
                  <a:pt x="68" y="9"/>
                  <a:pt x="68" y="9"/>
                  <a:pt x="67" y="9"/>
                </a:cubicBezTo>
                <a:cubicBezTo>
                  <a:pt x="2" y="9"/>
                  <a:pt x="2" y="9"/>
                  <a:pt x="2" y="9"/>
                </a:cubicBezTo>
                <a:cubicBezTo>
                  <a:pt x="1" y="9"/>
                  <a:pt x="0" y="9"/>
                  <a:pt x="0" y="8"/>
                </a:cubicBezTo>
                <a:cubicBezTo>
                  <a:pt x="0" y="1"/>
                  <a:pt x="0" y="1"/>
                  <a:pt x="0" y="1"/>
                </a:cubicBezTo>
                <a:cubicBezTo>
                  <a:pt x="0" y="0"/>
                  <a:pt x="1" y="0"/>
                  <a:pt x="2" y="0"/>
                </a:cubicBezTo>
                <a:cubicBezTo>
                  <a:pt x="67" y="0"/>
                  <a:pt x="67" y="0"/>
                  <a:pt x="67" y="0"/>
                </a:cubicBezTo>
                <a:cubicBezTo>
                  <a:pt x="68" y="0"/>
                  <a:pt x="68" y="0"/>
                  <a:pt x="68" y="1"/>
                </a:cubicBezTo>
                <a:lnTo>
                  <a:pt x="68" y="8"/>
                </a:lnTo>
                <a:close/>
                <a:moveTo>
                  <a:pt x="13" y="27"/>
                </a:moveTo>
                <a:cubicBezTo>
                  <a:pt x="3" y="38"/>
                  <a:pt x="3" y="38"/>
                  <a:pt x="3" y="38"/>
                </a:cubicBezTo>
                <a:cubicBezTo>
                  <a:pt x="2" y="38"/>
                  <a:pt x="2" y="38"/>
                  <a:pt x="2" y="38"/>
                </a:cubicBezTo>
                <a:cubicBezTo>
                  <a:pt x="1" y="38"/>
                  <a:pt x="0" y="38"/>
                  <a:pt x="0" y="37"/>
                </a:cubicBezTo>
                <a:cubicBezTo>
                  <a:pt x="0" y="15"/>
                  <a:pt x="0" y="15"/>
                  <a:pt x="0" y="15"/>
                </a:cubicBezTo>
                <a:cubicBezTo>
                  <a:pt x="0" y="15"/>
                  <a:pt x="1" y="14"/>
                  <a:pt x="2" y="14"/>
                </a:cubicBezTo>
                <a:cubicBezTo>
                  <a:pt x="2" y="14"/>
                  <a:pt x="2" y="14"/>
                  <a:pt x="3" y="14"/>
                </a:cubicBezTo>
                <a:cubicBezTo>
                  <a:pt x="13" y="25"/>
                  <a:pt x="13" y="25"/>
                  <a:pt x="13" y="25"/>
                </a:cubicBezTo>
                <a:cubicBezTo>
                  <a:pt x="14" y="26"/>
                  <a:pt x="14" y="26"/>
                  <a:pt x="14" y="26"/>
                </a:cubicBezTo>
                <a:cubicBezTo>
                  <a:pt x="14" y="27"/>
                  <a:pt x="14" y="27"/>
                  <a:pt x="13" y="27"/>
                </a:cubicBezTo>
                <a:close/>
                <a:moveTo>
                  <a:pt x="68" y="52"/>
                </a:moveTo>
                <a:cubicBezTo>
                  <a:pt x="68" y="52"/>
                  <a:pt x="68" y="53"/>
                  <a:pt x="67" y="53"/>
                </a:cubicBezTo>
                <a:cubicBezTo>
                  <a:pt x="2" y="53"/>
                  <a:pt x="2" y="53"/>
                  <a:pt x="2" y="53"/>
                </a:cubicBezTo>
                <a:cubicBezTo>
                  <a:pt x="1" y="53"/>
                  <a:pt x="0" y="52"/>
                  <a:pt x="0" y="52"/>
                </a:cubicBezTo>
                <a:cubicBezTo>
                  <a:pt x="0" y="44"/>
                  <a:pt x="0" y="44"/>
                  <a:pt x="0" y="44"/>
                </a:cubicBezTo>
                <a:cubicBezTo>
                  <a:pt x="0" y="44"/>
                  <a:pt x="1" y="43"/>
                  <a:pt x="2" y="43"/>
                </a:cubicBezTo>
                <a:cubicBezTo>
                  <a:pt x="67" y="43"/>
                  <a:pt x="67" y="43"/>
                  <a:pt x="67" y="43"/>
                </a:cubicBezTo>
                <a:cubicBezTo>
                  <a:pt x="68" y="43"/>
                  <a:pt x="68" y="44"/>
                  <a:pt x="68" y="44"/>
                </a:cubicBezTo>
                <a:lnTo>
                  <a:pt x="68" y="52"/>
                </a:lnTo>
                <a:close/>
                <a:moveTo>
                  <a:pt x="68" y="23"/>
                </a:moveTo>
                <a:cubicBezTo>
                  <a:pt x="68" y="23"/>
                  <a:pt x="68" y="24"/>
                  <a:pt x="67" y="24"/>
                </a:cubicBezTo>
                <a:cubicBezTo>
                  <a:pt x="26" y="24"/>
                  <a:pt x="26" y="24"/>
                  <a:pt x="26" y="24"/>
                </a:cubicBezTo>
                <a:cubicBezTo>
                  <a:pt x="25" y="24"/>
                  <a:pt x="25" y="23"/>
                  <a:pt x="25" y="23"/>
                </a:cubicBezTo>
                <a:cubicBezTo>
                  <a:pt x="25" y="15"/>
                  <a:pt x="25" y="15"/>
                  <a:pt x="25" y="15"/>
                </a:cubicBezTo>
                <a:cubicBezTo>
                  <a:pt x="25" y="15"/>
                  <a:pt x="25" y="14"/>
                  <a:pt x="26" y="14"/>
                </a:cubicBezTo>
                <a:cubicBezTo>
                  <a:pt x="67" y="14"/>
                  <a:pt x="67" y="14"/>
                  <a:pt x="67" y="14"/>
                </a:cubicBezTo>
                <a:cubicBezTo>
                  <a:pt x="68" y="14"/>
                  <a:pt x="68" y="15"/>
                  <a:pt x="68" y="15"/>
                </a:cubicBezTo>
                <a:lnTo>
                  <a:pt x="68" y="23"/>
                </a:lnTo>
                <a:close/>
                <a:moveTo>
                  <a:pt x="68" y="37"/>
                </a:moveTo>
                <a:cubicBezTo>
                  <a:pt x="68" y="38"/>
                  <a:pt x="68" y="38"/>
                  <a:pt x="67" y="38"/>
                </a:cubicBezTo>
                <a:cubicBezTo>
                  <a:pt x="26" y="38"/>
                  <a:pt x="26" y="38"/>
                  <a:pt x="26" y="38"/>
                </a:cubicBezTo>
                <a:cubicBezTo>
                  <a:pt x="25" y="38"/>
                  <a:pt x="25" y="38"/>
                  <a:pt x="25" y="37"/>
                </a:cubicBezTo>
                <a:cubicBezTo>
                  <a:pt x="25" y="30"/>
                  <a:pt x="25" y="30"/>
                  <a:pt x="25" y="30"/>
                </a:cubicBezTo>
                <a:cubicBezTo>
                  <a:pt x="25" y="29"/>
                  <a:pt x="25" y="29"/>
                  <a:pt x="26" y="29"/>
                </a:cubicBezTo>
                <a:cubicBezTo>
                  <a:pt x="67" y="29"/>
                  <a:pt x="67" y="29"/>
                  <a:pt x="67" y="29"/>
                </a:cubicBezTo>
                <a:cubicBezTo>
                  <a:pt x="68" y="29"/>
                  <a:pt x="68" y="29"/>
                  <a:pt x="68" y="30"/>
                </a:cubicBezTo>
                <a:lnTo>
                  <a:pt x="68" y="37"/>
                </a:lnTo>
                <a:close/>
              </a:path>
            </a:pathLst>
          </a:custGeom>
          <a:solidFill>
            <a:schemeClr val="accent2"/>
          </a:solidFill>
          <a:ln w="9525">
            <a:noFill/>
            <a:round/>
          </a:ln>
        </p:spPr>
        <p:txBody>
          <a:bodyPr anchor="t" anchorCtr="0" bIns="64290" compatLnSpc="1" lIns="128580" numCol="1" rIns="128580" tIns="64290"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44" name="TextBox 43"/>
          <p:cNvSpPr txBox="1"/>
          <p:nvPr/>
        </p:nvSpPr>
        <p:spPr>
          <a:xfrm>
            <a:off x="3026162" y="4569930"/>
            <a:ext cx="1790466" cy="3992424"/>
          </a:xfrm>
          <a:prstGeom prst="rect">
            <a:avLst/>
          </a:prstGeom>
          <a:noFill/>
        </p:spPr>
        <p:txBody>
          <a:bodyPr rtlCol="0" wrap="square">
            <a:spAutoFit/>
          </a:bodyPr>
          <a:lstStyle/>
          <a:p>
            <a:pPr algn="ctr"/>
            <a:r>
              <a:rPr b="1" lang="en-US" sz="1969">
                <a:solidFill>
                  <a:schemeClr val="accent2"/>
                </a:solidFill>
                <a:latin charset="0" panose="02020603050405020304" pitchFamily="18" typeface="Times New Roman"/>
                <a:ea charset="-122" panose="020b0503020204020204" pitchFamily="34" typeface="微软雅黑"/>
                <a:sym charset="0" panose="02020603050405020304" pitchFamily="18" typeface="Times New Roman"/>
              </a:rPr>
              <a:t>Mobile Apps</a:t>
            </a:r>
          </a:p>
          <a:p>
            <a:pPr algn="ctr"/>
            <a:r>
              <a:rPr b="1" lang="en-US" sz="1969">
                <a:solidFill>
                  <a:schemeClr val="accent2"/>
                </a:solidFill>
                <a:latin charset="0" panose="02020603050405020304" pitchFamily="18" typeface="Times New Roman"/>
                <a:ea charset="-122" panose="020b0503020204020204" pitchFamily="34" typeface="微软雅黑"/>
                <a:sym charset="0" panose="02020603050405020304" pitchFamily="18" typeface="Times New Roman"/>
              </a:rPr>
              <a:t>There are many variations of Lorem Ipsum available, but the majority have suffered  There are many variations of </a:t>
            </a:r>
            <a:br>
              <a:rPr b="1" lang="en-US" sz="1969">
                <a:solidFill>
                  <a:schemeClr val="accent2"/>
                </a:solidFill>
                <a:latin charset="0" panose="02020603050405020304" pitchFamily="18" typeface="Times New Roman"/>
                <a:ea charset="-122" panose="020b0503020204020204" pitchFamily="34" typeface="微软雅黑"/>
                <a:sym charset="0" panose="02020603050405020304" pitchFamily="18" typeface="Times New Roman"/>
              </a:rPr>
            </a:br>
            <a:r>
              <a:rPr b="1" lang="en-US" sz="1969">
                <a:solidFill>
                  <a:schemeClr val="accent2"/>
                </a:solidFill>
                <a:latin charset="0" panose="02020603050405020304" pitchFamily="18" typeface="Times New Roman"/>
                <a:ea charset="-122" panose="020b0503020204020204" pitchFamily="34" typeface="微软雅黑"/>
                <a:sym charset="0" panose="02020603050405020304" pitchFamily="18" typeface="Times New Roman"/>
              </a:rPr>
              <a:t>Ipsum available</a:t>
            </a:r>
          </a:p>
        </p:txBody>
      </p:sp>
      <p:cxnSp>
        <p:nvCxnSpPr>
          <p:cNvPr id="11" name="Straight Connector 10"/>
          <p:cNvCxnSpPr/>
          <p:nvPr/>
        </p:nvCxnSpPr>
        <p:spPr>
          <a:xfrm rot="5400000">
            <a:off x="6300163" y="4218406"/>
            <a:ext cx="478310" cy="2233"/>
          </a:xfrm>
          <a:prstGeom prst="line">
            <a:avLst/>
          </a:prstGeom>
          <a:ln>
            <a:solidFill>
              <a:schemeClr val="accent3"/>
            </a:solidFill>
            <a:prstDash val="sysDot"/>
            <a:tailEnd type="oval"/>
          </a:ln>
        </p:spPr>
        <p:style>
          <a:lnRef idx="2">
            <a:schemeClr val="accent5"/>
          </a:lnRef>
          <a:fillRef idx="0">
            <a:schemeClr val="accent5"/>
          </a:fillRef>
          <a:effectRef idx="1">
            <a:schemeClr val="accent5"/>
          </a:effectRef>
          <a:fontRef idx="minor">
            <a:schemeClr val="tx1"/>
          </a:fontRef>
        </p:style>
      </p:cxnSp>
      <p:grpSp>
        <p:nvGrpSpPr>
          <p:cNvPr id="26" name="Group 25"/>
          <p:cNvGrpSpPr/>
          <p:nvPr/>
        </p:nvGrpSpPr>
        <p:grpSpPr>
          <a:xfrm>
            <a:off x="5635276" y="2246897"/>
            <a:ext cx="1808085" cy="1769099"/>
            <a:chOff x="3903408" y="1370952"/>
            <a:chExt cx="1285820" cy="1258095"/>
          </a:xfrm>
        </p:grpSpPr>
        <p:sp>
          <p:nvSpPr>
            <p:cNvPr id="27" name="Rounded Rectangle 26"/>
            <p:cNvSpPr/>
            <p:nvPr/>
          </p:nvSpPr>
          <p:spPr>
            <a:xfrm rot="10800000">
              <a:off x="3903408" y="1370952"/>
              <a:ext cx="1285820" cy="1060533"/>
            </a:xfrm>
            <a:prstGeom prst="roundRect">
              <a:avLst>
                <a:gd fmla="val 10000" name="adj"/>
              </a:avLst>
            </a:prstGeom>
            <a:noFill/>
            <a:ln>
              <a:solidFill>
                <a:schemeClr val="accent3"/>
              </a:solidFill>
            </a:ln>
          </p:spPr>
          <p:style>
            <a:lnRef idx="2">
              <a:scrgbClr b="0" g="0" r="0"/>
            </a:lnRef>
            <a:fillRef idx="1">
              <a:scrgbClr b="0" g="0" r="0"/>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28" name="Rounded Rectangle 27"/>
            <p:cNvSpPr/>
            <p:nvPr/>
          </p:nvSpPr>
          <p:spPr>
            <a:xfrm rot="10800000">
              <a:off x="4105370" y="2278347"/>
              <a:ext cx="881895" cy="350700"/>
            </a:xfrm>
            <a:prstGeom prst="roundRect">
              <a:avLst>
                <a:gd fmla="val 10000" name="adj"/>
              </a:avLst>
            </a:prstGeom>
            <a:solidFill>
              <a:schemeClr val="accent3"/>
            </a:solidFill>
            <a:ln>
              <a:solidFill>
                <a:schemeClr val="accent3"/>
              </a:solidFill>
            </a:ln>
          </p:spPr>
          <p:style>
            <a:lnRef idx="2">
              <a:scrgbClr b="0" g="0" r="0"/>
            </a:lnRef>
            <a:fillRef idx="1">
              <a:scrgbClr b="0" g="0" r="0"/>
            </a:fillRef>
            <a:effectRef idx="0">
              <a:schemeClr val="accent5">
                <a:hueOff val="0"/>
                <a:satOff val="0"/>
                <a:lumOff val="0"/>
                <a:alphaOff val="0"/>
              </a:schemeClr>
            </a:effectRef>
            <a:fontRef idx="minor">
              <a:schemeClr val="lt1"/>
            </a:fontRef>
          </p:style>
          <p:txBody>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29" name="Rectangle 28"/>
            <p:cNvSpPr/>
            <p:nvPr/>
          </p:nvSpPr>
          <p:spPr>
            <a:xfrm>
              <a:off x="4210906" y="2324432"/>
              <a:ext cx="670823" cy="229580"/>
            </a:xfrm>
            <a:prstGeom prst="rect">
              <a:avLst/>
            </a:prstGeom>
          </p:spPr>
          <p:txBody>
            <a:bodyPr wrap="none">
              <a:spAutoFit/>
            </a:bodyPr>
            <a:lstStyle/>
            <a:p>
              <a:pPr algn="ctr" defTabSz="750067">
                <a:lnSpc>
                  <a:spcPct val="90000"/>
                </a:lnSpc>
                <a:spcAft>
                  <a:spcPct val="35000"/>
                </a:spcAft>
              </a:pPr>
              <a:r>
                <a:rPr b="1" lang="id-ID" sz="1687">
                  <a:solidFill>
                    <a:schemeClr val="bg2">
                      <a:lumMod val="85000"/>
                    </a:schemeClr>
                  </a:solidFill>
                  <a:latin charset="0" panose="02020603050405020304" pitchFamily="18" typeface="Times New Roman"/>
                  <a:ea charset="-122" panose="020b0503020204020204" pitchFamily="34" typeface="微软雅黑"/>
                  <a:sym charset="0" panose="02020603050405020304" pitchFamily="18" typeface="Times New Roman"/>
                </a:rPr>
                <a:t>Graphic</a:t>
              </a:r>
            </a:p>
          </p:txBody>
        </p:sp>
      </p:grpSp>
      <p:sp>
        <p:nvSpPr>
          <p:cNvPr id="30" name="Freeform 91"/>
          <p:cNvSpPr>
            <a:spLocks noEditPoints="1"/>
          </p:cNvSpPr>
          <p:nvPr/>
        </p:nvSpPr>
        <p:spPr bwMode="auto">
          <a:xfrm>
            <a:off x="6271442" y="2722526"/>
            <a:ext cx="535752" cy="540036"/>
          </a:xfrm>
          <a:custGeom>
            <a:cxnLst>
              <a:cxn ang="0">
                <a:pos x="58" y="47"/>
              </a:cxn>
              <a:cxn ang="0">
                <a:pos x="47" y="58"/>
              </a:cxn>
              <a:cxn ang="0">
                <a:pos x="11" y="58"/>
              </a:cxn>
              <a:cxn ang="0">
                <a:pos x="0" y="47"/>
              </a:cxn>
              <a:cxn ang="0">
                <a:pos x="0" y="10"/>
              </a:cxn>
              <a:cxn ang="0">
                <a:pos x="11" y="0"/>
              </a:cxn>
              <a:cxn ang="0">
                <a:pos x="47" y="0"/>
              </a:cxn>
              <a:cxn ang="0">
                <a:pos x="58" y="10"/>
              </a:cxn>
              <a:cxn ang="0">
                <a:pos x="58" y="47"/>
              </a:cxn>
              <a:cxn ang="0">
                <a:pos x="41" y="27"/>
              </a:cxn>
              <a:cxn ang="0">
                <a:pos x="30" y="17"/>
              </a:cxn>
              <a:cxn ang="0">
                <a:pos x="9" y="37"/>
              </a:cxn>
              <a:cxn ang="0">
                <a:pos x="9" y="48"/>
              </a:cxn>
              <a:cxn ang="0">
                <a:pos x="20" y="48"/>
              </a:cxn>
              <a:cxn ang="0">
                <a:pos x="41" y="27"/>
              </a:cxn>
              <a:cxn ang="0">
                <a:pos x="21" y="43"/>
              </a:cxn>
              <a:cxn ang="0">
                <a:pos x="19" y="44"/>
              </a:cxn>
              <a:cxn ang="0">
                <a:pos x="17" y="44"/>
              </a:cxn>
              <a:cxn ang="0">
                <a:pos x="17" y="41"/>
              </a:cxn>
              <a:cxn ang="0">
                <a:pos x="13" y="41"/>
              </a:cxn>
              <a:cxn ang="0">
                <a:pos x="13" y="39"/>
              </a:cxn>
              <a:cxn ang="0">
                <a:pos x="15" y="37"/>
              </a:cxn>
              <a:cxn ang="0">
                <a:pos x="21" y="43"/>
              </a:cxn>
              <a:cxn ang="0">
                <a:pos x="31" y="23"/>
              </a:cxn>
              <a:cxn ang="0">
                <a:pos x="20" y="34"/>
              </a:cxn>
              <a:cxn ang="0">
                <a:pos x="19" y="34"/>
              </a:cxn>
              <a:cxn ang="0">
                <a:pos x="19" y="33"/>
              </a:cxn>
              <a:cxn ang="0">
                <a:pos x="30" y="22"/>
              </a:cxn>
              <a:cxn ang="0">
                <a:pos x="31" y="22"/>
              </a:cxn>
              <a:cxn ang="0">
                <a:pos x="31" y="23"/>
              </a:cxn>
              <a:cxn ang="0">
                <a:pos x="47" y="22"/>
              </a:cxn>
              <a:cxn ang="0">
                <a:pos x="47" y="16"/>
              </a:cxn>
              <a:cxn ang="0">
                <a:pos x="41" y="11"/>
              </a:cxn>
              <a:cxn ang="0">
                <a:pos x="36" y="11"/>
              </a:cxn>
              <a:cxn ang="0">
                <a:pos x="33" y="14"/>
              </a:cxn>
              <a:cxn ang="0">
                <a:pos x="43" y="25"/>
              </a:cxn>
              <a:cxn ang="0">
                <a:pos x="47" y="22"/>
              </a:cxn>
            </a:cxnLst>
            <a:rect b="b" l="0" r="r" t="0"/>
            <a:pathLst>
              <a:path h="57" w="57">
                <a:moveTo>
                  <a:pt x="58" y="47"/>
                </a:moveTo>
                <a:cubicBezTo>
                  <a:pt x="58" y="53"/>
                  <a:pt x="53" y="58"/>
                  <a:pt x="47" y="58"/>
                </a:cubicBezTo>
                <a:cubicBezTo>
                  <a:pt x="11" y="58"/>
                  <a:pt x="11" y="58"/>
                  <a:pt x="11" y="58"/>
                </a:cubicBezTo>
                <a:cubicBezTo>
                  <a:pt x="5" y="58"/>
                  <a:pt x="0" y="53"/>
                  <a:pt x="0" y="47"/>
                </a:cubicBezTo>
                <a:cubicBezTo>
                  <a:pt x="0" y="10"/>
                  <a:pt x="0" y="10"/>
                  <a:pt x="0" y="10"/>
                </a:cubicBezTo>
                <a:cubicBezTo>
                  <a:pt x="0" y="4"/>
                  <a:pt x="5" y="0"/>
                  <a:pt x="11" y="0"/>
                </a:cubicBezTo>
                <a:cubicBezTo>
                  <a:pt x="47" y="0"/>
                  <a:pt x="47" y="0"/>
                  <a:pt x="47" y="0"/>
                </a:cubicBezTo>
                <a:cubicBezTo>
                  <a:pt x="53" y="0"/>
                  <a:pt x="58" y="4"/>
                  <a:pt x="58" y="10"/>
                </a:cubicBezTo>
                <a:lnTo>
                  <a:pt x="58" y="47"/>
                </a:lnTo>
                <a:close/>
                <a:moveTo>
                  <a:pt x="41" y="27"/>
                </a:moveTo>
                <a:cubicBezTo>
                  <a:pt x="30" y="17"/>
                  <a:pt x="30" y="17"/>
                  <a:pt x="30" y="17"/>
                </a:cubicBezTo>
                <a:cubicBezTo>
                  <a:pt x="9" y="37"/>
                  <a:pt x="9" y="37"/>
                  <a:pt x="9" y="37"/>
                </a:cubicBezTo>
                <a:cubicBezTo>
                  <a:pt x="9" y="48"/>
                  <a:pt x="9" y="48"/>
                  <a:pt x="9" y="48"/>
                </a:cubicBezTo>
                <a:cubicBezTo>
                  <a:pt x="20" y="48"/>
                  <a:pt x="20" y="48"/>
                  <a:pt x="20" y="48"/>
                </a:cubicBezTo>
                <a:lnTo>
                  <a:pt x="41" y="27"/>
                </a:lnTo>
                <a:close/>
                <a:moveTo>
                  <a:pt x="21" y="43"/>
                </a:moveTo>
                <a:cubicBezTo>
                  <a:pt x="19" y="44"/>
                  <a:pt x="19" y="44"/>
                  <a:pt x="19" y="44"/>
                </a:cubicBezTo>
                <a:cubicBezTo>
                  <a:pt x="17" y="44"/>
                  <a:pt x="17" y="44"/>
                  <a:pt x="17" y="44"/>
                </a:cubicBezTo>
                <a:cubicBezTo>
                  <a:pt x="17" y="41"/>
                  <a:pt x="17" y="41"/>
                  <a:pt x="17" y="41"/>
                </a:cubicBezTo>
                <a:cubicBezTo>
                  <a:pt x="13" y="41"/>
                  <a:pt x="13" y="41"/>
                  <a:pt x="13" y="41"/>
                </a:cubicBezTo>
                <a:cubicBezTo>
                  <a:pt x="13" y="39"/>
                  <a:pt x="13" y="39"/>
                  <a:pt x="13" y="39"/>
                </a:cubicBezTo>
                <a:cubicBezTo>
                  <a:pt x="15" y="37"/>
                  <a:pt x="15" y="37"/>
                  <a:pt x="15" y="37"/>
                </a:cubicBezTo>
                <a:lnTo>
                  <a:pt x="21" y="43"/>
                </a:lnTo>
                <a:close/>
                <a:moveTo>
                  <a:pt x="31" y="23"/>
                </a:moveTo>
                <a:cubicBezTo>
                  <a:pt x="20" y="34"/>
                  <a:pt x="20" y="34"/>
                  <a:pt x="20" y="34"/>
                </a:cubicBezTo>
                <a:cubicBezTo>
                  <a:pt x="19" y="34"/>
                  <a:pt x="19" y="35"/>
                  <a:pt x="19" y="34"/>
                </a:cubicBezTo>
                <a:cubicBezTo>
                  <a:pt x="18" y="34"/>
                  <a:pt x="18" y="33"/>
                  <a:pt x="19" y="33"/>
                </a:cubicBezTo>
                <a:cubicBezTo>
                  <a:pt x="30" y="22"/>
                  <a:pt x="30" y="22"/>
                  <a:pt x="30" y="22"/>
                </a:cubicBezTo>
                <a:cubicBezTo>
                  <a:pt x="30" y="22"/>
                  <a:pt x="31" y="22"/>
                  <a:pt x="31" y="22"/>
                </a:cubicBezTo>
                <a:cubicBezTo>
                  <a:pt x="31" y="22"/>
                  <a:pt x="31" y="23"/>
                  <a:pt x="31" y="23"/>
                </a:cubicBezTo>
                <a:close/>
                <a:moveTo>
                  <a:pt x="47" y="22"/>
                </a:moveTo>
                <a:cubicBezTo>
                  <a:pt x="48" y="20"/>
                  <a:pt x="48" y="18"/>
                  <a:pt x="47" y="16"/>
                </a:cubicBezTo>
                <a:cubicBezTo>
                  <a:pt x="41" y="11"/>
                  <a:pt x="41" y="11"/>
                  <a:pt x="41" y="11"/>
                </a:cubicBezTo>
                <a:cubicBezTo>
                  <a:pt x="40" y="9"/>
                  <a:pt x="37" y="9"/>
                  <a:pt x="36" y="11"/>
                </a:cubicBezTo>
                <a:cubicBezTo>
                  <a:pt x="33" y="14"/>
                  <a:pt x="33" y="14"/>
                  <a:pt x="33" y="14"/>
                </a:cubicBezTo>
                <a:cubicBezTo>
                  <a:pt x="43" y="25"/>
                  <a:pt x="43" y="25"/>
                  <a:pt x="43" y="25"/>
                </a:cubicBezTo>
                <a:lnTo>
                  <a:pt x="47" y="22"/>
                </a:lnTo>
                <a:close/>
              </a:path>
            </a:pathLst>
          </a:custGeom>
          <a:solidFill>
            <a:schemeClr val="accent3"/>
          </a:solidFill>
          <a:ln w="9525">
            <a:noFill/>
            <a:round/>
          </a:ln>
        </p:spPr>
        <p:txBody>
          <a:bodyPr anchor="t" anchorCtr="0" bIns="64290" compatLnSpc="1" lIns="128580" numCol="1" rIns="128580" tIns="64290"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45" name="TextBox 44"/>
          <p:cNvSpPr txBox="1"/>
          <p:nvPr/>
        </p:nvSpPr>
        <p:spPr>
          <a:xfrm>
            <a:off x="5651392" y="4565464"/>
            <a:ext cx="1775853" cy="3992424"/>
          </a:xfrm>
          <a:prstGeom prst="rect">
            <a:avLst/>
          </a:prstGeom>
          <a:noFill/>
        </p:spPr>
        <p:txBody>
          <a:bodyPr rtlCol="0" wrap="square">
            <a:spAutoFit/>
          </a:bodyPr>
          <a:lstStyle/>
          <a:p>
            <a:pPr algn="ctr"/>
            <a:r>
              <a:rPr b="1" lang="en-US" sz="1969">
                <a:solidFill>
                  <a:schemeClr val="accent3"/>
                </a:solidFill>
                <a:latin charset="0" panose="02020603050405020304" pitchFamily="18" typeface="Times New Roman"/>
                <a:ea charset="-122" panose="020b0503020204020204" pitchFamily="34" typeface="微软雅黑"/>
                <a:sym charset="0" panose="02020603050405020304" pitchFamily="18" typeface="Times New Roman"/>
              </a:rPr>
              <a:t>Data Analysis</a:t>
            </a:r>
          </a:p>
          <a:p>
            <a:pPr algn="ctr"/>
            <a:r>
              <a:rPr b="1" lang="en-US" sz="1969">
                <a:solidFill>
                  <a:schemeClr val="accent3"/>
                </a:solidFill>
                <a:latin charset="0" panose="02020603050405020304" pitchFamily="18" typeface="Times New Roman"/>
                <a:ea charset="-122" panose="020b0503020204020204" pitchFamily="34" typeface="微软雅黑"/>
                <a:sym charset="0" panose="02020603050405020304" pitchFamily="18" typeface="Times New Roman"/>
              </a:rPr>
              <a:t>There are many variations of Lorem Ipsum available, but the majority have suffered  There are many variations of </a:t>
            </a:r>
            <a:br>
              <a:rPr b="1" lang="en-US" sz="1969">
                <a:solidFill>
                  <a:schemeClr val="accent3"/>
                </a:solidFill>
                <a:latin charset="0" panose="02020603050405020304" pitchFamily="18" typeface="Times New Roman"/>
                <a:ea charset="-122" panose="020b0503020204020204" pitchFamily="34" typeface="微软雅黑"/>
                <a:sym charset="0" panose="02020603050405020304" pitchFamily="18" typeface="Times New Roman"/>
              </a:rPr>
            </a:br>
            <a:r>
              <a:rPr b="1" lang="en-US" sz="1969">
                <a:solidFill>
                  <a:schemeClr val="accent3"/>
                </a:solidFill>
                <a:latin charset="0" panose="02020603050405020304" pitchFamily="18" typeface="Times New Roman"/>
                <a:ea charset="-122" panose="020b0503020204020204" pitchFamily="34" typeface="微软雅黑"/>
                <a:sym charset="0" panose="02020603050405020304" pitchFamily="18" typeface="Times New Roman"/>
              </a:rPr>
              <a:t>Ipsum available</a:t>
            </a:r>
          </a:p>
        </p:txBody>
      </p:sp>
      <p:cxnSp>
        <p:nvCxnSpPr>
          <p:cNvPr id="14" name="Straight Connector 13"/>
          <p:cNvCxnSpPr/>
          <p:nvPr/>
        </p:nvCxnSpPr>
        <p:spPr>
          <a:xfrm rot="5400000">
            <a:off x="8848646" y="4231814"/>
            <a:ext cx="478310" cy="2233"/>
          </a:xfrm>
          <a:prstGeom prst="line">
            <a:avLst/>
          </a:prstGeom>
          <a:ln>
            <a:solidFill>
              <a:schemeClr val="accent4"/>
            </a:solidFill>
            <a:prstDash val="sysDot"/>
            <a:tailEnd type="oval"/>
          </a:ln>
        </p:spPr>
        <p:style>
          <a:lnRef idx="2">
            <a:schemeClr val="accent5"/>
          </a:lnRef>
          <a:fillRef idx="0">
            <a:schemeClr val="accent5"/>
          </a:fillRef>
          <a:effectRef idx="1">
            <a:schemeClr val="accent5"/>
          </a:effectRef>
          <a:fontRef idx="minor">
            <a:schemeClr val="tx1"/>
          </a:fontRef>
        </p:style>
      </p:cxnSp>
      <p:grpSp>
        <p:nvGrpSpPr>
          <p:cNvPr id="31" name="Group 30"/>
          <p:cNvGrpSpPr/>
          <p:nvPr/>
        </p:nvGrpSpPr>
        <p:grpSpPr>
          <a:xfrm>
            <a:off x="8183758" y="2260306"/>
            <a:ext cx="1808085" cy="1726326"/>
            <a:chOff x="5579808" y="1370952"/>
            <a:chExt cx="1285820" cy="1227677"/>
          </a:xfrm>
        </p:grpSpPr>
        <p:sp>
          <p:nvSpPr>
            <p:cNvPr id="32" name="Rounded Rectangle 31"/>
            <p:cNvSpPr/>
            <p:nvPr/>
          </p:nvSpPr>
          <p:spPr>
            <a:xfrm rot="10800000">
              <a:off x="5579808" y="1370952"/>
              <a:ext cx="1285820" cy="1060533"/>
            </a:xfrm>
            <a:prstGeom prst="roundRect">
              <a:avLst>
                <a:gd fmla="val 10000" name="adj"/>
              </a:avLst>
            </a:prstGeom>
            <a:noFill/>
            <a:ln>
              <a:solidFill>
                <a:schemeClr val="accent4"/>
              </a:solidFill>
            </a:ln>
          </p:spPr>
          <p:style>
            <a:lnRef idx="2">
              <a:scrgbClr b="0" g="0" r="0"/>
            </a:lnRef>
            <a:fillRef idx="1">
              <a:scrgbClr b="0" g="0" r="0"/>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33" name="Rounded Rectangle 32"/>
            <p:cNvSpPr/>
            <p:nvPr/>
          </p:nvSpPr>
          <p:spPr>
            <a:xfrm rot="10800000">
              <a:off x="5748385" y="2247929"/>
              <a:ext cx="881895" cy="350700"/>
            </a:xfrm>
            <a:prstGeom prst="roundRect">
              <a:avLst>
                <a:gd fmla="val 10000" name="adj"/>
              </a:avLst>
            </a:prstGeom>
            <a:solidFill>
              <a:schemeClr val="accent4"/>
            </a:solidFill>
            <a:ln>
              <a:solidFill>
                <a:schemeClr val="accent4"/>
              </a:solidFill>
            </a:ln>
          </p:spPr>
          <p:style>
            <a:lnRef idx="2">
              <a:scrgbClr b="0" g="0" r="0"/>
            </a:lnRef>
            <a:fillRef idx="1">
              <a:scrgbClr b="0" g="0" r="0"/>
            </a:fillRef>
            <a:effectRef idx="0">
              <a:schemeClr val="accent5">
                <a:hueOff val="0"/>
                <a:satOff val="0"/>
                <a:lumOff val="0"/>
                <a:alphaOff val="0"/>
              </a:schemeClr>
            </a:effectRef>
            <a:fontRef idx="minor">
              <a:schemeClr val="lt1"/>
            </a:fontRef>
          </p:style>
          <p:txBody>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34" name="Rectangle 33"/>
            <p:cNvSpPr/>
            <p:nvPr/>
          </p:nvSpPr>
          <p:spPr>
            <a:xfrm>
              <a:off x="5735381" y="2292474"/>
              <a:ext cx="907902" cy="232690"/>
            </a:xfrm>
            <a:prstGeom prst="rect">
              <a:avLst/>
            </a:prstGeom>
          </p:spPr>
          <p:txBody>
            <a:bodyPr wrap="none">
              <a:spAutoFit/>
            </a:bodyPr>
            <a:lstStyle/>
            <a:p>
              <a:pPr algn="ctr"/>
              <a:r>
                <a:rPr b="1" lang="id-ID" sz="1547">
                  <a:solidFill>
                    <a:schemeClr val="bg2">
                      <a:lumMod val="85000"/>
                    </a:schemeClr>
                  </a:solidFill>
                  <a:latin charset="0" panose="02020603050405020304" pitchFamily="18" typeface="Times New Roman"/>
                  <a:ea charset="-122" panose="020b0503020204020204" pitchFamily="34" typeface="微软雅黑"/>
                  <a:sym charset="0" panose="02020603050405020304" pitchFamily="18" typeface="Times New Roman"/>
                </a:rPr>
                <a:t>Photography</a:t>
              </a:r>
            </a:p>
          </p:txBody>
        </p:sp>
      </p:grpSp>
      <p:sp>
        <p:nvSpPr>
          <p:cNvPr id="35" name="Freeform 92"/>
          <p:cNvSpPr>
            <a:spLocks noEditPoints="1"/>
          </p:cNvSpPr>
          <p:nvPr/>
        </p:nvSpPr>
        <p:spPr bwMode="auto">
          <a:xfrm>
            <a:off x="8784569" y="2764132"/>
            <a:ext cx="606465" cy="483636"/>
          </a:xfrm>
          <a:custGeom>
            <a:cxnLst>
              <a:cxn ang="0">
                <a:pos x="73" y="52"/>
              </a:cxn>
              <a:cxn ang="0">
                <a:pos x="67" y="58"/>
              </a:cxn>
              <a:cxn ang="0">
                <a:pos x="7" y="58"/>
              </a:cxn>
              <a:cxn ang="0">
                <a:pos x="0" y="52"/>
              </a:cxn>
              <a:cxn ang="0">
                <a:pos x="0" y="6"/>
              </a:cxn>
              <a:cxn ang="0">
                <a:pos x="7" y="0"/>
              </a:cxn>
              <a:cxn ang="0">
                <a:pos x="67" y="0"/>
              </a:cxn>
              <a:cxn ang="0">
                <a:pos x="73" y="6"/>
              </a:cxn>
              <a:cxn ang="0">
                <a:pos x="73" y="52"/>
              </a:cxn>
              <a:cxn ang="0">
                <a:pos x="7" y="4"/>
              </a:cxn>
              <a:cxn ang="0">
                <a:pos x="5" y="6"/>
              </a:cxn>
              <a:cxn ang="0">
                <a:pos x="5" y="52"/>
              </a:cxn>
              <a:cxn ang="0">
                <a:pos x="7" y="53"/>
              </a:cxn>
              <a:cxn ang="0">
                <a:pos x="67" y="53"/>
              </a:cxn>
              <a:cxn ang="0">
                <a:pos x="68" y="52"/>
              </a:cxn>
              <a:cxn ang="0">
                <a:pos x="68" y="6"/>
              </a:cxn>
              <a:cxn ang="0">
                <a:pos x="67" y="4"/>
              </a:cxn>
              <a:cxn ang="0">
                <a:pos x="7" y="4"/>
              </a:cxn>
              <a:cxn ang="0">
                <a:pos x="17" y="24"/>
              </a:cxn>
              <a:cxn ang="0">
                <a:pos x="10" y="17"/>
              </a:cxn>
              <a:cxn ang="0">
                <a:pos x="17" y="9"/>
              </a:cxn>
              <a:cxn ang="0">
                <a:pos x="25" y="17"/>
              </a:cxn>
              <a:cxn ang="0">
                <a:pos x="17" y="24"/>
              </a:cxn>
              <a:cxn ang="0">
                <a:pos x="64" y="48"/>
              </a:cxn>
              <a:cxn ang="0">
                <a:pos x="10" y="48"/>
              </a:cxn>
              <a:cxn ang="0">
                <a:pos x="10" y="41"/>
              </a:cxn>
              <a:cxn ang="0">
                <a:pos x="22" y="29"/>
              </a:cxn>
              <a:cxn ang="0">
                <a:pos x="28" y="35"/>
              </a:cxn>
              <a:cxn ang="0">
                <a:pos x="48" y="15"/>
              </a:cxn>
              <a:cxn ang="0">
                <a:pos x="64" y="31"/>
              </a:cxn>
              <a:cxn ang="0">
                <a:pos x="64" y="48"/>
              </a:cxn>
            </a:cxnLst>
            <a:rect b="b" l="0" r="r" t="0"/>
            <a:pathLst>
              <a:path h="57" w="73">
                <a:moveTo>
                  <a:pt x="73" y="52"/>
                </a:moveTo>
                <a:cubicBezTo>
                  <a:pt x="73" y="55"/>
                  <a:pt x="71" y="58"/>
                  <a:pt x="67" y="58"/>
                </a:cubicBezTo>
                <a:cubicBezTo>
                  <a:pt x="7" y="58"/>
                  <a:pt x="7" y="58"/>
                  <a:pt x="7" y="58"/>
                </a:cubicBezTo>
                <a:cubicBezTo>
                  <a:pt x="3" y="58"/>
                  <a:pt x="0" y="55"/>
                  <a:pt x="0" y="52"/>
                </a:cubicBezTo>
                <a:cubicBezTo>
                  <a:pt x="0" y="6"/>
                  <a:pt x="0" y="6"/>
                  <a:pt x="0" y="6"/>
                </a:cubicBezTo>
                <a:cubicBezTo>
                  <a:pt x="0" y="2"/>
                  <a:pt x="3" y="0"/>
                  <a:pt x="7" y="0"/>
                </a:cubicBezTo>
                <a:cubicBezTo>
                  <a:pt x="67" y="0"/>
                  <a:pt x="67" y="0"/>
                  <a:pt x="67" y="0"/>
                </a:cubicBezTo>
                <a:cubicBezTo>
                  <a:pt x="71" y="0"/>
                  <a:pt x="73" y="2"/>
                  <a:pt x="73" y="6"/>
                </a:cubicBezTo>
                <a:lnTo>
                  <a:pt x="73" y="52"/>
                </a:lnTo>
                <a:close/>
                <a:moveTo>
                  <a:pt x="7" y="4"/>
                </a:moveTo>
                <a:cubicBezTo>
                  <a:pt x="6" y="4"/>
                  <a:pt x="5" y="5"/>
                  <a:pt x="5" y="6"/>
                </a:cubicBezTo>
                <a:cubicBezTo>
                  <a:pt x="5" y="52"/>
                  <a:pt x="5" y="52"/>
                  <a:pt x="5" y="52"/>
                </a:cubicBezTo>
                <a:cubicBezTo>
                  <a:pt x="5" y="52"/>
                  <a:pt x="6" y="53"/>
                  <a:pt x="7" y="53"/>
                </a:cubicBezTo>
                <a:cubicBezTo>
                  <a:pt x="67" y="53"/>
                  <a:pt x="67" y="53"/>
                  <a:pt x="67" y="53"/>
                </a:cubicBezTo>
                <a:cubicBezTo>
                  <a:pt x="68" y="53"/>
                  <a:pt x="68" y="52"/>
                  <a:pt x="68" y="52"/>
                </a:cubicBezTo>
                <a:cubicBezTo>
                  <a:pt x="68" y="6"/>
                  <a:pt x="68" y="6"/>
                  <a:pt x="68" y="6"/>
                </a:cubicBezTo>
                <a:cubicBezTo>
                  <a:pt x="68" y="5"/>
                  <a:pt x="68" y="4"/>
                  <a:pt x="67" y="4"/>
                </a:cubicBezTo>
                <a:lnTo>
                  <a:pt x="7" y="4"/>
                </a:lnTo>
                <a:close/>
                <a:moveTo>
                  <a:pt x="17" y="24"/>
                </a:moveTo>
                <a:cubicBezTo>
                  <a:pt x="13" y="24"/>
                  <a:pt x="10" y="21"/>
                  <a:pt x="10" y="17"/>
                </a:cubicBezTo>
                <a:cubicBezTo>
                  <a:pt x="10" y="13"/>
                  <a:pt x="13" y="9"/>
                  <a:pt x="17" y="9"/>
                </a:cubicBezTo>
                <a:cubicBezTo>
                  <a:pt x="21" y="9"/>
                  <a:pt x="25" y="13"/>
                  <a:pt x="25" y="17"/>
                </a:cubicBezTo>
                <a:cubicBezTo>
                  <a:pt x="25" y="21"/>
                  <a:pt x="21" y="24"/>
                  <a:pt x="17" y="24"/>
                </a:cubicBezTo>
                <a:close/>
                <a:moveTo>
                  <a:pt x="64" y="48"/>
                </a:moveTo>
                <a:cubicBezTo>
                  <a:pt x="10" y="48"/>
                  <a:pt x="10" y="48"/>
                  <a:pt x="10" y="48"/>
                </a:cubicBezTo>
                <a:cubicBezTo>
                  <a:pt x="10" y="41"/>
                  <a:pt x="10" y="41"/>
                  <a:pt x="10" y="41"/>
                </a:cubicBezTo>
                <a:cubicBezTo>
                  <a:pt x="22" y="29"/>
                  <a:pt x="22" y="29"/>
                  <a:pt x="22" y="29"/>
                </a:cubicBezTo>
                <a:cubicBezTo>
                  <a:pt x="28" y="35"/>
                  <a:pt x="28" y="35"/>
                  <a:pt x="28" y="35"/>
                </a:cubicBezTo>
                <a:cubicBezTo>
                  <a:pt x="48" y="15"/>
                  <a:pt x="48" y="15"/>
                  <a:pt x="48" y="15"/>
                </a:cubicBezTo>
                <a:cubicBezTo>
                  <a:pt x="64" y="31"/>
                  <a:pt x="64" y="31"/>
                  <a:pt x="64" y="31"/>
                </a:cubicBezTo>
                <a:lnTo>
                  <a:pt x="64" y="48"/>
                </a:lnTo>
                <a:close/>
              </a:path>
            </a:pathLst>
          </a:custGeom>
          <a:solidFill>
            <a:schemeClr val="accent4"/>
          </a:solidFill>
          <a:ln w="9525">
            <a:noFill/>
            <a:round/>
          </a:ln>
        </p:spPr>
        <p:txBody>
          <a:bodyPr anchor="t" anchorCtr="0" bIns="64290" compatLnSpc="1" lIns="128580" numCol="1" rIns="128580" tIns="64290"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46" name="TextBox 45"/>
          <p:cNvSpPr txBox="1"/>
          <p:nvPr/>
        </p:nvSpPr>
        <p:spPr>
          <a:xfrm>
            <a:off x="8103117" y="4578929"/>
            <a:ext cx="1969370" cy="3092197"/>
          </a:xfrm>
          <a:prstGeom prst="rect">
            <a:avLst/>
          </a:prstGeom>
          <a:noFill/>
        </p:spPr>
        <p:txBody>
          <a:bodyPr rtlCol="0" wrap="square">
            <a:spAutoFit/>
          </a:bodyPr>
          <a:lstStyle/>
          <a:p>
            <a:pPr algn="ctr"/>
            <a:r>
              <a:rPr b="1" lang="en-US" sz="1969">
                <a:solidFill>
                  <a:schemeClr val="accent4"/>
                </a:solidFill>
                <a:latin charset="0" panose="02020603050405020304" pitchFamily="18" typeface="Times New Roman"/>
                <a:ea charset="-122" panose="020b0503020204020204" pitchFamily="34" typeface="微软雅黑"/>
                <a:sym charset="0" panose="02020603050405020304" pitchFamily="18" typeface="Times New Roman"/>
              </a:rPr>
              <a:t>Management</a:t>
            </a:r>
          </a:p>
          <a:p>
            <a:pPr algn="ctr"/>
            <a:r>
              <a:rPr b="1" lang="en-US" sz="1969">
                <a:solidFill>
                  <a:schemeClr val="accent4"/>
                </a:solidFill>
                <a:latin charset="0" panose="02020603050405020304" pitchFamily="18" typeface="Times New Roman"/>
                <a:ea charset="-122" panose="020b0503020204020204" pitchFamily="34" typeface="微软雅黑"/>
                <a:sym charset="0" panose="02020603050405020304" pitchFamily="18" typeface="Times New Roman"/>
              </a:rPr>
              <a:t>There are many variations of Lorem Ipsum available, but the majority have suffered  There are many variations of </a:t>
            </a:r>
            <a:br>
              <a:rPr b="1" lang="en-US" sz="1969">
                <a:solidFill>
                  <a:schemeClr val="accent4"/>
                </a:solidFill>
                <a:latin charset="0" panose="02020603050405020304" pitchFamily="18" typeface="Times New Roman"/>
                <a:ea charset="-122" panose="020b0503020204020204" pitchFamily="34" typeface="微软雅黑"/>
                <a:sym charset="0" panose="02020603050405020304" pitchFamily="18" typeface="Times New Roman"/>
              </a:rPr>
            </a:br>
            <a:r>
              <a:rPr b="1" lang="en-US" sz="1969">
                <a:solidFill>
                  <a:schemeClr val="accent4"/>
                </a:solidFill>
                <a:latin charset="0" panose="02020603050405020304" pitchFamily="18" typeface="Times New Roman"/>
                <a:ea charset="-122" panose="020b0503020204020204" pitchFamily="34" typeface="微软雅黑"/>
                <a:sym charset="0" panose="02020603050405020304" pitchFamily="18" typeface="Times New Roman"/>
              </a:rPr>
              <a:t> Ipsum available</a:t>
            </a:r>
          </a:p>
        </p:txBody>
      </p:sp>
      <p:cxnSp>
        <p:nvCxnSpPr>
          <p:cNvPr id="12" name="Straight Connector 11"/>
          <p:cNvCxnSpPr/>
          <p:nvPr/>
        </p:nvCxnSpPr>
        <p:spPr>
          <a:xfrm rot="5400000">
            <a:off x="11339258" y="4231814"/>
            <a:ext cx="478310" cy="2233"/>
          </a:xfrm>
          <a:prstGeom prst="line">
            <a:avLst/>
          </a:prstGeom>
          <a:ln>
            <a:solidFill>
              <a:schemeClr val="accent5"/>
            </a:solidFill>
            <a:prstDash val="sysDot"/>
            <a:tailEnd type="oval"/>
          </a:ln>
        </p:spPr>
        <p:style>
          <a:lnRef idx="2">
            <a:schemeClr val="accent5"/>
          </a:lnRef>
          <a:fillRef idx="0">
            <a:schemeClr val="accent5"/>
          </a:fillRef>
          <a:effectRef idx="1">
            <a:schemeClr val="accent5"/>
          </a:effectRef>
          <a:fontRef idx="minor">
            <a:schemeClr val="tx1"/>
          </a:fontRef>
        </p:style>
      </p:cxnSp>
      <p:grpSp>
        <p:nvGrpSpPr>
          <p:cNvPr id="36" name="Group 35"/>
          <p:cNvGrpSpPr/>
          <p:nvPr/>
        </p:nvGrpSpPr>
        <p:grpSpPr>
          <a:xfrm>
            <a:off x="10674370" y="2260305"/>
            <a:ext cx="1808085" cy="1726326"/>
            <a:chOff x="7103808" y="1370952"/>
            <a:chExt cx="1285820" cy="1227677"/>
          </a:xfrm>
        </p:grpSpPr>
        <p:sp>
          <p:nvSpPr>
            <p:cNvPr id="37" name="Rounded Rectangle 36"/>
            <p:cNvSpPr/>
            <p:nvPr/>
          </p:nvSpPr>
          <p:spPr>
            <a:xfrm rot="10800000">
              <a:off x="7103808" y="1370952"/>
              <a:ext cx="1285820" cy="1060533"/>
            </a:xfrm>
            <a:prstGeom prst="roundRect">
              <a:avLst>
                <a:gd fmla="val 10000" name="adj"/>
              </a:avLst>
            </a:prstGeom>
            <a:noFill/>
            <a:ln>
              <a:solidFill>
                <a:schemeClr val="accent5"/>
              </a:solidFill>
            </a:ln>
          </p:spPr>
          <p:style>
            <a:lnRef idx="2">
              <a:scrgbClr b="0" g="0" r="0"/>
            </a:lnRef>
            <a:fillRef idx="1">
              <a:scrgbClr b="0" g="0" r="0"/>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38" name="Rounded Rectangle 37"/>
            <p:cNvSpPr/>
            <p:nvPr/>
          </p:nvSpPr>
          <p:spPr>
            <a:xfrm rot="10800000">
              <a:off x="7305770" y="2247929"/>
              <a:ext cx="881895" cy="350700"/>
            </a:xfrm>
            <a:prstGeom prst="roundRect">
              <a:avLst>
                <a:gd fmla="val 10000" name="adj"/>
              </a:avLst>
            </a:prstGeom>
            <a:solidFill>
              <a:schemeClr val="accent5"/>
            </a:solidFill>
            <a:ln>
              <a:solidFill>
                <a:schemeClr val="accent5"/>
              </a:solidFill>
            </a:ln>
          </p:spPr>
          <p:style>
            <a:lnRef idx="2">
              <a:scrgbClr b="0" g="0" r="0"/>
            </a:lnRef>
            <a:fillRef idx="1">
              <a:scrgbClr b="0" g="0" r="0"/>
            </a:fillRef>
            <a:effectRef idx="0">
              <a:schemeClr val="accent5">
                <a:hueOff val="0"/>
                <a:satOff val="0"/>
                <a:lumOff val="0"/>
                <a:alphaOff val="0"/>
              </a:schemeClr>
            </a:effectRef>
            <a:fontRef idx="minor">
              <a:schemeClr val="lt1"/>
            </a:fontRef>
          </p:style>
          <p:txBody>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39" name="Rectangle 38"/>
            <p:cNvSpPr/>
            <p:nvPr/>
          </p:nvSpPr>
          <p:spPr>
            <a:xfrm>
              <a:off x="7345510" y="2294014"/>
              <a:ext cx="802415" cy="229580"/>
            </a:xfrm>
            <a:prstGeom prst="rect">
              <a:avLst/>
            </a:prstGeom>
          </p:spPr>
          <p:txBody>
            <a:bodyPr wrap="none">
              <a:spAutoFit/>
            </a:bodyPr>
            <a:lstStyle/>
            <a:p>
              <a:pPr algn="ctr" defTabSz="750067">
                <a:lnSpc>
                  <a:spcPct val="90000"/>
                </a:lnSpc>
                <a:spcAft>
                  <a:spcPct val="35000"/>
                </a:spcAft>
              </a:pPr>
              <a:r>
                <a:rPr b="1" lang="id-ID" sz="1687">
                  <a:solidFill>
                    <a:schemeClr val="bg2">
                      <a:lumMod val="85000"/>
                    </a:schemeClr>
                  </a:solidFill>
                  <a:latin charset="0" panose="02020603050405020304" pitchFamily="18" typeface="Times New Roman"/>
                  <a:ea charset="-122" panose="020b0503020204020204" pitchFamily="34" typeface="微软雅黑"/>
                  <a:sym charset="0" panose="02020603050405020304" pitchFamily="18" typeface="Times New Roman"/>
                </a:rPr>
                <a:t>Streaming</a:t>
              </a:r>
            </a:p>
          </p:txBody>
        </p:sp>
      </p:grpSp>
      <p:grpSp>
        <p:nvGrpSpPr>
          <p:cNvPr id="40" name="Group 39"/>
          <p:cNvGrpSpPr/>
          <p:nvPr/>
        </p:nvGrpSpPr>
        <p:grpSpPr>
          <a:xfrm>
            <a:off x="11358896" y="2749062"/>
            <a:ext cx="439037" cy="513780"/>
            <a:chOff x="3175" y="1588"/>
            <a:chExt cx="1035050" cy="1211262"/>
          </a:xfrm>
          <a:solidFill>
            <a:schemeClr val="accent5"/>
          </a:solidFill>
        </p:grpSpPr>
        <p:sp>
          <p:nvSpPr>
            <p:cNvPr id="41" name="Freeform 5"/>
            <p:cNvSpPr/>
            <p:nvPr/>
          </p:nvSpPr>
          <p:spPr bwMode="auto">
            <a:xfrm>
              <a:off x="44450" y="1588"/>
              <a:ext cx="993775" cy="954087"/>
            </a:xfrm>
            <a:custGeom>
              <a:gdLst>
                <a:gd fmla="*/ 242 w 262" name="T0"/>
                <a:gd fmla="*/ 40 h 252" name="T1"/>
                <a:gd fmla="*/ 262 w 262" name="T2"/>
                <a:gd fmla="*/ 20 h 252" name="T3"/>
                <a:gd fmla="*/ 242 w 262" name="T4"/>
                <a:gd fmla="*/ 0 h 252" name="T5"/>
                <a:gd fmla="*/ 222 w 262" name="T6"/>
                <a:gd fmla="*/ 20 h 252" name="T7"/>
                <a:gd fmla="*/ 226 w 262" name="T8"/>
                <a:gd fmla="*/ 31 h 252" name="T9"/>
                <a:gd fmla="*/ 126 w 262" name="T10"/>
                <a:gd fmla="*/ 98 h 252" name="T11"/>
                <a:gd fmla="*/ 36 w 262" name="T12"/>
                <a:gd fmla="*/ 8 h 252" name="T13"/>
                <a:gd fmla="*/ 13 w 262" name="T14"/>
                <a:gd fmla="*/ 3 h 252" name="T15"/>
                <a:gd fmla="*/ 0 w 262" name="T16"/>
                <a:gd fmla="*/ 22 h 252" name="T17"/>
                <a:gd fmla="*/ 67 w 262" name="T18"/>
                <a:gd fmla="*/ 185 h 252" name="T19"/>
                <a:gd fmla="*/ 230 w 262" name="T20"/>
                <a:gd fmla="*/ 252 h 252" name="T21"/>
                <a:gd fmla="*/ 249 w 262" name="T22"/>
                <a:gd fmla="*/ 239 h 252" name="T23"/>
                <a:gd fmla="*/ 244 w 262" name="T24"/>
                <a:gd fmla="*/ 216 h 252" name="T25"/>
                <a:gd fmla="*/ 164 w 262" name="T26"/>
                <a:gd fmla="*/ 136 h 252" name="T27"/>
                <a:gd fmla="*/ 231 w 262" name="T28"/>
                <a:gd fmla="*/ 36 h 252" name="T29"/>
                <a:gd fmla="*/ 242 w 262" name="T30"/>
                <a:gd fmla="*/ 40 h 252" name="T3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b="b" l="0" r="r" t="0"/>
              <a:pathLst>
                <a:path h="251" w="262">
                  <a:moveTo>
                    <a:pt x="242" y="40"/>
                  </a:moveTo>
                  <a:cubicBezTo>
                    <a:pt x="253" y="40"/>
                    <a:pt x="262" y="31"/>
                    <a:pt x="262" y="20"/>
                  </a:cubicBezTo>
                  <a:cubicBezTo>
                    <a:pt x="262" y="9"/>
                    <a:pt x="253" y="0"/>
                    <a:pt x="242" y="0"/>
                  </a:cubicBezTo>
                  <a:cubicBezTo>
                    <a:pt x="231" y="0"/>
                    <a:pt x="222" y="9"/>
                    <a:pt x="222" y="20"/>
                  </a:cubicBezTo>
                  <a:cubicBezTo>
                    <a:pt x="222" y="24"/>
                    <a:pt x="224" y="28"/>
                    <a:pt x="226" y="31"/>
                  </a:cubicBezTo>
                  <a:cubicBezTo>
                    <a:pt x="126" y="98"/>
                    <a:pt x="126" y="98"/>
                    <a:pt x="126" y="98"/>
                  </a:cubicBezTo>
                  <a:cubicBezTo>
                    <a:pt x="36" y="8"/>
                    <a:pt x="36" y="8"/>
                    <a:pt x="36" y="8"/>
                  </a:cubicBezTo>
                  <a:cubicBezTo>
                    <a:pt x="30" y="2"/>
                    <a:pt x="21" y="0"/>
                    <a:pt x="13" y="3"/>
                  </a:cubicBezTo>
                  <a:cubicBezTo>
                    <a:pt x="5" y="6"/>
                    <a:pt x="0" y="14"/>
                    <a:pt x="0" y="22"/>
                  </a:cubicBezTo>
                  <a:cubicBezTo>
                    <a:pt x="0" y="82"/>
                    <a:pt x="22" y="141"/>
                    <a:pt x="67" y="185"/>
                  </a:cubicBezTo>
                  <a:cubicBezTo>
                    <a:pt x="111" y="230"/>
                    <a:pt x="170" y="252"/>
                    <a:pt x="230" y="252"/>
                  </a:cubicBezTo>
                  <a:cubicBezTo>
                    <a:pt x="238" y="252"/>
                    <a:pt x="246" y="247"/>
                    <a:pt x="249" y="239"/>
                  </a:cubicBezTo>
                  <a:cubicBezTo>
                    <a:pt x="252" y="231"/>
                    <a:pt x="250" y="222"/>
                    <a:pt x="244" y="216"/>
                  </a:cubicBezTo>
                  <a:cubicBezTo>
                    <a:pt x="164" y="136"/>
                    <a:pt x="164" y="136"/>
                    <a:pt x="164" y="136"/>
                  </a:cubicBezTo>
                  <a:cubicBezTo>
                    <a:pt x="231" y="36"/>
                    <a:pt x="231" y="36"/>
                    <a:pt x="231" y="36"/>
                  </a:cubicBezTo>
                  <a:cubicBezTo>
                    <a:pt x="234" y="38"/>
                    <a:pt x="238" y="40"/>
                    <a:pt x="242" y="40"/>
                  </a:cubicBezTo>
                  <a:close/>
                </a:path>
              </a:pathLst>
            </a:custGeom>
            <a:grpFill/>
            <a:ln>
              <a:noFill/>
            </a:ln>
            <a:extLst>
              <a:ext uri="{91240B29-F687-4f45-9708-019B960494DF}">
                <a14:hiddenLine w="9525">
                  <a:solidFill>
                    <a:srgbClr val="000000"/>
                  </a:solidFill>
                  <a:round/>
                  <a:headEnd/>
                  <a:tailEnd/>
                </a14:hiddenLine>
              </a:ext>
            </a:extLst>
          </p:spPr>
          <p:txBody>
            <a:bodyPr anchor="t" anchorCtr="0" bIns="64290" compatLnSpc="1" lIns="128580" numCol="1" rIns="128580" tIns="64290" vert="horz" wrap="square">
              <a:prstTxWarp prst="textNoShape">
                <a:avLst/>
              </a:prstTxWarp>
            </a:bodyPr>
            <a:lstStyle/>
            <a:p>
              <a:endParaRPr lang="id-ID">
                <a:solidFill>
                  <a:schemeClr val="bg2">
                    <a:lumMod val="65000"/>
                  </a:schemeClr>
                </a:solidFill>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42" name="Freeform 6"/>
            <p:cNvSpPr/>
            <p:nvPr/>
          </p:nvSpPr>
          <p:spPr bwMode="auto">
            <a:xfrm>
              <a:off x="3175" y="777875"/>
              <a:ext cx="492125" cy="434975"/>
            </a:xfrm>
            <a:custGeom>
              <a:gdLst>
                <a:gd fmla="*/ 113 w 130" name="T0"/>
                <a:gd fmla="*/ 44 h 115" name="T1"/>
                <a:gd fmla="*/ 108 w 130" name="T2"/>
                <a:gd fmla="*/ 38 h 115" name="T3"/>
                <a:gd fmla="*/ 58 w 130" name="T4"/>
                <a:gd fmla="*/ 0 h 115" name="T5"/>
                <a:gd fmla="*/ 57 w 130" name="T6"/>
                <a:gd fmla="*/ 0 h 115" name="T7"/>
                <a:gd fmla="*/ 57 w 130" name="T8"/>
                <a:gd fmla="*/ 0 h 115" name="T9"/>
                <a:gd fmla="*/ 1 w 130" name="T10"/>
                <a:gd fmla="*/ 100 h 115" name="T11"/>
                <a:gd fmla="*/ 1 w 130" name="T12"/>
                <a:gd fmla="*/ 110 h 115" name="T13"/>
                <a:gd fmla="*/ 10 w 130" name="T14"/>
                <a:gd fmla="*/ 115 h 115" name="T15"/>
                <a:gd fmla="*/ 120 w 130" name="T16"/>
                <a:gd fmla="*/ 115 h 115" name="T17"/>
                <a:gd fmla="*/ 128 w 130" name="T18"/>
                <a:gd fmla="*/ 111 h 115" name="T19"/>
                <a:gd fmla="*/ 129 w 130" name="T20"/>
                <a:gd fmla="*/ 102 h 115" name="T21"/>
                <a:gd fmla="*/ 113 w 130" name="T22"/>
                <a:gd fmla="*/ 44 h 115"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115" w="130">
                  <a:moveTo>
                    <a:pt x="113" y="44"/>
                  </a:moveTo>
                  <a:cubicBezTo>
                    <a:pt x="112" y="42"/>
                    <a:pt x="110" y="39"/>
                    <a:pt x="108" y="38"/>
                  </a:cubicBezTo>
                  <a:cubicBezTo>
                    <a:pt x="90" y="28"/>
                    <a:pt x="73" y="16"/>
                    <a:pt x="58" y="0"/>
                  </a:cubicBezTo>
                  <a:cubicBezTo>
                    <a:pt x="57" y="0"/>
                    <a:pt x="57" y="0"/>
                    <a:pt x="57" y="0"/>
                  </a:cubicBezTo>
                  <a:cubicBezTo>
                    <a:pt x="57" y="0"/>
                    <a:pt x="57" y="0"/>
                    <a:pt x="57" y="0"/>
                  </a:cubicBezTo>
                  <a:cubicBezTo>
                    <a:pt x="1" y="100"/>
                    <a:pt x="1" y="100"/>
                    <a:pt x="1" y="100"/>
                  </a:cubicBezTo>
                  <a:cubicBezTo>
                    <a:pt x="0" y="103"/>
                    <a:pt x="0" y="107"/>
                    <a:pt x="1" y="110"/>
                  </a:cubicBezTo>
                  <a:cubicBezTo>
                    <a:pt x="3" y="113"/>
                    <a:pt x="6" y="115"/>
                    <a:pt x="10" y="115"/>
                  </a:cubicBezTo>
                  <a:cubicBezTo>
                    <a:pt x="120" y="115"/>
                    <a:pt x="120" y="115"/>
                    <a:pt x="120" y="115"/>
                  </a:cubicBezTo>
                  <a:cubicBezTo>
                    <a:pt x="123" y="115"/>
                    <a:pt x="126" y="114"/>
                    <a:pt x="128" y="111"/>
                  </a:cubicBezTo>
                  <a:cubicBezTo>
                    <a:pt x="130" y="109"/>
                    <a:pt x="130" y="105"/>
                    <a:pt x="129" y="102"/>
                  </a:cubicBezTo>
                  <a:lnTo>
                    <a:pt x="113" y="44"/>
                  </a:lnTo>
                  <a:close/>
                </a:path>
              </a:pathLst>
            </a:custGeom>
            <a:grpFill/>
            <a:ln>
              <a:noFill/>
            </a:ln>
            <a:extLst>
              <a:ext uri="{91240B29-F687-4f45-9708-019B960494DF}">
                <a14:hiddenLine w="9525">
                  <a:solidFill>
                    <a:srgbClr val="000000"/>
                  </a:solidFill>
                  <a:round/>
                  <a:headEnd/>
                  <a:tailEnd/>
                </a14:hiddenLine>
              </a:ext>
            </a:extLst>
          </p:spPr>
          <p:txBody>
            <a:bodyPr anchor="t" anchorCtr="0" bIns="64290" compatLnSpc="1" lIns="128580" numCol="1" rIns="128580" tIns="64290" vert="horz" wrap="square">
              <a:prstTxWarp prst="textNoShape">
                <a:avLst/>
              </a:prstTxWarp>
            </a:bodyPr>
            <a:lstStyle/>
            <a:p>
              <a:endParaRPr lang="id-ID">
                <a:solidFill>
                  <a:schemeClr val="bg2">
                    <a:lumMod val="65000"/>
                  </a:schemeClr>
                </a:solidFill>
                <a:latin charset="0" panose="02020603050405020304" pitchFamily="18" typeface="Times New Roman"/>
                <a:ea charset="-122" panose="020b0503020204020204" pitchFamily="34" typeface="微软雅黑"/>
                <a:sym charset="0" panose="02020603050405020304" pitchFamily="18" typeface="Times New Roman"/>
              </a:endParaRPr>
            </a:p>
          </p:txBody>
        </p:sp>
      </p:grpSp>
      <p:sp>
        <p:nvSpPr>
          <p:cNvPr id="50" name="TextBox 49"/>
          <p:cNvSpPr txBox="1"/>
          <p:nvPr/>
        </p:nvSpPr>
        <p:spPr>
          <a:xfrm>
            <a:off x="10593729" y="4561012"/>
            <a:ext cx="1969370" cy="3092197"/>
          </a:xfrm>
          <a:prstGeom prst="rect">
            <a:avLst/>
          </a:prstGeom>
          <a:noFill/>
        </p:spPr>
        <p:txBody>
          <a:bodyPr rtlCol="0" wrap="square">
            <a:spAutoFit/>
          </a:bodyPr>
          <a:lstStyle/>
          <a:p>
            <a:pPr algn="ctr"/>
            <a:r>
              <a:rPr b="1" lang="en-US" sz="1969">
                <a:solidFill>
                  <a:schemeClr val="accent5"/>
                </a:solidFill>
                <a:latin charset="0" panose="02020603050405020304" pitchFamily="18" typeface="Times New Roman"/>
                <a:ea charset="-122" panose="020b0503020204020204" pitchFamily="34" typeface="微软雅黑"/>
                <a:sym charset="0" panose="02020603050405020304" pitchFamily="18" typeface="Times New Roman"/>
              </a:rPr>
              <a:t>Management</a:t>
            </a:r>
          </a:p>
          <a:p>
            <a:pPr algn="ctr"/>
            <a:r>
              <a:rPr b="1" lang="en-US" sz="1969">
                <a:solidFill>
                  <a:schemeClr val="accent5"/>
                </a:solidFill>
                <a:latin charset="0" panose="02020603050405020304" pitchFamily="18" typeface="Times New Roman"/>
                <a:ea charset="-122" panose="020b0503020204020204" pitchFamily="34" typeface="微软雅黑"/>
                <a:sym charset="0" panose="02020603050405020304" pitchFamily="18" typeface="Times New Roman"/>
              </a:rPr>
              <a:t>There are many variations of Lorem Ipsum available, but the majority have suffered  There are many variations of </a:t>
            </a:r>
            <a:br>
              <a:rPr b="1" lang="en-US" sz="1969">
                <a:solidFill>
                  <a:schemeClr val="accent5"/>
                </a:solidFill>
                <a:latin charset="0" panose="02020603050405020304" pitchFamily="18" typeface="Times New Roman"/>
                <a:ea charset="-122" panose="020b0503020204020204" pitchFamily="34" typeface="微软雅黑"/>
                <a:sym charset="0" panose="02020603050405020304" pitchFamily="18" typeface="Times New Roman"/>
              </a:rPr>
            </a:br>
            <a:r>
              <a:rPr b="1" lang="en-US" sz="1969">
                <a:solidFill>
                  <a:schemeClr val="accent5"/>
                </a:solidFill>
                <a:latin charset="0" panose="02020603050405020304" pitchFamily="18" typeface="Times New Roman"/>
                <a:ea charset="-122" panose="020b0503020204020204" pitchFamily="34" typeface="微软雅黑"/>
                <a:sym charset="0" panose="02020603050405020304" pitchFamily="18" typeface="Times New Roman"/>
              </a:rPr>
              <a:t> Ipsum available</a:t>
            </a:r>
          </a:p>
        </p:txBody>
      </p:sp>
      <p:sp>
        <p:nvSpPr>
          <p:cNvPr id="47" name="Content Placeholder 2"/>
          <p:cNvSpPr txBox="1"/>
          <p:nvPr/>
        </p:nvSpPr>
        <p:spPr>
          <a:xfrm>
            <a:off x="4820637" y="366080"/>
            <a:ext cx="3217476" cy="365608"/>
          </a:xfrm>
          <a:prstGeom prst="rect">
            <a:avLst/>
          </a:prstGeom>
        </p:spPr>
        <p:txBody>
          <a:bodyPr anchor="t" bIns="0" lIns="0" rIns="0" rtlCol="0" tIns="0" vert="horz" wrap="square">
            <a:spAutoFit/>
          </a:bodyPr>
          <a:lstStyle>
            <a:lvl1pPr algn="r" defTabSz="457200" eaLnBrk="1" hangingPunct="1" indent="0" latinLnBrk="0" marL="0" rtl="0">
              <a:spcBef>
                <a:spcPct val="20000"/>
              </a:spcBef>
              <a:spcAft>
                <a:spcPts val="600"/>
              </a:spcAft>
              <a:buClr>
                <a:schemeClr val="accent1">
                  <a:lumMod val="75000"/>
                </a:schemeClr>
              </a:buClr>
              <a:buSzPct val="145000"/>
              <a:buFont typeface="Arial"/>
              <a:buNone/>
              <a:defRPr cap="none" kern="1200" sz="2100">
                <a:solidFill>
                  <a:schemeClr val="tx1"/>
                </a:solidFill>
                <a:effectLst/>
                <a:latin typeface="+mn-lt"/>
                <a:ea typeface="+mn-ea"/>
                <a:cs typeface="+mn-cs"/>
              </a:defRPr>
            </a:lvl1pPr>
            <a:lvl2pPr algn="ctr" defTabSz="457200" eaLnBrk="1" hangingPunct="1" indent="0" latinLnBrk="0" marL="457200" rtl="0">
              <a:spcBef>
                <a:spcPct val="20000"/>
              </a:spcBef>
              <a:spcAft>
                <a:spcPts val="600"/>
              </a:spcAft>
              <a:buClr>
                <a:schemeClr val="accent1">
                  <a:lumMod val="75000"/>
                </a:schemeClr>
              </a:buClr>
              <a:buSzPct val="145000"/>
              <a:buFont typeface="Arial"/>
              <a:buNone/>
              <a:defRPr cap="none" kern="1200" sz="2000">
                <a:solidFill>
                  <a:schemeClr val="tx1">
                    <a:tint val="75000"/>
                  </a:schemeClr>
                </a:solidFill>
                <a:effectLst/>
                <a:latin typeface="+mn-lt"/>
                <a:ea typeface="+mn-ea"/>
                <a:cs typeface="+mn-cs"/>
              </a:defRPr>
            </a:lvl2pPr>
            <a:lvl3pPr algn="ctr" defTabSz="457200" eaLnBrk="1" hangingPunct="1" indent="0" latinLnBrk="0" marL="914400" rtl="0">
              <a:spcBef>
                <a:spcPct val="20000"/>
              </a:spcBef>
              <a:spcAft>
                <a:spcPts val="600"/>
              </a:spcAft>
              <a:buClr>
                <a:schemeClr val="accent1">
                  <a:lumMod val="75000"/>
                </a:schemeClr>
              </a:buClr>
              <a:buSzPct val="145000"/>
              <a:buFont typeface="Arial"/>
              <a:buNone/>
              <a:defRPr cap="none" kern="1200" sz="1800">
                <a:solidFill>
                  <a:schemeClr val="tx1">
                    <a:tint val="75000"/>
                  </a:schemeClr>
                </a:solidFill>
                <a:effectLst/>
                <a:latin typeface="+mn-lt"/>
                <a:ea typeface="+mn-ea"/>
                <a:cs typeface="+mn-cs"/>
              </a:defRPr>
            </a:lvl3pPr>
            <a:lvl4pPr algn="ctr" defTabSz="457200" eaLnBrk="1" hangingPunct="1" indent="0" latinLnBrk="0" marL="1371600" rtl="0">
              <a:spcBef>
                <a:spcPct val="20000"/>
              </a:spcBef>
              <a:spcAft>
                <a:spcPts val="600"/>
              </a:spcAft>
              <a:buClr>
                <a:schemeClr val="accent1">
                  <a:lumMod val="75000"/>
                </a:schemeClr>
              </a:buClr>
              <a:buSzPct val="145000"/>
              <a:buFont typeface="Arial"/>
              <a:buNone/>
              <a:defRPr cap="none" kern="1200" sz="1600">
                <a:solidFill>
                  <a:schemeClr val="tx1">
                    <a:tint val="75000"/>
                  </a:schemeClr>
                </a:solidFill>
                <a:effectLst/>
                <a:latin typeface="+mn-lt"/>
                <a:ea typeface="+mn-ea"/>
                <a:cs typeface="+mn-cs"/>
              </a:defRPr>
            </a:lvl4pPr>
            <a:lvl5pPr algn="ctr" defTabSz="457200" eaLnBrk="1" hangingPunct="1" indent="0" latinLnBrk="0" marL="18288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5pPr>
            <a:lvl6pPr algn="ctr" defTabSz="457200" eaLnBrk="1" hangingPunct="1" indent="0" latinLnBrk="0" marL="22860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6pPr>
            <a:lvl7pPr algn="ctr" defTabSz="457200" eaLnBrk="1" hangingPunct="1" indent="0" latinLnBrk="0" marL="27432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7pPr>
            <a:lvl8pPr algn="ctr" defTabSz="457200" eaLnBrk="1" hangingPunct="1" indent="0" latinLnBrk="0" marL="32004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8pPr>
            <a:lvl9pPr algn="ctr" defTabSz="457200" eaLnBrk="1" hangingPunct="1" indent="0" latinLnBrk="0" marL="36576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9pPr>
          </a:lstStyle>
          <a:p>
            <a:pPr algn="ctr"/>
            <a:r>
              <a:rPr altLang="en-US" b="1" lang="zh-CN" sz="2399">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点击添加相关标题文字</a:t>
            </a:r>
          </a:p>
        </p:txBody>
      </p:sp>
      <p:sp>
        <p:nvSpPr>
          <p:cNvPr id="48" name="Text Box 11"/>
          <p:cNvSpPr txBox="1">
            <a:spLocks noChangeArrowheads="1"/>
          </p:cNvSpPr>
          <p:nvPr/>
        </p:nvSpPr>
        <p:spPr bwMode="auto">
          <a:xfrm>
            <a:off x="5108654" y="727938"/>
            <a:ext cx="2641443" cy="182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wrap="square">
            <a:spAutoFit/>
          </a:bodyPr>
          <a:lstStyle>
            <a:lvl1pPr eaLnBrk="0" hangingPunct="0">
              <a:defRPr>
                <a:solidFill>
                  <a:schemeClr val="tx1"/>
                </a:solidFill>
                <a:latin charset="0" panose="020f0502020204030204" pitchFamily="34" typeface="Calibri"/>
                <a:ea charset="-122" typeface="宋体"/>
              </a:defRPr>
            </a:lvl1pPr>
            <a:lvl2pPr eaLnBrk="0" hangingPunct="0" indent="-285750" marL="742950">
              <a:defRPr>
                <a:solidFill>
                  <a:schemeClr val="tx1"/>
                </a:solidFill>
                <a:latin charset="0" panose="020f0502020204030204" pitchFamily="34" typeface="Calibri"/>
                <a:ea charset="-122" typeface="宋体"/>
              </a:defRPr>
            </a:lvl2pPr>
            <a:lvl3pPr eaLnBrk="0" hangingPunct="0" indent="-228600" marL="1143000">
              <a:defRPr>
                <a:solidFill>
                  <a:schemeClr val="tx1"/>
                </a:solidFill>
                <a:latin charset="0" panose="020f0502020204030204" pitchFamily="34" typeface="Calibri"/>
                <a:ea charset="-122" typeface="宋体"/>
              </a:defRPr>
            </a:lvl3pPr>
            <a:lvl4pPr eaLnBrk="0" hangingPunct="0" indent="-228600" marL="1600200">
              <a:defRPr>
                <a:solidFill>
                  <a:schemeClr val="tx1"/>
                </a:solidFill>
                <a:latin charset="0" panose="020f0502020204030204" pitchFamily="34" typeface="Calibri"/>
                <a:ea charset="-122" typeface="宋体"/>
              </a:defRPr>
            </a:lvl4pPr>
            <a:lvl5pPr eaLnBrk="0" hangingPunct="0" indent="-228600" marL="2057400">
              <a:defRPr>
                <a:solidFill>
                  <a:schemeClr val="tx1"/>
                </a:solidFill>
                <a:latin charset="0" panose="020f0502020204030204" pitchFamily="34" typeface="Calibri"/>
                <a:ea charset="-122" typeface="宋体"/>
              </a:defRPr>
            </a:lvl5pPr>
            <a:lvl6pPr eaLnBrk="0" fontAlgn="base" hangingPunct="0" indent="-228600" marL="2514600">
              <a:spcBef>
                <a:spcPct val="0"/>
              </a:spcBef>
              <a:spcAft>
                <a:spcPct val="0"/>
              </a:spcAft>
              <a:defRPr>
                <a:solidFill>
                  <a:schemeClr val="tx1"/>
                </a:solidFill>
                <a:latin charset="0" panose="020f0502020204030204" pitchFamily="34" typeface="Calibri"/>
                <a:ea charset="-122" typeface="宋体"/>
              </a:defRPr>
            </a:lvl6pPr>
            <a:lvl7pPr eaLnBrk="0" fontAlgn="base" hangingPunct="0" indent="-228600" marL="2971800">
              <a:spcBef>
                <a:spcPct val="0"/>
              </a:spcBef>
              <a:spcAft>
                <a:spcPct val="0"/>
              </a:spcAft>
              <a:defRPr>
                <a:solidFill>
                  <a:schemeClr val="tx1"/>
                </a:solidFill>
                <a:latin charset="0" panose="020f0502020204030204" pitchFamily="34" typeface="Calibri"/>
                <a:ea charset="-122" typeface="宋体"/>
              </a:defRPr>
            </a:lvl7pPr>
            <a:lvl8pPr eaLnBrk="0" fontAlgn="base" hangingPunct="0" indent="-228600" marL="3429000">
              <a:spcBef>
                <a:spcPct val="0"/>
              </a:spcBef>
              <a:spcAft>
                <a:spcPct val="0"/>
              </a:spcAft>
              <a:defRPr>
                <a:solidFill>
                  <a:schemeClr val="tx1"/>
                </a:solidFill>
                <a:latin charset="0" panose="020f0502020204030204" pitchFamily="34" typeface="Calibri"/>
                <a:ea charset="-122" typeface="宋体"/>
              </a:defRPr>
            </a:lvl8pPr>
            <a:lvl9pPr eaLnBrk="0" fontAlgn="base" hangingPunct="0" indent="-228600" marL="3886200">
              <a:spcBef>
                <a:spcPct val="0"/>
              </a:spcBef>
              <a:spcAft>
                <a:spcPct val="0"/>
              </a:spcAft>
              <a:defRPr>
                <a:solidFill>
                  <a:schemeClr val="tx1"/>
                </a:solidFill>
                <a:latin charset="0" panose="020f0502020204030204" pitchFamily="34" typeface="Calibri"/>
                <a:ea charset="-122" typeface="宋体"/>
              </a:defRPr>
            </a:lvl9pPr>
          </a:lstStyle>
          <a:p>
            <a:pPr algn="ctr" eaLnBrk="1" hangingPunct="1">
              <a:defRPr/>
            </a:pPr>
            <a:r>
              <a:rPr altLang="zh-CN" lang="en-US" sz="12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CLICK TO ADD CAPTION TEXT</a:t>
            </a:r>
          </a:p>
        </p:txBody>
      </p:sp>
    </p:spTree>
    <p:extLst>
      <p:ext uri="{BB962C8B-B14F-4D97-AF65-F5344CB8AC3E}">
        <p14:creationId val="3406668303"/>
      </p:ext>
    </p:extLst>
  </p:cSld>
  <p:clrMapOvr>
    <a:masterClrMapping/>
  </p:clrMapOvr>
  <mc:AlternateContent>
    <mc:Choice Requires="p14">
      <p:transition p14:dur="1400" spd="slow">
        <p14:doors dir="vert"/>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22" presetSubtype="1">
                                  <p:stCondLst>
                                    <p:cond delay="0"/>
                                  </p:stCondLst>
                                  <p:childTnLst>
                                    <p:set>
                                      <p:cBhvr>
                                        <p:cTn dur="1" fill="hold" id="6">
                                          <p:stCondLst>
                                            <p:cond delay="0"/>
                                          </p:stCondLst>
                                        </p:cTn>
                                        <p:tgtEl>
                                          <p:spTgt spid="16"/>
                                        </p:tgtEl>
                                        <p:attrNameLst>
                                          <p:attrName>style.visibility</p:attrName>
                                        </p:attrNameLst>
                                      </p:cBhvr>
                                      <p:to>
                                        <p:strVal val="visible"/>
                                      </p:to>
                                    </p:set>
                                    <p:animEffect filter="wipe(up)" transition="in">
                                      <p:cBhvr>
                                        <p:cTn dur="500" id="7"/>
                                        <p:tgtEl>
                                          <p:spTgt spid="16"/>
                                        </p:tgtEl>
                                      </p:cBhvr>
                                    </p:animEffect>
                                  </p:childTnLst>
                                </p:cTn>
                              </p:par>
                            </p:childTnLst>
                          </p:cTn>
                        </p:par>
                        <p:par>
                          <p:cTn fill="hold" id="8" nodeType="afterGroup">
                            <p:stCondLst>
                              <p:cond delay="500"/>
                            </p:stCondLst>
                            <p:childTnLst>
                              <p:par>
                                <p:cTn fill="hold" grpId="0" id="9" nodeType="afterEffect" presetClass="entr" presetID="23" presetSubtype="16">
                                  <p:stCondLst>
                                    <p:cond delay="0"/>
                                  </p:stCondLst>
                                  <p:childTnLst>
                                    <p:set>
                                      <p:cBhvr>
                                        <p:cTn dur="1" fill="hold" id="10">
                                          <p:stCondLst>
                                            <p:cond delay="0"/>
                                          </p:stCondLst>
                                        </p:cTn>
                                        <p:tgtEl>
                                          <p:spTgt spid="20"/>
                                        </p:tgtEl>
                                        <p:attrNameLst>
                                          <p:attrName>style.visibility</p:attrName>
                                        </p:attrNameLst>
                                      </p:cBhvr>
                                      <p:to>
                                        <p:strVal val="visible"/>
                                      </p:to>
                                    </p:set>
                                    <p:anim calcmode="lin" valueType="num">
                                      <p:cBhvr>
                                        <p:cTn dur="500" fill="hold" id="11"/>
                                        <p:tgtEl>
                                          <p:spTgt spid="20"/>
                                        </p:tgtEl>
                                        <p:attrNameLst>
                                          <p:attrName>ppt_w</p:attrName>
                                        </p:attrNameLst>
                                      </p:cBhvr>
                                      <p:tavLst>
                                        <p:tav tm="0">
                                          <p:val>
                                            <p:fltVal val="0"/>
                                          </p:val>
                                        </p:tav>
                                        <p:tav tm="100000">
                                          <p:val>
                                            <p:strVal val="#ppt_w"/>
                                          </p:val>
                                        </p:tav>
                                      </p:tavLst>
                                    </p:anim>
                                    <p:anim calcmode="lin" valueType="num">
                                      <p:cBhvr>
                                        <p:cTn dur="500" fill="hold" id="12"/>
                                        <p:tgtEl>
                                          <p:spTgt spid="20"/>
                                        </p:tgtEl>
                                        <p:attrNameLst>
                                          <p:attrName>ppt_h</p:attrName>
                                        </p:attrNameLst>
                                      </p:cBhvr>
                                      <p:tavLst>
                                        <p:tav tm="0">
                                          <p:val>
                                            <p:fltVal val="0"/>
                                          </p:val>
                                        </p:tav>
                                        <p:tav tm="100000">
                                          <p:val>
                                            <p:strVal val="#ppt_h"/>
                                          </p:val>
                                        </p:tav>
                                      </p:tavLst>
                                    </p:anim>
                                  </p:childTnLst>
                                </p:cTn>
                              </p:par>
                            </p:childTnLst>
                          </p:cTn>
                        </p:par>
                        <p:par>
                          <p:cTn fill="hold" id="13" nodeType="afterGroup">
                            <p:stCondLst>
                              <p:cond delay="1000"/>
                            </p:stCondLst>
                            <p:childTnLst>
                              <p:par>
                                <p:cTn fill="hold" id="14" nodeType="afterEffect" presetClass="entr" presetID="22" presetSubtype="1">
                                  <p:stCondLst>
                                    <p:cond delay="0"/>
                                  </p:stCondLst>
                                  <p:childTnLst>
                                    <p:set>
                                      <p:cBhvr>
                                        <p:cTn dur="1" fill="hold" id="15">
                                          <p:stCondLst>
                                            <p:cond delay="0"/>
                                          </p:stCondLst>
                                        </p:cTn>
                                        <p:tgtEl>
                                          <p:spTgt spid="15"/>
                                        </p:tgtEl>
                                        <p:attrNameLst>
                                          <p:attrName>style.visibility</p:attrName>
                                        </p:attrNameLst>
                                      </p:cBhvr>
                                      <p:to>
                                        <p:strVal val="visible"/>
                                      </p:to>
                                    </p:set>
                                    <p:animEffect filter="wipe(up)" transition="in">
                                      <p:cBhvr>
                                        <p:cTn dur="500" id="16"/>
                                        <p:tgtEl>
                                          <p:spTgt spid="15"/>
                                        </p:tgtEl>
                                      </p:cBhvr>
                                    </p:animEffect>
                                  </p:childTnLst>
                                </p:cTn>
                              </p:par>
                            </p:childTnLst>
                          </p:cTn>
                        </p:par>
                        <p:par>
                          <p:cTn fill="hold" id="17" nodeType="afterGroup">
                            <p:stCondLst>
                              <p:cond delay="1500"/>
                            </p:stCondLst>
                            <p:childTnLst>
                              <p:par>
                                <p:cTn fill="hold" grpId="0" id="18" nodeType="afterEffect" presetClass="entr" presetID="22" presetSubtype="1">
                                  <p:stCondLst>
                                    <p:cond delay="0"/>
                                  </p:stCondLst>
                                  <p:childTnLst>
                                    <p:set>
                                      <p:cBhvr>
                                        <p:cTn dur="1" fill="hold" id="19">
                                          <p:stCondLst>
                                            <p:cond delay="0"/>
                                          </p:stCondLst>
                                        </p:cTn>
                                        <p:tgtEl>
                                          <p:spTgt spid="43"/>
                                        </p:tgtEl>
                                        <p:attrNameLst>
                                          <p:attrName>style.visibility</p:attrName>
                                        </p:attrNameLst>
                                      </p:cBhvr>
                                      <p:to>
                                        <p:strVal val="visible"/>
                                      </p:to>
                                    </p:set>
                                    <p:animEffect filter="wipe(up)" transition="in">
                                      <p:cBhvr>
                                        <p:cTn dur="500" id="20"/>
                                        <p:tgtEl>
                                          <p:spTgt spid="43"/>
                                        </p:tgtEl>
                                      </p:cBhvr>
                                    </p:animEffect>
                                  </p:childTnLst>
                                </p:cTn>
                              </p:par>
                            </p:childTnLst>
                          </p:cTn>
                        </p:par>
                        <p:par>
                          <p:cTn fill="hold" id="21" nodeType="afterGroup">
                            <p:stCondLst>
                              <p:cond delay="2000"/>
                            </p:stCondLst>
                            <p:childTnLst>
                              <p:par>
                                <p:cTn fill="hold" id="22" nodeType="afterEffect" presetClass="entr" presetID="22" presetSubtype="1">
                                  <p:stCondLst>
                                    <p:cond delay="0"/>
                                  </p:stCondLst>
                                  <p:childTnLst>
                                    <p:set>
                                      <p:cBhvr>
                                        <p:cTn dur="1" fill="hold" id="23">
                                          <p:stCondLst>
                                            <p:cond delay="0"/>
                                          </p:stCondLst>
                                        </p:cTn>
                                        <p:tgtEl>
                                          <p:spTgt spid="21"/>
                                        </p:tgtEl>
                                        <p:attrNameLst>
                                          <p:attrName>style.visibility</p:attrName>
                                        </p:attrNameLst>
                                      </p:cBhvr>
                                      <p:to>
                                        <p:strVal val="visible"/>
                                      </p:to>
                                    </p:set>
                                    <p:animEffect filter="wipe(up)" transition="in">
                                      <p:cBhvr>
                                        <p:cTn dur="500" id="24"/>
                                        <p:tgtEl>
                                          <p:spTgt spid="21"/>
                                        </p:tgtEl>
                                      </p:cBhvr>
                                    </p:animEffect>
                                  </p:childTnLst>
                                </p:cTn>
                              </p:par>
                            </p:childTnLst>
                          </p:cTn>
                        </p:par>
                        <p:par>
                          <p:cTn fill="hold" id="25" nodeType="afterGroup">
                            <p:stCondLst>
                              <p:cond delay="2500"/>
                            </p:stCondLst>
                            <p:childTnLst>
                              <p:par>
                                <p:cTn fill="hold" grpId="0" id="26" nodeType="afterEffect" presetClass="entr" presetID="23" presetSubtype="16">
                                  <p:stCondLst>
                                    <p:cond delay="0"/>
                                  </p:stCondLst>
                                  <p:childTnLst>
                                    <p:set>
                                      <p:cBhvr>
                                        <p:cTn dur="1" fill="hold" id="27">
                                          <p:stCondLst>
                                            <p:cond delay="0"/>
                                          </p:stCondLst>
                                        </p:cTn>
                                        <p:tgtEl>
                                          <p:spTgt spid="25"/>
                                        </p:tgtEl>
                                        <p:attrNameLst>
                                          <p:attrName>style.visibility</p:attrName>
                                        </p:attrNameLst>
                                      </p:cBhvr>
                                      <p:to>
                                        <p:strVal val="visible"/>
                                      </p:to>
                                    </p:set>
                                    <p:anim calcmode="lin" valueType="num">
                                      <p:cBhvr>
                                        <p:cTn dur="500" fill="hold" id="28"/>
                                        <p:tgtEl>
                                          <p:spTgt spid="25"/>
                                        </p:tgtEl>
                                        <p:attrNameLst>
                                          <p:attrName>ppt_w</p:attrName>
                                        </p:attrNameLst>
                                      </p:cBhvr>
                                      <p:tavLst>
                                        <p:tav tm="0">
                                          <p:val>
                                            <p:fltVal val="0"/>
                                          </p:val>
                                        </p:tav>
                                        <p:tav tm="100000">
                                          <p:val>
                                            <p:strVal val="#ppt_w"/>
                                          </p:val>
                                        </p:tav>
                                      </p:tavLst>
                                    </p:anim>
                                    <p:anim calcmode="lin" valueType="num">
                                      <p:cBhvr>
                                        <p:cTn dur="500" fill="hold" id="29"/>
                                        <p:tgtEl>
                                          <p:spTgt spid="25"/>
                                        </p:tgtEl>
                                        <p:attrNameLst>
                                          <p:attrName>ppt_h</p:attrName>
                                        </p:attrNameLst>
                                      </p:cBhvr>
                                      <p:tavLst>
                                        <p:tav tm="0">
                                          <p:val>
                                            <p:fltVal val="0"/>
                                          </p:val>
                                        </p:tav>
                                        <p:tav tm="100000">
                                          <p:val>
                                            <p:strVal val="#ppt_h"/>
                                          </p:val>
                                        </p:tav>
                                      </p:tavLst>
                                    </p:anim>
                                  </p:childTnLst>
                                </p:cTn>
                              </p:par>
                            </p:childTnLst>
                          </p:cTn>
                        </p:par>
                        <p:par>
                          <p:cTn fill="hold" id="30" nodeType="afterGroup">
                            <p:stCondLst>
                              <p:cond delay="3000"/>
                            </p:stCondLst>
                            <p:childTnLst>
                              <p:par>
                                <p:cTn fill="hold" id="31" nodeType="afterEffect" presetClass="entr" presetID="22" presetSubtype="1">
                                  <p:stCondLst>
                                    <p:cond delay="0"/>
                                  </p:stCondLst>
                                  <p:childTnLst>
                                    <p:set>
                                      <p:cBhvr>
                                        <p:cTn dur="1" fill="hold" id="32">
                                          <p:stCondLst>
                                            <p:cond delay="0"/>
                                          </p:stCondLst>
                                        </p:cTn>
                                        <p:tgtEl>
                                          <p:spTgt spid="13"/>
                                        </p:tgtEl>
                                        <p:attrNameLst>
                                          <p:attrName>style.visibility</p:attrName>
                                        </p:attrNameLst>
                                      </p:cBhvr>
                                      <p:to>
                                        <p:strVal val="visible"/>
                                      </p:to>
                                    </p:set>
                                    <p:animEffect filter="wipe(up)" transition="in">
                                      <p:cBhvr>
                                        <p:cTn dur="500" id="33"/>
                                        <p:tgtEl>
                                          <p:spTgt spid="13"/>
                                        </p:tgtEl>
                                      </p:cBhvr>
                                    </p:animEffect>
                                  </p:childTnLst>
                                </p:cTn>
                              </p:par>
                            </p:childTnLst>
                          </p:cTn>
                        </p:par>
                        <p:par>
                          <p:cTn fill="hold" id="34" nodeType="afterGroup">
                            <p:stCondLst>
                              <p:cond delay="3500"/>
                            </p:stCondLst>
                            <p:childTnLst>
                              <p:par>
                                <p:cTn fill="hold" grpId="0" id="35" nodeType="afterEffect" presetClass="entr" presetID="22" presetSubtype="1">
                                  <p:stCondLst>
                                    <p:cond delay="0"/>
                                  </p:stCondLst>
                                  <p:childTnLst>
                                    <p:set>
                                      <p:cBhvr>
                                        <p:cTn dur="1" fill="hold" id="36">
                                          <p:stCondLst>
                                            <p:cond delay="0"/>
                                          </p:stCondLst>
                                        </p:cTn>
                                        <p:tgtEl>
                                          <p:spTgt spid="44"/>
                                        </p:tgtEl>
                                        <p:attrNameLst>
                                          <p:attrName>style.visibility</p:attrName>
                                        </p:attrNameLst>
                                      </p:cBhvr>
                                      <p:to>
                                        <p:strVal val="visible"/>
                                      </p:to>
                                    </p:set>
                                    <p:animEffect filter="wipe(up)" transition="in">
                                      <p:cBhvr>
                                        <p:cTn dur="500" id="37"/>
                                        <p:tgtEl>
                                          <p:spTgt spid="44"/>
                                        </p:tgtEl>
                                      </p:cBhvr>
                                    </p:animEffect>
                                  </p:childTnLst>
                                </p:cTn>
                              </p:par>
                            </p:childTnLst>
                          </p:cTn>
                        </p:par>
                        <p:par>
                          <p:cTn fill="hold" id="38" nodeType="afterGroup">
                            <p:stCondLst>
                              <p:cond delay="4000"/>
                            </p:stCondLst>
                            <p:childTnLst>
                              <p:par>
                                <p:cTn fill="hold" id="39" nodeType="afterEffect" presetClass="entr" presetID="22" presetSubtype="1">
                                  <p:stCondLst>
                                    <p:cond delay="0"/>
                                  </p:stCondLst>
                                  <p:childTnLst>
                                    <p:set>
                                      <p:cBhvr>
                                        <p:cTn dur="1" fill="hold" id="40">
                                          <p:stCondLst>
                                            <p:cond delay="0"/>
                                          </p:stCondLst>
                                        </p:cTn>
                                        <p:tgtEl>
                                          <p:spTgt spid="26"/>
                                        </p:tgtEl>
                                        <p:attrNameLst>
                                          <p:attrName>style.visibility</p:attrName>
                                        </p:attrNameLst>
                                      </p:cBhvr>
                                      <p:to>
                                        <p:strVal val="visible"/>
                                      </p:to>
                                    </p:set>
                                    <p:animEffect filter="wipe(up)" transition="in">
                                      <p:cBhvr>
                                        <p:cTn dur="500" id="41"/>
                                        <p:tgtEl>
                                          <p:spTgt spid="26"/>
                                        </p:tgtEl>
                                      </p:cBhvr>
                                    </p:animEffect>
                                  </p:childTnLst>
                                </p:cTn>
                              </p:par>
                            </p:childTnLst>
                          </p:cTn>
                        </p:par>
                        <p:par>
                          <p:cTn fill="hold" id="42" nodeType="afterGroup">
                            <p:stCondLst>
                              <p:cond delay="4500"/>
                            </p:stCondLst>
                            <p:childTnLst>
                              <p:par>
                                <p:cTn fill="hold" grpId="0" id="43" nodeType="afterEffect" presetClass="entr" presetID="23" presetSubtype="16">
                                  <p:stCondLst>
                                    <p:cond delay="0"/>
                                  </p:stCondLst>
                                  <p:childTnLst>
                                    <p:set>
                                      <p:cBhvr>
                                        <p:cTn dur="1" fill="hold" id="44">
                                          <p:stCondLst>
                                            <p:cond delay="0"/>
                                          </p:stCondLst>
                                        </p:cTn>
                                        <p:tgtEl>
                                          <p:spTgt spid="30"/>
                                        </p:tgtEl>
                                        <p:attrNameLst>
                                          <p:attrName>style.visibility</p:attrName>
                                        </p:attrNameLst>
                                      </p:cBhvr>
                                      <p:to>
                                        <p:strVal val="visible"/>
                                      </p:to>
                                    </p:set>
                                    <p:anim calcmode="lin" valueType="num">
                                      <p:cBhvr>
                                        <p:cTn dur="500" fill="hold" id="45"/>
                                        <p:tgtEl>
                                          <p:spTgt spid="30"/>
                                        </p:tgtEl>
                                        <p:attrNameLst>
                                          <p:attrName>ppt_w</p:attrName>
                                        </p:attrNameLst>
                                      </p:cBhvr>
                                      <p:tavLst>
                                        <p:tav tm="0">
                                          <p:val>
                                            <p:fltVal val="0"/>
                                          </p:val>
                                        </p:tav>
                                        <p:tav tm="100000">
                                          <p:val>
                                            <p:strVal val="#ppt_w"/>
                                          </p:val>
                                        </p:tav>
                                      </p:tavLst>
                                    </p:anim>
                                    <p:anim calcmode="lin" valueType="num">
                                      <p:cBhvr>
                                        <p:cTn dur="500" fill="hold" id="46"/>
                                        <p:tgtEl>
                                          <p:spTgt spid="30"/>
                                        </p:tgtEl>
                                        <p:attrNameLst>
                                          <p:attrName>ppt_h</p:attrName>
                                        </p:attrNameLst>
                                      </p:cBhvr>
                                      <p:tavLst>
                                        <p:tav tm="0">
                                          <p:val>
                                            <p:fltVal val="0"/>
                                          </p:val>
                                        </p:tav>
                                        <p:tav tm="100000">
                                          <p:val>
                                            <p:strVal val="#ppt_h"/>
                                          </p:val>
                                        </p:tav>
                                      </p:tavLst>
                                    </p:anim>
                                  </p:childTnLst>
                                </p:cTn>
                              </p:par>
                            </p:childTnLst>
                          </p:cTn>
                        </p:par>
                        <p:par>
                          <p:cTn fill="hold" id="47" nodeType="afterGroup">
                            <p:stCondLst>
                              <p:cond delay="5000"/>
                            </p:stCondLst>
                            <p:childTnLst>
                              <p:par>
                                <p:cTn fill="hold" id="48" nodeType="afterEffect" presetClass="entr" presetID="22" presetSubtype="1">
                                  <p:stCondLst>
                                    <p:cond delay="0"/>
                                  </p:stCondLst>
                                  <p:childTnLst>
                                    <p:set>
                                      <p:cBhvr>
                                        <p:cTn dur="1" fill="hold" id="49">
                                          <p:stCondLst>
                                            <p:cond delay="0"/>
                                          </p:stCondLst>
                                        </p:cTn>
                                        <p:tgtEl>
                                          <p:spTgt spid="11"/>
                                        </p:tgtEl>
                                        <p:attrNameLst>
                                          <p:attrName>style.visibility</p:attrName>
                                        </p:attrNameLst>
                                      </p:cBhvr>
                                      <p:to>
                                        <p:strVal val="visible"/>
                                      </p:to>
                                    </p:set>
                                    <p:animEffect filter="wipe(up)" transition="in">
                                      <p:cBhvr>
                                        <p:cTn dur="500" id="50"/>
                                        <p:tgtEl>
                                          <p:spTgt spid="11"/>
                                        </p:tgtEl>
                                      </p:cBhvr>
                                    </p:animEffect>
                                  </p:childTnLst>
                                </p:cTn>
                              </p:par>
                            </p:childTnLst>
                          </p:cTn>
                        </p:par>
                        <p:par>
                          <p:cTn fill="hold" id="51" nodeType="afterGroup">
                            <p:stCondLst>
                              <p:cond delay="5500"/>
                            </p:stCondLst>
                            <p:childTnLst>
                              <p:par>
                                <p:cTn fill="hold" grpId="0" id="52" nodeType="afterEffect" presetClass="entr" presetID="22" presetSubtype="1">
                                  <p:stCondLst>
                                    <p:cond delay="0"/>
                                  </p:stCondLst>
                                  <p:childTnLst>
                                    <p:set>
                                      <p:cBhvr>
                                        <p:cTn dur="1" fill="hold" id="53">
                                          <p:stCondLst>
                                            <p:cond delay="0"/>
                                          </p:stCondLst>
                                        </p:cTn>
                                        <p:tgtEl>
                                          <p:spTgt spid="45"/>
                                        </p:tgtEl>
                                        <p:attrNameLst>
                                          <p:attrName>style.visibility</p:attrName>
                                        </p:attrNameLst>
                                      </p:cBhvr>
                                      <p:to>
                                        <p:strVal val="visible"/>
                                      </p:to>
                                    </p:set>
                                    <p:animEffect filter="wipe(up)" transition="in">
                                      <p:cBhvr>
                                        <p:cTn dur="500" id="54"/>
                                        <p:tgtEl>
                                          <p:spTgt spid="45"/>
                                        </p:tgtEl>
                                      </p:cBhvr>
                                    </p:animEffect>
                                  </p:childTnLst>
                                </p:cTn>
                              </p:par>
                            </p:childTnLst>
                          </p:cTn>
                        </p:par>
                        <p:par>
                          <p:cTn fill="hold" id="55" nodeType="afterGroup">
                            <p:stCondLst>
                              <p:cond delay="6000"/>
                            </p:stCondLst>
                            <p:childTnLst>
                              <p:par>
                                <p:cTn fill="hold" id="56" nodeType="afterEffect" presetClass="entr" presetID="22" presetSubtype="1">
                                  <p:stCondLst>
                                    <p:cond delay="0"/>
                                  </p:stCondLst>
                                  <p:childTnLst>
                                    <p:set>
                                      <p:cBhvr>
                                        <p:cTn dur="1" fill="hold" id="57">
                                          <p:stCondLst>
                                            <p:cond delay="0"/>
                                          </p:stCondLst>
                                        </p:cTn>
                                        <p:tgtEl>
                                          <p:spTgt spid="31"/>
                                        </p:tgtEl>
                                        <p:attrNameLst>
                                          <p:attrName>style.visibility</p:attrName>
                                        </p:attrNameLst>
                                      </p:cBhvr>
                                      <p:to>
                                        <p:strVal val="visible"/>
                                      </p:to>
                                    </p:set>
                                    <p:animEffect filter="wipe(up)" transition="in">
                                      <p:cBhvr>
                                        <p:cTn dur="500" id="58"/>
                                        <p:tgtEl>
                                          <p:spTgt spid="31"/>
                                        </p:tgtEl>
                                      </p:cBhvr>
                                    </p:animEffect>
                                  </p:childTnLst>
                                </p:cTn>
                              </p:par>
                            </p:childTnLst>
                          </p:cTn>
                        </p:par>
                        <p:par>
                          <p:cTn fill="hold" id="59" nodeType="afterGroup">
                            <p:stCondLst>
                              <p:cond delay="6500"/>
                            </p:stCondLst>
                            <p:childTnLst>
                              <p:par>
                                <p:cTn fill="hold" grpId="0" id="60" nodeType="afterEffect" presetClass="entr" presetID="23" presetSubtype="16">
                                  <p:stCondLst>
                                    <p:cond delay="0"/>
                                  </p:stCondLst>
                                  <p:childTnLst>
                                    <p:set>
                                      <p:cBhvr>
                                        <p:cTn dur="1" fill="hold" id="61">
                                          <p:stCondLst>
                                            <p:cond delay="0"/>
                                          </p:stCondLst>
                                        </p:cTn>
                                        <p:tgtEl>
                                          <p:spTgt spid="35"/>
                                        </p:tgtEl>
                                        <p:attrNameLst>
                                          <p:attrName>style.visibility</p:attrName>
                                        </p:attrNameLst>
                                      </p:cBhvr>
                                      <p:to>
                                        <p:strVal val="visible"/>
                                      </p:to>
                                    </p:set>
                                    <p:anim calcmode="lin" valueType="num">
                                      <p:cBhvr>
                                        <p:cTn dur="500" fill="hold" id="62"/>
                                        <p:tgtEl>
                                          <p:spTgt spid="35"/>
                                        </p:tgtEl>
                                        <p:attrNameLst>
                                          <p:attrName>ppt_w</p:attrName>
                                        </p:attrNameLst>
                                      </p:cBhvr>
                                      <p:tavLst>
                                        <p:tav tm="0">
                                          <p:val>
                                            <p:fltVal val="0"/>
                                          </p:val>
                                        </p:tav>
                                        <p:tav tm="100000">
                                          <p:val>
                                            <p:strVal val="#ppt_w"/>
                                          </p:val>
                                        </p:tav>
                                      </p:tavLst>
                                    </p:anim>
                                    <p:anim calcmode="lin" valueType="num">
                                      <p:cBhvr>
                                        <p:cTn dur="500" fill="hold" id="63"/>
                                        <p:tgtEl>
                                          <p:spTgt spid="35"/>
                                        </p:tgtEl>
                                        <p:attrNameLst>
                                          <p:attrName>ppt_h</p:attrName>
                                        </p:attrNameLst>
                                      </p:cBhvr>
                                      <p:tavLst>
                                        <p:tav tm="0">
                                          <p:val>
                                            <p:fltVal val="0"/>
                                          </p:val>
                                        </p:tav>
                                        <p:tav tm="100000">
                                          <p:val>
                                            <p:strVal val="#ppt_h"/>
                                          </p:val>
                                        </p:tav>
                                      </p:tavLst>
                                    </p:anim>
                                  </p:childTnLst>
                                </p:cTn>
                              </p:par>
                            </p:childTnLst>
                          </p:cTn>
                        </p:par>
                        <p:par>
                          <p:cTn fill="hold" id="64" nodeType="afterGroup">
                            <p:stCondLst>
                              <p:cond delay="7000"/>
                            </p:stCondLst>
                            <p:childTnLst>
                              <p:par>
                                <p:cTn fill="hold" id="65" nodeType="afterEffect" presetClass="entr" presetID="22" presetSubtype="1">
                                  <p:stCondLst>
                                    <p:cond delay="0"/>
                                  </p:stCondLst>
                                  <p:childTnLst>
                                    <p:set>
                                      <p:cBhvr>
                                        <p:cTn dur="1" fill="hold" id="66">
                                          <p:stCondLst>
                                            <p:cond delay="0"/>
                                          </p:stCondLst>
                                        </p:cTn>
                                        <p:tgtEl>
                                          <p:spTgt spid="14"/>
                                        </p:tgtEl>
                                        <p:attrNameLst>
                                          <p:attrName>style.visibility</p:attrName>
                                        </p:attrNameLst>
                                      </p:cBhvr>
                                      <p:to>
                                        <p:strVal val="visible"/>
                                      </p:to>
                                    </p:set>
                                    <p:animEffect filter="wipe(up)" transition="in">
                                      <p:cBhvr>
                                        <p:cTn dur="500" id="67"/>
                                        <p:tgtEl>
                                          <p:spTgt spid="14"/>
                                        </p:tgtEl>
                                      </p:cBhvr>
                                    </p:animEffect>
                                  </p:childTnLst>
                                </p:cTn>
                              </p:par>
                            </p:childTnLst>
                          </p:cTn>
                        </p:par>
                        <p:par>
                          <p:cTn fill="hold" id="68" nodeType="afterGroup">
                            <p:stCondLst>
                              <p:cond delay="7500"/>
                            </p:stCondLst>
                            <p:childTnLst>
                              <p:par>
                                <p:cTn fill="hold" grpId="0" id="69" nodeType="afterEffect" presetClass="entr" presetID="22" presetSubtype="1">
                                  <p:stCondLst>
                                    <p:cond delay="0"/>
                                  </p:stCondLst>
                                  <p:childTnLst>
                                    <p:set>
                                      <p:cBhvr>
                                        <p:cTn dur="1" fill="hold" id="70">
                                          <p:stCondLst>
                                            <p:cond delay="0"/>
                                          </p:stCondLst>
                                        </p:cTn>
                                        <p:tgtEl>
                                          <p:spTgt spid="46"/>
                                        </p:tgtEl>
                                        <p:attrNameLst>
                                          <p:attrName>style.visibility</p:attrName>
                                        </p:attrNameLst>
                                      </p:cBhvr>
                                      <p:to>
                                        <p:strVal val="visible"/>
                                      </p:to>
                                    </p:set>
                                    <p:animEffect filter="wipe(up)" transition="in">
                                      <p:cBhvr>
                                        <p:cTn dur="500" id="71"/>
                                        <p:tgtEl>
                                          <p:spTgt spid="46"/>
                                        </p:tgtEl>
                                      </p:cBhvr>
                                    </p:animEffect>
                                  </p:childTnLst>
                                </p:cTn>
                              </p:par>
                            </p:childTnLst>
                          </p:cTn>
                        </p:par>
                        <p:par>
                          <p:cTn fill="hold" id="72" nodeType="afterGroup">
                            <p:stCondLst>
                              <p:cond delay="8000"/>
                            </p:stCondLst>
                            <p:childTnLst>
                              <p:par>
                                <p:cTn fill="hold" id="73" nodeType="afterEffect" presetClass="entr" presetID="22" presetSubtype="1">
                                  <p:stCondLst>
                                    <p:cond delay="0"/>
                                  </p:stCondLst>
                                  <p:childTnLst>
                                    <p:set>
                                      <p:cBhvr>
                                        <p:cTn dur="1" fill="hold" id="74">
                                          <p:stCondLst>
                                            <p:cond delay="0"/>
                                          </p:stCondLst>
                                        </p:cTn>
                                        <p:tgtEl>
                                          <p:spTgt spid="36"/>
                                        </p:tgtEl>
                                        <p:attrNameLst>
                                          <p:attrName>style.visibility</p:attrName>
                                        </p:attrNameLst>
                                      </p:cBhvr>
                                      <p:to>
                                        <p:strVal val="visible"/>
                                      </p:to>
                                    </p:set>
                                    <p:animEffect filter="wipe(up)" transition="in">
                                      <p:cBhvr>
                                        <p:cTn dur="500" id="75"/>
                                        <p:tgtEl>
                                          <p:spTgt spid="36"/>
                                        </p:tgtEl>
                                      </p:cBhvr>
                                    </p:animEffect>
                                  </p:childTnLst>
                                </p:cTn>
                              </p:par>
                            </p:childTnLst>
                          </p:cTn>
                        </p:par>
                        <p:par>
                          <p:cTn fill="hold" id="76" nodeType="afterGroup">
                            <p:stCondLst>
                              <p:cond delay="8500"/>
                            </p:stCondLst>
                            <p:childTnLst>
                              <p:par>
                                <p:cTn fill="hold" id="77" nodeType="afterEffect" presetClass="entr" presetID="23" presetSubtype="16">
                                  <p:stCondLst>
                                    <p:cond delay="0"/>
                                  </p:stCondLst>
                                  <p:childTnLst>
                                    <p:set>
                                      <p:cBhvr>
                                        <p:cTn dur="1" fill="hold" id="78">
                                          <p:stCondLst>
                                            <p:cond delay="0"/>
                                          </p:stCondLst>
                                        </p:cTn>
                                        <p:tgtEl>
                                          <p:spTgt spid="40"/>
                                        </p:tgtEl>
                                        <p:attrNameLst>
                                          <p:attrName>style.visibility</p:attrName>
                                        </p:attrNameLst>
                                      </p:cBhvr>
                                      <p:to>
                                        <p:strVal val="visible"/>
                                      </p:to>
                                    </p:set>
                                    <p:anim calcmode="lin" valueType="num">
                                      <p:cBhvr>
                                        <p:cTn dur="500" fill="hold" id="79"/>
                                        <p:tgtEl>
                                          <p:spTgt spid="40"/>
                                        </p:tgtEl>
                                        <p:attrNameLst>
                                          <p:attrName>ppt_w</p:attrName>
                                        </p:attrNameLst>
                                      </p:cBhvr>
                                      <p:tavLst>
                                        <p:tav tm="0">
                                          <p:val>
                                            <p:fltVal val="0"/>
                                          </p:val>
                                        </p:tav>
                                        <p:tav tm="100000">
                                          <p:val>
                                            <p:strVal val="#ppt_w"/>
                                          </p:val>
                                        </p:tav>
                                      </p:tavLst>
                                    </p:anim>
                                    <p:anim calcmode="lin" valueType="num">
                                      <p:cBhvr>
                                        <p:cTn dur="500" fill="hold" id="80"/>
                                        <p:tgtEl>
                                          <p:spTgt spid="40"/>
                                        </p:tgtEl>
                                        <p:attrNameLst>
                                          <p:attrName>ppt_h</p:attrName>
                                        </p:attrNameLst>
                                      </p:cBhvr>
                                      <p:tavLst>
                                        <p:tav tm="0">
                                          <p:val>
                                            <p:fltVal val="0"/>
                                          </p:val>
                                        </p:tav>
                                        <p:tav tm="100000">
                                          <p:val>
                                            <p:strVal val="#ppt_h"/>
                                          </p:val>
                                        </p:tav>
                                      </p:tavLst>
                                    </p:anim>
                                  </p:childTnLst>
                                </p:cTn>
                              </p:par>
                            </p:childTnLst>
                          </p:cTn>
                        </p:par>
                        <p:par>
                          <p:cTn fill="hold" id="81" nodeType="afterGroup">
                            <p:stCondLst>
                              <p:cond delay="9000"/>
                            </p:stCondLst>
                            <p:childTnLst>
                              <p:par>
                                <p:cTn fill="hold" id="82" nodeType="afterEffect" presetClass="entr" presetID="22" presetSubtype="1">
                                  <p:stCondLst>
                                    <p:cond delay="0"/>
                                  </p:stCondLst>
                                  <p:childTnLst>
                                    <p:set>
                                      <p:cBhvr>
                                        <p:cTn dur="1" fill="hold" id="83">
                                          <p:stCondLst>
                                            <p:cond delay="0"/>
                                          </p:stCondLst>
                                        </p:cTn>
                                        <p:tgtEl>
                                          <p:spTgt spid="12"/>
                                        </p:tgtEl>
                                        <p:attrNameLst>
                                          <p:attrName>style.visibility</p:attrName>
                                        </p:attrNameLst>
                                      </p:cBhvr>
                                      <p:to>
                                        <p:strVal val="visible"/>
                                      </p:to>
                                    </p:set>
                                    <p:animEffect filter="wipe(up)" transition="in">
                                      <p:cBhvr>
                                        <p:cTn dur="500" id="84"/>
                                        <p:tgtEl>
                                          <p:spTgt spid="12"/>
                                        </p:tgtEl>
                                      </p:cBhvr>
                                    </p:animEffect>
                                  </p:childTnLst>
                                </p:cTn>
                              </p:par>
                            </p:childTnLst>
                          </p:cTn>
                        </p:par>
                        <p:par>
                          <p:cTn fill="hold" id="85" nodeType="afterGroup">
                            <p:stCondLst>
                              <p:cond delay="9500"/>
                            </p:stCondLst>
                            <p:childTnLst>
                              <p:par>
                                <p:cTn fill="hold" grpId="0" id="86" nodeType="afterEffect" presetClass="entr" presetID="22" presetSubtype="1">
                                  <p:stCondLst>
                                    <p:cond delay="0"/>
                                  </p:stCondLst>
                                  <p:childTnLst>
                                    <p:set>
                                      <p:cBhvr>
                                        <p:cTn dur="1" fill="hold" id="87">
                                          <p:stCondLst>
                                            <p:cond delay="0"/>
                                          </p:stCondLst>
                                        </p:cTn>
                                        <p:tgtEl>
                                          <p:spTgt spid="50"/>
                                        </p:tgtEl>
                                        <p:attrNameLst>
                                          <p:attrName>style.visibility</p:attrName>
                                        </p:attrNameLst>
                                      </p:cBhvr>
                                      <p:to>
                                        <p:strVal val="visible"/>
                                      </p:to>
                                    </p:set>
                                    <p:animEffect filter="wipe(up)" transition="in">
                                      <p:cBhvr>
                                        <p:cTn dur="500" id="88"/>
                                        <p:tgtEl>
                                          <p:spTgt spid="50"/>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0"/>
      <p:bldP grpId="0" spid="43"/>
      <p:bldP grpId="0" spid="25"/>
      <p:bldP grpId="0" spid="44"/>
      <p:bldP grpId="0" spid="30"/>
      <p:bldP grpId="0" spid="45"/>
      <p:bldP grpId="0" spid="35"/>
      <p:bldP grpId="0" spid="46"/>
      <p:bldP grpId="0" spid="50"/>
    </p:bldLst>
  </p:timing>
</p:sld>
</file>

<file path=ppt/slides/slide1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8" name="矩形 7"/>
          <p:cNvSpPr/>
          <p:nvPr/>
        </p:nvSpPr>
        <p:spPr>
          <a:xfrm>
            <a:off x="0" y="0"/>
            <a:ext cx="12858750" cy="7232650"/>
          </a:xfrm>
          <a:prstGeom prst="rect">
            <a:avLst/>
          </a:prstGeom>
          <a:blipFill dpi="0" rotWithShape="1">
            <a:blip r:embed="rId3">
              <a:extLst>
                <a:ext uri="{BEBA8EAE-BF5A-486C-A8C5-ECC9F3942E4B}">
                  <a14:imgProps>
                    <a14:imgLayer xmlns:d3p1="http://schemas.openxmlformats.org/officeDocument/2006/relationships" d3p1:embed="">
                      <a14:imgEffect>
                        <a14:colorTemperature colorTemp="7200"/>
                      </a14:imgEffect>
                      <a14:imgEffect>
                        <a14:brightnessContrast contrast="40000"/>
                      </a14:imgEffect>
                    </a14:imgLayer>
                  </a14:imgProps>
                </a:ext>
                <a:ext uri="{28A0092B-C50C-407E-A947-70E740481C1C}">
                  <a14:useLocalDpi val="0"/>
                </a:ext>
              </a:extLst>
            </a:blip>
            <a:stretch>
              <a:fillRect b="-27925" t="-6749"/>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3" name="TextBox 22"/>
          <p:cNvSpPr txBox="1"/>
          <p:nvPr/>
        </p:nvSpPr>
        <p:spPr>
          <a:xfrm>
            <a:off x="1813564" y="1512448"/>
            <a:ext cx="3112233" cy="1188415"/>
          </a:xfrm>
          <a:prstGeom prst="rect">
            <a:avLst/>
          </a:prstGeom>
          <a:noFill/>
          <a:effectLst/>
        </p:spPr>
        <p:txBody>
          <a:bodyPr rtlCol="0" wrap="none">
            <a:spAutoFit/>
          </a:bodyPr>
          <a:lstStyle/>
          <a:p>
            <a:r>
              <a:rPr altLang="zh-CN" b="1" lang="en-US" sz="7198">
                <a:solidFill>
                  <a:schemeClr val="accent3"/>
                </a:solidFill>
                <a:latin charset="0" panose="020b0604020202020204" pitchFamily="34" typeface="Arial"/>
                <a:ea charset="-122" panose="020b0503020204020204" pitchFamily="34" typeface="微软雅黑"/>
                <a:sym charset="0" panose="020b0604020202020204" pitchFamily="34" typeface="Arial"/>
              </a:rPr>
              <a:t>PART3</a:t>
            </a:r>
          </a:p>
        </p:txBody>
      </p:sp>
      <p:sp>
        <p:nvSpPr>
          <p:cNvPr id="39" name="TextBox 38"/>
          <p:cNvSpPr txBox="1"/>
          <p:nvPr/>
        </p:nvSpPr>
        <p:spPr>
          <a:xfrm>
            <a:off x="6009978" y="2752537"/>
            <a:ext cx="4955403" cy="1005840"/>
          </a:xfrm>
          <a:prstGeom prst="rect">
            <a:avLst/>
          </a:prstGeom>
          <a:noFill/>
        </p:spPr>
        <p:txBody>
          <a:bodyPr rtlCol="0" wrap="square">
            <a:spAutoFit/>
          </a:bodyPr>
          <a:lstStyle/>
          <a:p>
            <a:r>
              <a:rPr altLang="en-US" b="1" lang="zh-CN" sz="6000">
                <a:solidFill>
                  <a:schemeClr val="accent3"/>
                </a:solidFill>
                <a:latin charset="0" panose="020b0604020202020204" pitchFamily="34" typeface="Arial"/>
                <a:ea charset="-122" panose="020b0503020204020204" pitchFamily="34" typeface="微软雅黑"/>
                <a:sym charset="0" panose="020b0604020202020204" pitchFamily="34" typeface="Arial"/>
              </a:rPr>
              <a:t>成功项目展示</a:t>
            </a:r>
          </a:p>
        </p:txBody>
      </p:sp>
      <p:sp>
        <p:nvSpPr>
          <p:cNvPr id="40" name="TextBox 39"/>
          <p:cNvSpPr txBox="1"/>
          <p:nvPr/>
        </p:nvSpPr>
        <p:spPr>
          <a:xfrm>
            <a:off x="6029282" y="3872331"/>
            <a:ext cx="1582048" cy="365760"/>
          </a:xfrm>
          <a:prstGeom prst="rect">
            <a:avLst/>
          </a:prstGeom>
          <a:noFill/>
        </p:spPr>
        <p:txBody>
          <a:bodyPr rtlCol="0" wrap="none">
            <a:spAutoFit/>
          </a:bodyPr>
          <a:lstStyle/>
          <a:p>
            <a:pPr indent="-484768" marL="484768">
              <a:buFont charset="2" pitchFamily="2" typeface="Wingdings"/>
              <a:buChar char="Ø"/>
            </a:pPr>
            <a:r>
              <a:rPr altLang="en-US" lang="zh-CN">
                <a:solidFill>
                  <a:schemeClr val="accent3"/>
                </a:solidFill>
                <a:latin charset="0" panose="020b0604020202020204" pitchFamily="34" typeface="Arial"/>
                <a:ea charset="-122" panose="020b0503020204020204" pitchFamily="34" typeface="微软雅黑"/>
                <a:sym charset="0" panose="020b0604020202020204" pitchFamily="34" typeface="Arial"/>
              </a:rPr>
              <a:t>工作概述</a:t>
            </a:r>
          </a:p>
        </p:txBody>
      </p:sp>
      <p:sp>
        <p:nvSpPr>
          <p:cNvPr id="41" name="TextBox 40"/>
          <p:cNvSpPr txBox="1"/>
          <p:nvPr/>
        </p:nvSpPr>
        <p:spPr>
          <a:xfrm>
            <a:off x="8700595" y="3872331"/>
            <a:ext cx="2039248" cy="365760"/>
          </a:xfrm>
          <a:prstGeom prst="rect">
            <a:avLst/>
          </a:prstGeom>
          <a:noFill/>
        </p:spPr>
        <p:txBody>
          <a:bodyPr rtlCol="0" wrap="none">
            <a:spAutoFit/>
          </a:bodyPr>
          <a:lstStyle/>
          <a:p>
            <a:pPr indent="-484768" marL="484768">
              <a:buFont charset="2" pitchFamily="2" typeface="Wingdings"/>
              <a:buChar char="Ø"/>
            </a:pPr>
            <a:r>
              <a:rPr altLang="en-US" lang="zh-CN">
                <a:solidFill>
                  <a:schemeClr val="accent3"/>
                </a:solidFill>
                <a:latin charset="0" panose="020b0604020202020204" pitchFamily="34" typeface="Arial"/>
                <a:ea charset="-122" panose="020b0503020204020204" pitchFamily="34" typeface="微软雅黑"/>
                <a:sym charset="0" panose="020b0604020202020204" pitchFamily="34" typeface="Arial"/>
              </a:rPr>
              <a:t>具体工作明细</a:t>
            </a:r>
          </a:p>
        </p:txBody>
      </p:sp>
      <p:sp>
        <p:nvSpPr>
          <p:cNvPr id="12" name="TextBox 11"/>
          <p:cNvSpPr txBox="1"/>
          <p:nvPr/>
        </p:nvSpPr>
        <p:spPr>
          <a:xfrm>
            <a:off x="6029278" y="4259538"/>
            <a:ext cx="2039248" cy="365760"/>
          </a:xfrm>
          <a:prstGeom prst="rect">
            <a:avLst/>
          </a:prstGeom>
          <a:noFill/>
        </p:spPr>
        <p:txBody>
          <a:bodyPr rtlCol="0" wrap="none">
            <a:spAutoFit/>
          </a:bodyPr>
          <a:lstStyle/>
          <a:p>
            <a:pPr indent="-484768" marL="484768">
              <a:buFont charset="2" pitchFamily="2" typeface="Wingdings"/>
              <a:buChar char="Ø"/>
            </a:pPr>
            <a:r>
              <a:rPr altLang="en-US" lang="zh-CN">
                <a:solidFill>
                  <a:schemeClr val="accent3"/>
                </a:solidFill>
                <a:latin charset="0" panose="020b0604020202020204" pitchFamily="34" typeface="Arial"/>
                <a:ea charset="-122" panose="020b0503020204020204" pitchFamily="34" typeface="微软雅黑"/>
                <a:sym charset="0" panose="020b0604020202020204" pitchFamily="34" typeface="Arial"/>
              </a:rPr>
              <a:t>重点工作回顾</a:t>
            </a:r>
          </a:p>
        </p:txBody>
      </p:sp>
      <p:sp>
        <p:nvSpPr>
          <p:cNvPr id="13" name="TextBox 12"/>
          <p:cNvSpPr txBox="1"/>
          <p:nvPr/>
        </p:nvSpPr>
        <p:spPr>
          <a:xfrm>
            <a:off x="8700595" y="4259538"/>
            <a:ext cx="2039248" cy="365760"/>
          </a:xfrm>
          <a:prstGeom prst="rect">
            <a:avLst/>
          </a:prstGeom>
          <a:noFill/>
        </p:spPr>
        <p:txBody>
          <a:bodyPr rtlCol="0" wrap="none">
            <a:spAutoFit/>
          </a:bodyPr>
          <a:lstStyle/>
          <a:p>
            <a:pPr indent="-484768" marL="484768">
              <a:buFont charset="2" pitchFamily="2" typeface="Wingdings"/>
              <a:buChar char="Ø"/>
            </a:pPr>
            <a:r>
              <a:rPr altLang="en-US" lang="zh-CN">
                <a:solidFill>
                  <a:schemeClr val="accent3"/>
                </a:solidFill>
                <a:latin charset="0" panose="020b0604020202020204" pitchFamily="34" typeface="Arial"/>
                <a:ea charset="-122" panose="020b0503020204020204" pitchFamily="34" typeface="微软雅黑"/>
                <a:sym charset="0" panose="020b0604020202020204" pitchFamily="34" typeface="Arial"/>
              </a:rPr>
              <a:t>五项工作概述</a:t>
            </a:r>
          </a:p>
        </p:txBody>
      </p:sp>
    </p:spTree>
    <p:extLst>
      <p:ext uri="{BB962C8B-B14F-4D97-AF65-F5344CB8AC3E}">
        <p14:creationId val="3655782680"/>
      </p:ext>
    </p:extLst>
  </p:cSld>
  <p:clrMapOvr>
    <a:masterClrMapping/>
  </p:clrMapOvr>
  <p:transition spd="slow">
    <p:randomBar/>
  </p:transition>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22" presetSubtype="4">
                                  <p:stCondLst>
                                    <p:cond delay="0"/>
                                  </p:stCondLst>
                                  <p:childTnLst>
                                    <p:set>
                                      <p:cBhvr>
                                        <p:cTn dur="1" fill="hold" id="6">
                                          <p:stCondLst>
                                            <p:cond delay="0"/>
                                          </p:stCondLst>
                                        </p:cTn>
                                        <p:tgtEl>
                                          <p:spTgt spid="8"/>
                                        </p:tgtEl>
                                        <p:attrNameLst>
                                          <p:attrName>style.visibility</p:attrName>
                                        </p:attrNameLst>
                                      </p:cBhvr>
                                      <p:to>
                                        <p:strVal val="visible"/>
                                      </p:to>
                                    </p:set>
                                    <p:animEffect filter="wipe(down)" transition="in">
                                      <p:cBhvr>
                                        <p:cTn dur="500" id="7"/>
                                        <p:tgtEl>
                                          <p:spTgt spid="8"/>
                                        </p:tgtEl>
                                      </p:cBhvr>
                                    </p:animEffect>
                                  </p:childTnLst>
                                </p:cTn>
                              </p:par>
                            </p:childTnLst>
                          </p:cTn>
                        </p:par>
                        <p:par>
                          <p:cTn fill="hold" id="8" nodeType="afterGroup">
                            <p:stCondLst>
                              <p:cond delay="500"/>
                            </p:stCondLst>
                            <p:childTnLst>
                              <p:par>
                                <p:cTn fill="hold" grpId="0" id="9" nodeType="afterEffect" presetClass="entr" presetID="53" presetSubtype="0">
                                  <p:stCondLst>
                                    <p:cond delay="0"/>
                                  </p:stCondLst>
                                  <p:childTnLst>
                                    <p:set>
                                      <p:cBhvr>
                                        <p:cTn dur="1" fill="hold" id="10">
                                          <p:stCondLst>
                                            <p:cond delay="0"/>
                                          </p:stCondLst>
                                        </p:cTn>
                                        <p:tgtEl>
                                          <p:spTgt spid="23"/>
                                        </p:tgtEl>
                                        <p:attrNameLst>
                                          <p:attrName>style.visibility</p:attrName>
                                        </p:attrNameLst>
                                      </p:cBhvr>
                                      <p:to>
                                        <p:strVal val="visible"/>
                                      </p:to>
                                    </p:set>
                                    <p:anim calcmode="lin" valueType="num">
                                      <p:cBhvr>
                                        <p:cTn dur="500" fill="hold" id="11"/>
                                        <p:tgtEl>
                                          <p:spTgt spid="23"/>
                                        </p:tgtEl>
                                        <p:attrNameLst>
                                          <p:attrName>ppt_w</p:attrName>
                                        </p:attrNameLst>
                                      </p:cBhvr>
                                      <p:tavLst>
                                        <p:tav tm="0">
                                          <p:val>
                                            <p:fltVal val="0"/>
                                          </p:val>
                                        </p:tav>
                                        <p:tav tm="100000">
                                          <p:val>
                                            <p:strVal val="#ppt_w"/>
                                          </p:val>
                                        </p:tav>
                                      </p:tavLst>
                                    </p:anim>
                                    <p:anim calcmode="lin" valueType="num">
                                      <p:cBhvr>
                                        <p:cTn dur="500" fill="hold" id="12"/>
                                        <p:tgtEl>
                                          <p:spTgt spid="23"/>
                                        </p:tgtEl>
                                        <p:attrNameLst>
                                          <p:attrName>ppt_h</p:attrName>
                                        </p:attrNameLst>
                                      </p:cBhvr>
                                      <p:tavLst>
                                        <p:tav tm="0">
                                          <p:val>
                                            <p:fltVal val="0"/>
                                          </p:val>
                                        </p:tav>
                                        <p:tav tm="100000">
                                          <p:val>
                                            <p:strVal val="#ppt_h"/>
                                          </p:val>
                                        </p:tav>
                                      </p:tavLst>
                                    </p:anim>
                                    <p:animEffect filter="fade" transition="in">
                                      <p:cBhvr>
                                        <p:cTn dur="500" id="13"/>
                                        <p:tgtEl>
                                          <p:spTgt spid="23"/>
                                        </p:tgtEl>
                                      </p:cBhvr>
                                    </p:animEffect>
                                  </p:childTnLst>
                                </p:cTn>
                              </p:par>
                            </p:childTnLst>
                          </p:cTn>
                        </p:par>
                        <p:par>
                          <p:cTn fill="hold" id="14" nodeType="afterGroup">
                            <p:stCondLst>
                              <p:cond delay="1000"/>
                            </p:stCondLst>
                            <p:childTnLst>
                              <p:par>
                                <p:cTn fill="hold" grpId="0" id="15" nodeType="afterEffect" presetClass="entr" presetID="12" presetSubtype="4">
                                  <p:stCondLst>
                                    <p:cond delay="0"/>
                                  </p:stCondLst>
                                  <p:iterate type="lt">
                                    <p:tmPct val="10000"/>
                                  </p:iterate>
                                  <p:childTnLst>
                                    <p:set>
                                      <p:cBhvr>
                                        <p:cTn dur="1" fill="hold" id="16">
                                          <p:stCondLst>
                                            <p:cond delay="0"/>
                                          </p:stCondLst>
                                        </p:cTn>
                                        <p:tgtEl>
                                          <p:spTgt spid="39"/>
                                        </p:tgtEl>
                                        <p:attrNameLst>
                                          <p:attrName>style.visibility</p:attrName>
                                        </p:attrNameLst>
                                      </p:cBhvr>
                                      <p:to>
                                        <p:strVal val="visible"/>
                                      </p:to>
                                    </p:set>
                                    <p:anim calcmode="lin" valueType="num">
                                      <p:cBhvr additive="base">
                                        <p:cTn dur="500" id="17"/>
                                        <p:tgtEl>
                                          <p:spTgt spid="39"/>
                                        </p:tgtEl>
                                        <p:attrNameLst>
                                          <p:attrName>ppt_y</p:attrName>
                                        </p:attrNameLst>
                                      </p:cBhvr>
                                      <p:tavLst>
                                        <p:tav tm="0">
                                          <p:val>
                                            <p:strVal val="#ppt_y+#ppt_h*1.125000"/>
                                          </p:val>
                                        </p:tav>
                                        <p:tav tm="100000">
                                          <p:val>
                                            <p:strVal val="#ppt_y"/>
                                          </p:val>
                                        </p:tav>
                                      </p:tavLst>
                                    </p:anim>
                                    <p:animEffect filter="wipe(up)" transition="in">
                                      <p:cBhvr>
                                        <p:cTn dur="500" id="18"/>
                                        <p:tgtEl>
                                          <p:spTgt spid="39"/>
                                        </p:tgtEl>
                                      </p:cBhvr>
                                    </p:animEffect>
                                  </p:childTnLst>
                                </p:cTn>
                              </p:par>
                            </p:childTnLst>
                          </p:cTn>
                        </p:par>
                        <p:par>
                          <p:cTn fill="hold" id="19" nodeType="afterGroup">
                            <p:stCondLst>
                              <p:cond delay="1500"/>
                            </p:stCondLst>
                            <p:childTnLst>
                              <p:par>
                                <p:cTn fill="hold" grpId="0" id="20" nodeType="afterEffect" presetClass="entr" presetID="10" presetSubtype="0">
                                  <p:stCondLst>
                                    <p:cond delay="0"/>
                                  </p:stCondLst>
                                  <p:childTnLst>
                                    <p:set>
                                      <p:cBhvr>
                                        <p:cTn dur="1" fill="hold" id="21">
                                          <p:stCondLst>
                                            <p:cond delay="0"/>
                                          </p:stCondLst>
                                        </p:cTn>
                                        <p:tgtEl>
                                          <p:spTgt spid="40"/>
                                        </p:tgtEl>
                                        <p:attrNameLst>
                                          <p:attrName>style.visibility</p:attrName>
                                        </p:attrNameLst>
                                      </p:cBhvr>
                                      <p:to>
                                        <p:strVal val="visible"/>
                                      </p:to>
                                    </p:set>
                                    <p:animEffect filter="fade" transition="in">
                                      <p:cBhvr>
                                        <p:cTn dur="500" id="22"/>
                                        <p:tgtEl>
                                          <p:spTgt spid="40"/>
                                        </p:tgtEl>
                                      </p:cBhvr>
                                    </p:animEffect>
                                  </p:childTnLst>
                                </p:cTn>
                              </p:par>
                              <p:par>
                                <p:cTn fill="hold" grpId="0" id="23" nodeType="withEffect" presetClass="entr" presetID="10" presetSubtype="0">
                                  <p:stCondLst>
                                    <p:cond delay="0"/>
                                  </p:stCondLst>
                                  <p:childTnLst>
                                    <p:set>
                                      <p:cBhvr>
                                        <p:cTn dur="1" fill="hold" id="24">
                                          <p:stCondLst>
                                            <p:cond delay="0"/>
                                          </p:stCondLst>
                                        </p:cTn>
                                        <p:tgtEl>
                                          <p:spTgt spid="41"/>
                                        </p:tgtEl>
                                        <p:attrNameLst>
                                          <p:attrName>style.visibility</p:attrName>
                                        </p:attrNameLst>
                                      </p:cBhvr>
                                      <p:to>
                                        <p:strVal val="visible"/>
                                      </p:to>
                                    </p:set>
                                    <p:animEffect filter="fade" transition="in">
                                      <p:cBhvr>
                                        <p:cTn dur="500" id="25"/>
                                        <p:tgtEl>
                                          <p:spTgt spid="41"/>
                                        </p:tgtEl>
                                      </p:cBhvr>
                                    </p:animEffect>
                                  </p:childTnLst>
                                </p:cTn>
                              </p:par>
                            </p:childTnLst>
                          </p:cTn>
                        </p:par>
                        <p:par>
                          <p:cTn fill="hold" id="26" nodeType="afterGroup">
                            <p:stCondLst>
                              <p:cond delay="2000"/>
                            </p:stCondLst>
                            <p:childTnLst>
                              <p:par>
                                <p:cTn fill="hold" grpId="0" id="27" nodeType="afterEffect" presetClass="entr" presetID="10" presetSubtype="0">
                                  <p:stCondLst>
                                    <p:cond delay="0"/>
                                  </p:stCondLst>
                                  <p:childTnLst>
                                    <p:set>
                                      <p:cBhvr>
                                        <p:cTn dur="1" fill="hold" id="28">
                                          <p:stCondLst>
                                            <p:cond delay="0"/>
                                          </p:stCondLst>
                                        </p:cTn>
                                        <p:tgtEl>
                                          <p:spTgt spid="12"/>
                                        </p:tgtEl>
                                        <p:attrNameLst>
                                          <p:attrName>style.visibility</p:attrName>
                                        </p:attrNameLst>
                                      </p:cBhvr>
                                      <p:to>
                                        <p:strVal val="visible"/>
                                      </p:to>
                                    </p:set>
                                    <p:animEffect filter="fade" transition="in">
                                      <p:cBhvr>
                                        <p:cTn dur="500" id="29"/>
                                        <p:tgtEl>
                                          <p:spTgt spid="12"/>
                                        </p:tgtEl>
                                      </p:cBhvr>
                                    </p:animEffect>
                                  </p:childTnLst>
                                </p:cTn>
                              </p:par>
                              <p:par>
                                <p:cTn fill="hold" grpId="0" id="30" nodeType="withEffect" presetClass="entr" presetID="10" presetSubtype="0">
                                  <p:stCondLst>
                                    <p:cond delay="0"/>
                                  </p:stCondLst>
                                  <p:childTnLst>
                                    <p:set>
                                      <p:cBhvr>
                                        <p:cTn dur="1" fill="hold" id="31">
                                          <p:stCondLst>
                                            <p:cond delay="0"/>
                                          </p:stCondLst>
                                        </p:cTn>
                                        <p:tgtEl>
                                          <p:spTgt spid="13"/>
                                        </p:tgtEl>
                                        <p:attrNameLst>
                                          <p:attrName>style.visibility</p:attrName>
                                        </p:attrNameLst>
                                      </p:cBhvr>
                                      <p:to>
                                        <p:strVal val="visible"/>
                                      </p:to>
                                    </p:set>
                                    <p:animEffect filter="fade" transition="in">
                                      <p:cBhvr>
                                        <p:cTn dur="500" id="32"/>
                                        <p:tgtEl>
                                          <p:spTgt spid="13"/>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8"/>
      <p:bldP grpId="0" spid="23"/>
      <p:bldP grpId="0" spid="39"/>
      <p:bldP grpId="0" spid="40"/>
      <p:bldP grpId="0" spid="41"/>
      <p:bldP grpId="0" spid="12"/>
      <p:bldP grpId="0" spid="13"/>
    </p:bldLst>
  </p:timing>
</p:sld>
</file>

<file path=ppt/slides/slide1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12" name="Group 11"/>
          <p:cNvGrpSpPr/>
          <p:nvPr/>
        </p:nvGrpSpPr>
        <p:grpSpPr>
          <a:xfrm>
            <a:off x="4038478" y="4977709"/>
            <a:ext cx="1202841" cy="1202840"/>
            <a:chOff x="3828951" y="3938814"/>
            <a:chExt cx="1140534" cy="1140533"/>
          </a:xfrm>
        </p:grpSpPr>
        <p:sp>
          <p:nvSpPr>
            <p:cNvPr id="13" name="Oval 12"/>
            <p:cNvSpPr/>
            <p:nvPr/>
          </p:nvSpPr>
          <p:spPr>
            <a:xfrm>
              <a:off x="3828951" y="3938814"/>
              <a:ext cx="1140534" cy="1140533"/>
            </a:xfrm>
            <a:prstGeom prst="ellipse">
              <a:avLst/>
            </a:prstGeom>
            <a:solidFill>
              <a:schemeClr val="accent1"/>
            </a:solidFill>
            <a:ln w="19050">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2953">
                <a:latin charset="0" panose="02020603050405020304" pitchFamily="18" typeface="Times New Roman"/>
                <a:ea charset="-122" panose="020b0503020204020204" pitchFamily="34" typeface="微软雅黑"/>
                <a:cs charset="0" panose="020b0606030504020204" pitchFamily="34" typeface="Open Sans"/>
                <a:sym charset="0" panose="02020603050405020304" pitchFamily="18" typeface="Times New Roman"/>
              </a:endParaRPr>
            </a:p>
          </p:txBody>
        </p:sp>
        <p:grpSp>
          <p:nvGrpSpPr>
            <p:cNvPr id="14" name="Group 13"/>
            <p:cNvGrpSpPr/>
            <p:nvPr/>
          </p:nvGrpSpPr>
          <p:grpSpPr>
            <a:xfrm>
              <a:off x="4179290" y="4285202"/>
              <a:ext cx="439856" cy="395289"/>
              <a:chOff x="5583238" y="3892551"/>
              <a:chExt cx="360363" cy="323850"/>
            </a:xfrm>
            <a:solidFill>
              <a:schemeClr val="bg1"/>
            </a:solidFill>
          </p:grpSpPr>
          <p:sp>
            <p:nvSpPr>
              <p:cNvPr id="15" name="Freeform 5"/>
              <p:cNvSpPr/>
              <p:nvPr/>
            </p:nvSpPr>
            <p:spPr bwMode="auto">
              <a:xfrm>
                <a:off x="5811838" y="3892551"/>
                <a:ext cx="131763" cy="323850"/>
              </a:xfrm>
              <a:custGeom>
                <a:gdLst>
                  <a:gd fmla="*/ 17 w 83" name="T0"/>
                  <a:gd fmla="*/ 57 h 204" name="T1"/>
                  <a:gd fmla="*/ 0 w 83" name="T2"/>
                  <a:gd fmla="*/ 57 h 204" name="T3"/>
                  <a:gd fmla="*/ 43 w 83" name="T4"/>
                  <a:gd fmla="*/ 0 h 204" name="T5"/>
                  <a:gd fmla="*/ 83 w 83" name="T6"/>
                  <a:gd fmla="*/ 57 h 204" name="T7"/>
                  <a:gd fmla="*/ 67 w 83" name="T8"/>
                  <a:gd fmla="*/ 57 h 204" name="T9"/>
                  <a:gd fmla="*/ 67 w 83" name="T10"/>
                  <a:gd fmla="*/ 204 h 204" name="T11"/>
                  <a:gd fmla="*/ 17 w 83" name="T12"/>
                  <a:gd fmla="*/ 204 h 204" name="T13"/>
                  <a:gd fmla="*/ 17 w 83" name="T14"/>
                  <a:gd fmla="*/ 57 h 204"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204" w="83">
                    <a:moveTo>
                      <a:pt x="17" y="57"/>
                    </a:moveTo>
                    <a:lnTo>
                      <a:pt x="0" y="57"/>
                    </a:lnTo>
                    <a:lnTo>
                      <a:pt x="43" y="0"/>
                    </a:lnTo>
                    <a:lnTo>
                      <a:pt x="83" y="57"/>
                    </a:lnTo>
                    <a:lnTo>
                      <a:pt x="67" y="57"/>
                    </a:lnTo>
                    <a:lnTo>
                      <a:pt x="67" y="204"/>
                    </a:lnTo>
                    <a:lnTo>
                      <a:pt x="17" y="204"/>
                    </a:lnTo>
                    <a:lnTo>
                      <a:pt x="17" y="57"/>
                    </a:ln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6" name="Freeform 6"/>
              <p:cNvSpPr/>
              <p:nvPr/>
            </p:nvSpPr>
            <p:spPr bwMode="auto">
              <a:xfrm>
                <a:off x="5695951" y="3978276"/>
                <a:ext cx="131763" cy="238125"/>
              </a:xfrm>
              <a:custGeom>
                <a:gdLst>
                  <a:gd fmla="*/ 66 w 83" name="T0"/>
                  <a:gd fmla="*/ 150 h 150" name="T1"/>
                  <a:gd fmla="*/ 19 w 83" name="T2"/>
                  <a:gd fmla="*/ 150 h 150" name="T3"/>
                  <a:gd fmla="*/ 19 w 83" name="T4"/>
                  <a:gd fmla="*/ 60 h 150" name="T5"/>
                  <a:gd fmla="*/ 0 w 83" name="T6"/>
                  <a:gd fmla="*/ 60 h 150" name="T7"/>
                  <a:gd fmla="*/ 43 w 83" name="T8"/>
                  <a:gd fmla="*/ 0 h 150" name="T9"/>
                  <a:gd fmla="*/ 83 w 83" name="T10"/>
                  <a:gd fmla="*/ 60 h 150" name="T11"/>
                  <a:gd fmla="*/ 66 w 83" name="T12"/>
                  <a:gd fmla="*/ 60 h 150" name="T13"/>
                  <a:gd fmla="*/ 66 w 83" name="T14"/>
                  <a:gd fmla="*/ 150 h 150"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150" w="83">
                    <a:moveTo>
                      <a:pt x="66" y="150"/>
                    </a:moveTo>
                    <a:lnTo>
                      <a:pt x="19" y="150"/>
                    </a:lnTo>
                    <a:lnTo>
                      <a:pt x="19" y="60"/>
                    </a:lnTo>
                    <a:lnTo>
                      <a:pt x="0" y="60"/>
                    </a:lnTo>
                    <a:lnTo>
                      <a:pt x="43" y="0"/>
                    </a:lnTo>
                    <a:lnTo>
                      <a:pt x="83" y="60"/>
                    </a:lnTo>
                    <a:lnTo>
                      <a:pt x="66" y="60"/>
                    </a:lnTo>
                    <a:lnTo>
                      <a:pt x="66" y="150"/>
                    </a:ln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7" name="Freeform 7"/>
              <p:cNvSpPr/>
              <p:nvPr/>
            </p:nvSpPr>
            <p:spPr bwMode="auto">
              <a:xfrm>
                <a:off x="5583238" y="4068763"/>
                <a:ext cx="131763" cy="147638"/>
              </a:xfrm>
              <a:custGeom>
                <a:gdLst>
                  <a:gd fmla="*/ 17 w 83" name="T0"/>
                  <a:gd fmla="*/ 57 h 93" name="T1"/>
                  <a:gd fmla="*/ 0 w 83" name="T2"/>
                  <a:gd fmla="*/ 57 h 93" name="T3"/>
                  <a:gd fmla="*/ 43 w 83" name="T4"/>
                  <a:gd fmla="*/ 0 h 93" name="T5"/>
                  <a:gd fmla="*/ 83 w 83" name="T6"/>
                  <a:gd fmla="*/ 57 h 93" name="T7"/>
                  <a:gd fmla="*/ 66 w 83" name="T8"/>
                  <a:gd fmla="*/ 57 h 93" name="T9"/>
                  <a:gd fmla="*/ 66 w 83" name="T10"/>
                  <a:gd fmla="*/ 93 h 93" name="T11"/>
                  <a:gd fmla="*/ 17 w 83" name="T12"/>
                  <a:gd fmla="*/ 93 h 93" name="T13"/>
                  <a:gd fmla="*/ 17 w 83" name="T14"/>
                  <a:gd fmla="*/ 57 h 93"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93" w="83">
                    <a:moveTo>
                      <a:pt x="17" y="57"/>
                    </a:moveTo>
                    <a:lnTo>
                      <a:pt x="0" y="57"/>
                    </a:lnTo>
                    <a:lnTo>
                      <a:pt x="43" y="0"/>
                    </a:lnTo>
                    <a:lnTo>
                      <a:pt x="83" y="57"/>
                    </a:lnTo>
                    <a:lnTo>
                      <a:pt x="66" y="57"/>
                    </a:lnTo>
                    <a:lnTo>
                      <a:pt x="66" y="93"/>
                    </a:lnTo>
                    <a:lnTo>
                      <a:pt x="17" y="93"/>
                    </a:lnTo>
                    <a:lnTo>
                      <a:pt x="17" y="57"/>
                    </a:ln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grpSp>
      </p:grpSp>
      <p:sp>
        <p:nvSpPr>
          <p:cNvPr id="41" name="Freeform 40"/>
          <p:cNvSpPr>
            <a:spLocks noEditPoints="1"/>
          </p:cNvSpPr>
          <p:nvPr/>
        </p:nvSpPr>
        <p:spPr bwMode="auto">
          <a:xfrm>
            <a:off x="5677051" y="4133724"/>
            <a:ext cx="1619350" cy="1928794"/>
          </a:xfrm>
          <a:custGeom>
            <a:gdLst>
              <a:gd fmla="*/ 405 w 633" name="T0"/>
              <a:gd fmla="*/ 470 h 730" name="T1"/>
              <a:gd fmla="*/ 483 w 633" name="T2"/>
              <a:gd fmla="*/ 380 h 730" name="T3"/>
              <a:gd fmla="*/ 501 w 633" name="T4"/>
              <a:gd fmla="*/ 293 h 730" name="T5"/>
              <a:gd fmla="*/ 437 w 633" name="T6"/>
              <a:gd fmla="*/ 133 h 730" name="T7"/>
              <a:gd fmla="*/ 316 w 633" name="T8"/>
              <a:gd fmla="*/ 8 h 730" name="T9"/>
              <a:gd fmla="*/ 316 w 633" name="T10"/>
              <a:gd fmla="*/ 40 h 730" name="T11"/>
              <a:gd fmla="*/ 316 w 633" name="T12"/>
              <a:gd fmla="*/ 66 h 730" name="T13"/>
              <a:gd fmla="*/ 237 w 633" name="T14"/>
              <a:gd fmla="*/ 95 h 730" name="T15"/>
              <a:gd fmla="*/ 192 w 633" name="T16"/>
              <a:gd fmla="*/ 135 h 730" name="T17"/>
              <a:gd fmla="*/ 141 w 633" name="T18"/>
              <a:gd fmla="*/ 264 h 730" name="T19"/>
              <a:gd fmla="*/ 133 w 633" name="T20"/>
              <a:gd fmla="*/ 339 h 730" name="T21"/>
              <a:gd fmla="*/ 175 w 633" name="T22"/>
              <a:gd fmla="*/ 399 h 730" name="T23"/>
              <a:gd fmla="*/ 181 w 633" name="T24"/>
              <a:gd fmla="*/ 534 h 730" name="T25"/>
              <a:gd fmla="*/ 24 w 633" name="T26"/>
              <a:gd fmla="*/ 730 h 730" name="T27"/>
              <a:gd fmla="*/ 610 w 633" name="T28"/>
              <a:gd fmla="*/ 730 h 730" name="T29"/>
              <a:gd fmla="*/ 453 w 633" name="T30"/>
              <a:gd fmla="*/ 534 h 730" name="T31"/>
              <a:gd fmla="*/ 156 w 633" name="T32"/>
              <a:gd fmla="*/ 275 h 730" name="T33"/>
              <a:gd fmla="*/ 189 w 633" name="T34"/>
              <a:gd fmla="*/ 335 h 730" name="T35"/>
              <a:gd fmla="*/ 195 w 633" name="T36"/>
              <a:gd fmla="*/ 273 h 730" name="T37"/>
              <a:gd fmla="*/ 211 w 633" name="T38"/>
              <a:gd fmla="*/ 190 h 730" name="T39"/>
              <a:gd fmla="*/ 316 w 633" name="T40"/>
              <a:gd fmla="*/ 195 h 730" name="T41"/>
              <a:gd fmla="*/ 380 w 633" name="T42"/>
              <a:gd fmla="*/ 173 h 730" name="T43"/>
              <a:gd fmla="*/ 424 w 633" name="T44"/>
              <a:gd fmla="*/ 192 h 730" name="T45"/>
              <a:gd fmla="*/ 439 w 633" name="T46"/>
              <a:gd fmla="*/ 273 h 730" name="T47"/>
              <a:gd fmla="*/ 445 w 633" name="T48"/>
              <a:gd fmla="*/ 335 h 730" name="T49"/>
              <a:gd fmla="*/ 477 w 633" name="T50"/>
              <a:gd fmla="*/ 275 h 730" name="T51"/>
              <a:gd fmla="*/ 317 w 633" name="T52"/>
              <a:gd fmla="*/ 482 h 730" name="T53"/>
              <a:gd fmla="*/ 189 w 633" name="T54"/>
              <a:gd fmla="*/ 384 h 730" name="T55"/>
              <a:gd fmla="*/ 316 w 633" name="T56"/>
              <a:gd fmla="*/ 503 h 730" name="T57"/>
              <a:gd fmla="*/ 387 w 633" name="T58"/>
              <a:gd fmla="*/ 483 h 730" name="T59"/>
              <a:gd fmla="*/ 319 w 633" name="T60"/>
              <a:gd fmla="*/ 630 h 730" name="T61"/>
              <a:gd fmla="*/ 224 w 633" name="T62"/>
              <a:gd fmla="*/ 525 h 730" name="T63"/>
              <a:gd fmla="*/ 403 w 633" name="T64"/>
              <a:gd fmla="*/ 669 h 730" name="T65"/>
              <a:gd fmla="*/ 318 w 633" name="T66"/>
              <a:gd fmla="*/ 687 h 730" name="T67"/>
              <a:gd fmla="*/ 272 w 633" name="T68"/>
              <a:gd fmla="*/ 626 h 730" name="T69"/>
              <a:gd fmla="*/ 172 w 633" name="T70"/>
              <a:gd fmla="*/ 556 h 730" name="T71"/>
              <a:gd fmla="*/ 214 w 633" name="T72"/>
              <a:gd fmla="*/ 538 h 730" name="T73"/>
              <a:gd fmla="*/ 319 w 633" name="T74"/>
              <a:gd fmla="*/ 655 h 730" name="T75"/>
              <a:gd fmla="*/ 459 w 633" name="T76"/>
              <a:gd fmla="*/ 558 h 730" name="T7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b="b" l="0" r="r" t="0"/>
            <a:pathLst>
              <a:path h="730" w="633">
                <a:moveTo>
                  <a:pt x="453" y="534"/>
                </a:moveTo>
                <a:cubicBezTo>
                  <a:pt x="420" y="520"/>
                  <a:pt x="408" y="498"/>
                  <a:pt x="405" y="470"/>
                </a:cubicBezTo>
                <a:cubicBezTo>
                  <a:pt x="427" y="452"/>
                  <a:pt x="445" y="427"/>
                  <a:pt x="458" y="399"/>
                </a:cubicBezTo>
                <a:cubicBezTo>
                  <a:pt x="468" y="395"/>
                  <a:pt x="476" y="389"/>
                  <a:pt x="483" y="380"/>
                </a:cubicBezTo>
                <a:cubicBezTo>
                  <a:pt x="491" y="369"/>
                  <a:pt x="497" y="355"/>
                  <a:pt x="500" y="339"/>
                </a:cubicBezTo>
                <a:cubicBezTo>
                  <a:pt x="503" y="324"/>
                  <a:pt x="504" y="308"/>
                  <a:pt x="501" y="293"/>
                </a:cubicBezTo>
                <a:cubicBezTo>
                  <a:pt x="500" y="282"/>
                  <a:pt x="497" y="272"/>
                  <a:pt x="492" y="263"/>
                </a:cubicBezTo>
                <a:cubicBezTo>
                  <a:pt x="486" y="212"/>
                  <a:pt x="466" y="165"/>
                  <a:pt x="437" y="133"/>
                </a:cubicBezTo>
                <a:cubicBezTo>
                  <a:pt x="431" y="125"/>
                  <a:pt x="424" y="118"/>
                  <a:pt x="417" y="112"/>
                </a:cubicBezTo>
                <a:cubicBezTo>
                  <a:pt x="439" y="56"/>
                  <a:pt x="386" y="0"/>
                  <a:pt x="316" y="8"/>
                </a:cubicBezTo>
                <a:cubicBezTo>
                  <a:pt x="307" y="9"/>
                  <a:pt x="297" y="11"/>
                  <a:pt x="288" y="14"/>
                </a:cubicBezTo>
                <a:cubicBezTo>
                  <a:pt x="300" y="20"/>
                  <a:pt x="310" y="30"/>
                  <a:pt x="316" y="40"/>
                </a:cubicBezTo>
                <a:cubicBezTo>
                  <a:pt x="320" y="49"/>
                  <a:pt x="321" y="58"/>
                  <a:pt x="316" y="68"/>
                </a:cubicBezTo>
                <a:cubicBezTo>
                  <a:pt x="316" y="67"/>
                  <a:pt x="316" y="67"/>
                  <a:pt x="316" y="66"/>
                </a:cubicBezTo>
                <a:cubicBezTo>
                  <a:pt x="291" y="0"/>
                  <a:pt x="212" y="20"/>
                  <a:pt x="211" y="42"/>
                </a:cubicBezTo>
                <a:cubicBezTo>
                  <a:pt x="231" y="57"/>
                  <a:pt x="237" y="71"/>
                  <a:pt x="237" y="95"/>
                </a:cubicBezTo>
                <a:cubicBezTo>
                  <a:pt x="214" y="95"/>
                  <a:pt x="206" y="79"/>
                  <a:pt x="197" y="56"/>
                </a:cubicBezTo>
                <a:cubicBezTo>
                  <a:pt x="185" y="82"/>
                  <a:pt x="184" y="110"/>
                  <a:pt x="192" y="135"/>
                </a:cubicBezTo>
                <a:cubicBezTo>
                  <a:pt x="164" y="167"/>
                  <a:pt x="144" y="210"/>
                  <a:pt x="141" y="254"/>
                </a:cubicBezTo>
                <a:cubicBezTo>
                  <a:pt x="141" y="258"/>
                  <a:pt x="141" y="261"/>
                  <a:pt x="141" y="264"/>
                </a:cubicBezTo>
                <a:cubicBezTo>
                  <a:pt x="137" y="273"/>
                  <a:pt x="134" y="283"/>
                  <a:pt x="132" y="293"/>
                </a:cubicBezTo>
                <a:cubicBezTo>
                  <a:pt x="130" y="308"/>
                  <a:pt x="130" y="324"/>
                  <a:pt x="133" y="339"/>
                </a:cubicBezTo>
                <a:cubicBezTo>
                  <a:pt x="136" y="355"/>
                  <a:pt x="142" y="369"/>
                  <a:pt x="151" y="380"/>
                </a:cubicBezTo>
                <a:cubicBezTo>
                  <a:pt x="157" y="389"/>
                  <a:pt x="166" y="395"/>
                  <a:pt x="175" y="399"/>
                </a:cubicBezTo>
                <a:cubicBezTo>
                  <a:pt x="188" y="427"/>
                  <a:pt x="206" y="452"/>
                  <a:pt x="228" y="470"/>
                </a:cubicBezTo>
                <a:cubicBezTo>
                  <a:pt x="225" y="498"/>
                  <a:pt x="214" y="520"/>
                  <a:pt x="181" y="534"/>
                </a:cubicBezTo>
                <a:cubicBezTo>
                  <a:pt x="106" y="565"/>
                  <a:pt x="0" y="574"/>
                  <a:pt x="3" y="668"/>
                </a:cubicBezTo>
                <a:cubicBezTo>
                  <a:pt x="3" y="688"/>
                  <a:pt x="11" y="709"/>
                  <a:pt x="24" y="730"/>
                </a:cubicBezTo>
                <a:cubicBezTo>
                  <a:pt x="316" y="730"/>
                  <a:pt x="316" y="730"/>
                  <a:pt x="316" y="730"/>
                </a:cubicBezTo>
                <a:cubicBezTo>
                  <a:pt x="610" y="730"/>
                  <a:pt x="610" y="730"/>
                  <a:pt x="610" y="730"/>
                </a:cubicBezTo>
                <a:cubicBezTo>
                  <a:pt x="622" y="709"/>
                  <a:pt x="630" y="688"/>
                  <a:pt x="631" y="668"/>
                </a:cubicBezTo>
                <a:cubicBezTo>
                  <a:pt x="633" y="574"/>
                  <a:pt x="528" y="565"/>
                  <a:pt x="453" y="534"/>
                </a:cubicBezTo>
                <a:close/>
                <a:moveTo>
                  <a:pt x="189" y="384"/>
                </a:moveTo>
                <a:cubicBezTo>
                  <a:pt x="154" y="378"/>
                  <a:pt x="140" y="313"/>
                  <a:pt x="156" y="275"/>
                </a:cubicBezTo>
                <a:cubicBezTo>
                  <a:pt x="157" y="275"/>
                  <a:pt x="158" y="274"/>
                  <a:pt x="158" y="274"/>
                </a:cubicBezTo>
                <a:cubicBezTo>
                  <a:pt x="182" y="259"/>
                  <a:pt x="189" y="329"/>
                  <a:pt x="189" y="335"/>
                </a:cubicBezTo>
                <a:cubicBezTo>
                  <a:pt x="189" y="360"/>
                  <a:pt x="216" y="369"/>
                  <a:pt x="210" y="352"/>
                </a:cubicBezTo>
                <a:cubicBezTo>
                  <a:pt x="204" y="334"/>
                  <a:pt x="196" y="307"/>
                  <a:pt x="195" y="273"/>
                </a:cubicBezTo>
                <a:cubicBezTo>
                  <a:pt x="195" y="272"/>
                  <a:pt x="195" y="272"/>
                  <a:pt x="195" y="271"/>
                </a:cubicBezTo>
                <a:cubicBezTo>
                  <a:pt x="194" y="245"/>
                  <a:pt x="200" y="216"/>
                  <a:pt x="211" y="190"/>
                </a:cubicBezTo>
                <a:cubicBezTo>
                  <a:pt x="215" y="185"/>
                  <a:pt x="218" y="180"/>
                  <a:pt x="223" y="177"/>
                </a:cubicBezTo>
                <a:cubicBezTo>
                  <a:pt x="244" y="194"/>
                  <a:pt x="275" y="202"/>
                  <a:pt x="316" y="195"/>
                </a:cubicBezTo>
                <a:cubicBezTo>
                  <a:pt x="335" y="191"/>
                  <a:pt x="356" y="185"/>
                  <a:pt x="379" y="174"/>
                </a:cubicBezTo>
                <a:cubicBezTo>
                  <a:pt x="380" y="174"/>
                  <a:pt x="380" y="173"/>
                  <a:pt x="380" y="173"/>
                </a:cubicBezTo>
                <a:cubicBezTo>
                  <a:pt x="405" y="167"/>
                  <a:pt x="412" y="175"/>
                  <a:pt x="423" y="191"/>
                </a:cubicBezTo>
                <a:cubicBezTo>
                  <a:pt x="423" y="191"/>
                  <a:pt x="423" y="191"/>
                  <a:pt x="424" y="192"/>
                </a:cubicBezTo>
                <a:cubicBezTo>
                  <a:pt x="434" y="216"/>
                  <a:pt x="440" y="243"/>
                  <a:pt x="440" y="269"/>
                </a:cubicBezTo>
                <a:cubicBezTo>
                  <a:pt x="439" y="270"/>
                  <a:pt x="439" y="272"/>
                  <a:pt x="439" y="273"/>
                </a:cubicBezTo>
                <a:cubicBezTo>
                  <a:pt x="438" y="307"/>
                  <a:pt x="430" y="334"/>
                  <a:pt x="424" y="352"/>
                </a:cubicBezTo>
                <a:cubicBezTo>
                  <a:pt x="418" y="369"/>
                  <a:pt x="445" y="360"/>
                  <a:pt x="445" y="335"/>
                </a:cubicBezTo>
                <a:cubicBezTo>
                  <a:pt x="445" y="329"/>
                  <a:pt x="452" y="259"/>
                  <a:pt x="476" y="274"/>
                </a:cubicBezTo>
                <a:cubicBezTo>
                  <a:pt x="476" y="274"/>
                  <a:pt x="477" y="274"/>
                  <a:pt x="477" y="275"/>
                </a:cubicBezTo>
                <a:cubicBezTo>
                  <a:pt x="494" y="313"/>
                  <a:pt x="480" y="378"/>
                  <a:pt x="445" y="384"/>
                </a:cubicBezTo>
                <a:cubicBezTo>
                  <a:pt x="421" y="440"/>
                  <a:pt x="377" y="482"/>
                  <a:pt x="317" y="482"/>
                </a:cubicBezTo>
                <a:cubicBezTo>
                  <a:pt x="316" y="482"/>
                  <a:pt x="316" y="482"/>
                  <a:pt x="316" y="482"/>
                </a:cubicBezTo>
                <a:cubicBezTo>
                  <a:pt x="256" y="482"/>
                  <a:pt x="213" y="440"/>
                  <a:pt x="189" y="384"/>
                </a:cubicBezTo>
                <a:close/>
                <a:moveTo>
                  <a:pt x="249" y="484"/>
                </a:moveTo>
                <a:cubicBezTo>
                  <a:pt x="268" y="496"/>
                  <a:pt x="291" y="502"/>
                  <a:pt x="316" y="503"/>
                </a:cubicBezTo>
                <a:cubicBezTo>
                  <a:pt x="317" y="503"/>
                  <a:pt x="317" y="503"/>
                  <a:pt x="317" y="503"/>
                </a:cubicBezTo>
                <a:cubicBezTo>
                  <a:pt x="343" y="503"/>
                  <a:pt x="366" y="496"/>
                  <a:pt x="387" y="483"/>
                </a:cubicBezTo>
                <a:cubicBezTo>
                  <a:pt x="391" y="500"/>
                  <a:pt x="401" y="518"/>
                  <a:pt x="414" y="532"/>
                </a:cubicBezTo>
                <a:cubicBezTo>
                  <a:pt x="374" y="581"/>
                  <a:pt x="346" y="601"/>
                  <a:pt x="319" y="630"/>
                </a:cubicBezTo>
                <a:cubicBezTo>
                  <a:pt x="318" y="629"/>
                  <a:pt x="317" y="629"/>
                  <a:pt x="316" y="628"/>
                </a:cubicBezTo>
                <a:cubicBezTo>
                  <a:pt x="292" y="612"/>
                  <a:pt x="262" y="579"/>
                  <a:pt x="224" y="525"/>
                </a:cubicBezTo>
                <a:cubicBezTo>
                  <a:pt x="235" y="513"/>
                  <a:pt x="244" y="498"/>
                  <a:pt x="249" y="484"/>
                </a:cubicBezTo>
                <a:close/>
                <a:moveTo>
                  <a:pt x="403" y="669"/>
                </a:moveTo>
                <a:cubicBezTo>
                  <a:pt x="391" y="655"/>
                  <a:pt x="383" y="631"/>
                  <a:pt x="362" y="619"/>
                </a:cubicBezTo>
                <a:cubicBezTo>
                  <a:pt x="344" y="631"/>
                  <a:pt x="321" y="669"/>
                  <a:pt x="318" y="687"/>
                </a:cubicBezTo>
                <a:cubicBezTo>
                  <a:pt x="318" y="684"/>
                  <a:pt x="317" y="680"/>
                  <a:pt x="316" y="677"/>
                </a:cubicBezTo>
                <a:cubicBezTo>
                  <a:pt x="308" y="654"/>
                  <a:pt x="281" y="635"/>
                  <a:pt x="272" y="626"/>
                </a:cubicBezTo>
                <a:cubicBezTo>
                  <a:pt x="252" y="635"/>
                  <a:pt x="246" y="653"/>
                  <a:pt x="233" y="670"/>
                </a:cubicBezTo>
                <a:cubicBezTo>
                  <a:pt x="220" y="653"/>
                  <a:pt x="183" y="602"/>
                  <a:pt x="172" y="556"/>
                </a:cubicBezTo>
                <a:cubicBezTo>
                  <a:pt x="187" y="553"/>
                  <a:pt x="201" y="545"/>
                  <a:pt x="213" y="535"/>
                </a:cubicBezTo>
                <a:cubicBezTo>
                  <a:pt x="213" y="536"/>
                  <a:pt x="214" y="537"/>
                  <a:pt x="214" y="538"/>
                </a:cubicBezTo>
                <a:cubicBezTo>
                  <a:pt x="240" y="574"/>
                  <a:pt x="285" y="626"/>
                  <a:pt x="316" y="652"/>
                </a:cubicBezTo>
                <a:cubicBezTo>
                  <a:pt x="317" y="653"/>
                  <a:pt x="318" y="654"/>
                  <a:pt x="319" y="655"/>
                </a:cubicBezTo>
                <a:cubicBezTo>
                  <a:pt x="351" y="612"/>
                  <a:pt x="388" y="581"/>
                  <a:pt x="425" y="541"/>
                </a:cubicBezTo>
                <a:cubicBezTo>
                  <a:pt x="435" y="549"/>
                  <a:pt x="446" y="555"/>
                  <a:pt x="459" y="558"/>
                </a:cubicBezTo>
                <a:cubicBezTo>
                  <a:pt x="446" y="592"/>
                  <a:pt x="425" y="648"/>
                  <a:pt x="403" y="669"/>
                </a:cubicBezTo>
                <a:close/>
              </a:path>
            </a:pathLst>
          </a:custGeom>
          <a:solidFill>
            <a:schemeClr val="accent1"/>
          </a:solidFill>
          <a:ln>
            <a:noFill/>
          </a:ln>
        </p:spPr>
        <p:txBody>
          <a:bodyPr anchor="t" anchorCtr="0" bIns="64290" compatLnSpc="1" lIns="128580" numCol="1" rIns="128580" tIns="64290" vert="horz" wrap="square">
            <a:prstTxWarp prst="textNoShape">
              <a:avLst/>
            </a:prstTxWarp>
          </a:bodyPr>
          <a:lstStyle>
            <a:defPPr>
              <a:defRPr lang="id-ID"/>
            </a:defPPr>
            <a:lvl1pPr algn="l" defTabSz="914332" eaLnBrk="1" hangingPunct="1" latinLnBrk="0" marL="0" rtl="0">
              <a:defRPr kern="1200" sz="1800">
                <a:solidFill>
                  <a:schemeClr val="tx1"/>
                </a:solidFill>
                <a:latin typeface="+mn-lt"/>
                <a:ea typeface="+mn-ea"/>
                <a:cs typeface="+mn-cs"/>
              </a:defRPr>
            </a:lvl1pPr>
            <a:lvl2pPr algn="l" defTabSz="914332" eaLnBrk="1" hangingPunct="1" latinLnBrk="0" marL="457167" rtl="0">
              <a:defRPr kern="1200" sz="1800">
                <a:solidFill>
                  <a:schemeClr val="tx1"/>
                </a:solidFill>
                <a:latin typeface="+mn-lt"/>
                <a:ea typeface="+mn-ea"/>
                <a:cs typeface="+mn-cs"/>
              </a:defRPr>
            </a:lvl2pPr>
            <a:lvl3pPr algn="l" defTabSz="914332" eaLnBrk="1" hangingPunct="1" latinLnBrk="0" marL="914332" rtl="0">
              <a:defRPr kern="1200" sz="1800">
                <a:solidFill>
                  <a:schemeClr val="tx1"/>
                </a:solidFill>
                <a:latin typeface="+mn-lt"/>
                <a:ea typeface="+mn-ea"/>
                <a:cs typeface="+mn-cs"/>
              </a:defRPr>
            </a:lvl3pPr>
            <a:lvl4pPr algn="l" defTabSz="914332" eaLnBrk="1" hangingPunct="1" latinLnBrk="0" marL="1371498" rtl="0">
              <a:defRPr kern="1200" sz="1800">
                <a:solidFill>
                  <a:schemeClr val="tx1"/>
                </a:solidFill>
                <a:latin typeface="+mn-lt"/>
                <a:ea typeface="+mn-ea"/>
                <a:cs typeface="+mn-cs"/>
              </a:defRPr>
            </a:lvl4pPr>
            <a:lvl5pPr algn="l" defTabSz="914332" eaLnBrk="1" hangingPunct="1" latinLnBrk="0" marL="1828664" rtl="0">
              <a:defRPr kern="1200" sz="1800">
                <a:solidFill>
                  <a:schemeClr val="tx1"/>
                </a:solidFill>
                <a:latin typeface="+mn-lt"/>
                <a:ea typeface="+mn-ea"/>
                <a:cs typeface="+mn-cs"/>
              </a:defRPr>
            </a:lvl5pPr>
            <a:lvl6pPr algn="l" defTabSz="914332" eaLnBrk="1" hangingPunct="1" latinLnBrk="0" marL="2285830" rtl="0">
              <a:defRPr kern="1200" sz="1800">
                <a:solidFill>
                  <a:schemeClr val="tx1"/>
                </a:solidFill>
                <a:latin typeface="+mn-lt"/>
                <a:ea typeface="+mn-ea"/>
                <a:cs typeface="+mn-cs"/>
              </a:defRPr>
            </a:lvl6pPr>
            <a:lvl7pPr algn="l" defTabSz="914332" eaLnBrk="1" hangingPunct="1" latinLnBrk="0" marL="2742994" rtl="0">
              <a:defRPr kern="1200" sz="1800">
                <a:solidFill>
                  <a:schemeClr val="tx1"/>
                </a:solidFill>
                <a:latin typeface="+mn-lt"/>
                <a:ea typeface="+mn-ea"/>
                <a:cs typeface="+mn-cs"/>
              </a:defRPr>
            </a:lvl7pPr>
            <a:lvl8pPr algn="l" defTabSz="914332" eaLnBrk="1" hangingPunct="1" latinLnBrk="0" marL="3200160" rtl="0">
              <a:defRPr kern="1200" sz="1800">
                <a:solidFill>
                  <a:schemeClr val="tx1"/>
                </a:solidFill>
                <a:latin typeface="+mn-lt"/>
                <a:ea typeface="+mn-ea"/>
                <a:cs typeface="+mn-cs"/>
              </a:defRPr>
            </a:lvl8pPr>
            <a:lvl9pPr algn="l" defTabSz="914332" eaLnBrk="1" hangingPunct="1" latinLnBrk="0" marL="3657327" rtl="0">
              <a:defRPr kern="1200" sz="1800">
                <a:solidFill>
                  <a:schemeClr val="tx1"/>
                </a:solidFill>
                <a:latin typeface="+mn-lt"/>
                <a:ea typeface="+mn-ea"/>
                <a:cs typeface="+mn-cs"/>
              </a:defRPr>
            </a:lvl9pPr>
          </a:lstStyle>
          <a:p>
            <a:endParaRPr lang="id-ID" sz="2531">
              <a:latin charset="0" panose="02020603050405020304" pitchFamily="18" typeface="Times New Roman"/>
              <a:ea charset="-122" panose="020b0503020204020204" pitchFamily="34" typeface="微软雅黑"/>
              <a:sym charset="0" panose="02020603050405020304" pitchFamily="18" typeface="Times New Roman"/>
            </a:endParaRPr>
          </a:p>
        </p:txBody>
      </p:sp>
      <p:grpSp>
        <p:nvGrpSpPr>
          <p:cNvPr id="45" name="Group 44"/>
          <p:cNvGrpSpPr/>
          <p:nvPr/>
        </p:nvGrpSpPr>
        <p:grpSpPr>
          <a:xfrm>
            <a:off x="8575405" y="3584825"/>
            <a:ext cx="3116614" cy="942198"/>
            <a:chOff x="1603804" y="2220559"/>
            <a:chExt cx="2955174" cy="893393"/>
          </a:xfrm>
        </p:grpSpPr>
        <p:sp>
          <p:nvSpPr>
            <p:cNvPr id="46" name="Text Placeholder 2"/>
            <p:cNvSpPr txBox="1"/>
            <p:nvPr/>
          </p:nvSpPr>
          <p:spPr>
            <a:xfrm>
              <a:off x="1603804" y="2220559"/>
              <a:ext cx="2013460" cy="261780"/>
            </a:xfrm>
            <a:prstGeom prst="rect">
              <a:avLst/>
            </a:prstGeom>
            <a:noFill/>
          </p:spPr>
          <p:txBody>
            <a:bodyPr anchor="ctr" bIns="48218" lIns="96435" rIns="96435" rtlCol="0" tIns="48218" vert="horz">
              <a:noAutofit/>
            </a:bodyPr>
            <a:lstStyle>
              <a:defPPr>
                <a:defRPr lang="en-US"/>
              </a:defPPr>
              <a:lvl1pPr algn="ctr" defTabSz="914400" eaLnBrk="1" hangingPunct="1" latinLnBrk="0" marL="0" rtl="0">
                <a:defRPr kern="1200" sz="1200">
                  <a:solidFill>
                    <a:schemeClr val="tx1">
                      <a:tint val="75000"/>
                    </a:schemeClr>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l"/>
              <a:r>
                <a:rPr lang="en-GB" sz="1687">
                  <a:solidFill>
                    <a:schemeClr val="tx1">
                      <a:lumMod val="65000"/>
                      <a:lumOff val="35000"/>
                    </a:schemeClr>
                  </a:solidFill>
                  <a:latin charset="0" panose="02020603050405020304" pitchFamily="18" typeface="Times New Roman"/>
                  <a:ea charset="-122" panose="020b0503020204020204" pitchFamily="34" typeface="微软雅黑"/>
                  <a:cs charset="0" panose="020b0503030202020304" pitchFamily="34" typeface="Clear Sans"/>
                  <a:sym charset="0" panose="02020603050405020304" pitchFamily="18" typeface="Times New Roman"/>
                </a:rPr>
                <a:t>Communication</a:t>
              </a:r>
            </a:p>
          </p:txBody>
        </p:sp>
        <p:sp>
          <p:nvSpPr>
            <p:cNvPr id="47" name="TextBox 46"/>
            <p:cNvSpPr txBox="1"/>
            <p:nvPr/>
          </p:nvSpPr>
          <p:spPr>
            <a:xfrm>
              <a:off x="1679272" y="2559832"/>
              <a:ext cx="2879707" cy="548833"/>
            </a:xfrm>
            <a:prstGeom prst="rect">
              <a:avLst/>
            </a:prstGeom>
            <a:noFill/>
          </p:spPr>
          <p:txBody>
            <a:bodyPr bIns="0" lIns="0" rIns="0" rtlCol="0" tIns="0" wrap="square">
              <a:spAutoFit/>
            </a:bodyPr>
            <a:lstStyle/>
            <a:p>
              <a:r>
                <a:rPr lang="en-US" sz="1266">
                  <a:solidFill>
                    <a:schemeClr val="bg1">
                      <a:lumMod val="50000"/>
                    </a:schemeClr>
                  </a:solidFill>
                  <a:latin charset="0" panose="02020603050405020304" pitchFamily="18" typeface="Times New Roman"/>
                  <a:ea charset="-122" panose="020b0503020204020204" pitchFamily="34" typeface="微软雅黑"/>
                  <a:cs charset="0" panose="020b0606030504020204" pitchFamily="34" typeface="Open Sans"/>
                  <a:sym charset="0" panose="02020603050405020304" pitchFamily="18" typeface="Times New Roman"/>
                </a:rPr>
                <a:t>Porem ipsum dolor sit amet, cot adipicing elit. Sed imperun velit laoreet facilisisan raesent dala encari rinadewnita</a:t>
              </a:r>
            </a:p>
          </p:txBody>
        </p:sp>
      </p:grpSp>
      <p:grpSp>
        <p:nvGrpSpPr>
          <p:cNvPr id="48" name="Group 47"/>
          <p:cNvGrpSpPr/>
          <p:nvPr/>
        </p:nvGrpSpPr>
        <p:grpSpPr>
          <a:xfrm>
            <a:off x="9037491" y="5043722"/>
            <a:ext cx="3116614" cy="942198"/>
            <a:chOff x="1603804" y="2220559"/>
            <a:chExt cx="2955174" cy="893393"/>
          </a:xfrm>
        </p:grpSpPr>
        <p:sp>
          <p:nvSpPr>
            <p:cNvPr id="49" name="Text Placeholder 2"/>
            <p:cNvSpPr txBox="1"/>
            <p:nvPr/>
          </p:nvSpPr>
          <p:spPr>
            <a:xfrm>
              <a:off x="1603804" y="2220559"/>
              <a:ext cx="2013460" cy="261780"/>
            </a:xfrm>
            <a:prstGeom prst="rect">
              <a:avLst/>
            </a:prstGeom>
            <a:noFill/>
          </p:spPr>
          <p:txBody>
            <a:bodyPr anchor="ctr" bIns="48218" lIns="96435" rIns="96435" rtlCol="0" tIns="48218" vert="horz">
              <a:noAutofit/>
            </a:bodyPr>
            <a:lstStyle>
              <a:defPPr>
                <a:defRPr lang="en-US"/>
              </a:defPPr>
              <a:lvl1pPr algn="ctr" defTabSz="914400" eaLnBrk="1" hangingPunct="1" latinLnBrk="0" marL="0" rtl="0">
                <a:defRPr kern="1200" sz="1200">
                  <a:solidFill>
                    <a:schemeClr val="tx1">
                      <a:tint val="75000"/>
                    </a:schemeClr>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l"/>
              <a:r>
                <a:rPr lang="en-GB" sz="1687">
                  <a:solidFill>
                    <a:schemeClr val="tx1">
                      <a:lumMod val="65000"/>
                      <a:lumOff val="35000"/>
                    </a:schemeClr>
                  </a:solidFill>
                  <a:latin charset="0" panose="02020603050405020304" pitchFamily="18" typeface="Times New Roman"/>
                  <a:ea charset="-122" panose="020b0503020204020204" pitchFamily="34" typeface="微软雅黑"/>
                  <a:cs charset="0" panose="020b0503030202020304" pitchFamily="34" typeface="Clear Sans"/>
                  <a:sym charset="0" panose="02020603050405020304" pitchFamily="18" typeface="Times New Roman"/>
                </a:rPr>
                <a:t>Graphic Design</a:t>
              </a:r>
            </a:p>
          </p:txBody>
        </p:sp>
        <p:sp>
          <p:nvSpPr>
            <p:cNvPr id="50" name="TextBox 49"/>
            <p:cNvSpPr txBox="1"/>
            <p:nvPr/>
          </p:nvSpPr>
          <p:spPr>
            <a:xfrm>
              <a:off x="1679271" y="2559832"/>
              <a:ext cx="2879707" cy="548833"/>
            </a:xfrm>
            <a:prstGeom prst="rect">
              <a:avLst/>
            </a:prstGeom>
            <a:noFill/>
          </p:spPr>
          <p:txBody>
            <a:bodyPr bIns="0" lIns="0" rIns="0" rtlCol="0" tIns="0" wrap="square">
              <a:spAutoFit/>
            </a:bodyPr>
            <a:lstStyle/>
            <a:p>
              <a:r>
                <a:rPr lang="en-US" sz="1266">
                  <a:solidFill>
                    <a:schemeClr val="bg1">
                      <a:lumMod val="50000"/>
                    </a:schemeClr>
                  </a:solidFill>
                  <a:latin charset="0" panose="02020603050405020304" pitchFamily="18" typeface="Times New Roman"/>
                  <a:ea charset="-122" panose="020b0503020204020204" pitchFamily="34" typeface="微软雅黑"/>
                  <a:cs charset="0" panose="020b0606030504020204" pitchFamily="34" typeface="Open Sans"/>
                  <a:sym charset="0" panose="02020603050405020304" pitchFamily="18" typeface="Times New Roman"/>
                </a:rPr>
                <a:t>Porem ipsum dolor sit amet, cot adipicing elit. Sed imperun velit laoreet facilisisan raesent dala encari rinadewnita</a:t>
              </a:r>
            </a:p>
          </p:txBody>
        </p:sp>
      </p:grpSp>
      <p:grpSp>
        <p:nvGrpSpPr>
          <p:cNvPr id="51" name="Group 50"/>
          <p:cNvGrpSpPr/>
          <p:nvPr/>
        </p:nvGrpSpPr>
        <p:grpSpPr>
          <a:xfrm>
            <a:off x="1231162" y="3584102"/>
            <a:ext cx="3121667" cy="942198"/>
            <a:chOff x="1679271" y="2220559"/>
            <a:chExt cx="2959965" cy="893393"/>
          </a:xfrm>
        </p:grpSpPr>
        <p:sp>
          <p:nvSpPr>
            <p:cNvPr id="52" name="Text Placeholder 2"/>
            <p:cNvSpPr txBox="1"/>
            <p:nvPr/>
          </p:nvSpPr>
          <p:spPr>
            <a:xfrm>
              <a:off x="2625776" y="2220559"/>
              <a:ext cx="2013460" cy="261780"/>
            </a:xfrm>
            <a:prstGeom prst="rect">
              <a:avLst/>
            </a:prstGeom>
            <a:noFill/>
          </p:spPr>
          <p:txBody>
            <a:bodyPr anchor="ctr" bIns="48218" lIns="96435" rIns="96435" rtlCol="0" tIns="48218" vert="horz">
              <a:noAutofit/>
            </a:bodyPr>
            <a:lstStyle>
              <a:defPPr>
                <a:defRPr lang="en-US"/>
              </a:defPPr>
              <a:lvl1pPr algn="ctr" defTabSz="914400" eaLnBrk="1" hangingPunct="1" latinLnBrk="0" marL="0" rtl="0">
                <a:defRPr kern="1200" sz="1200">
                  <a:solidFill>
                    <a:schemeClr val="tx1">
                      <a:tint val="75000"/>
                    </a:schemeClr>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r"/>
              <a:r>
                <a:rPr lang="en-GB" sz="1687">
                  <a:solidFill>
                    <a:schemeClr val="tx1">
                      <a:lumMod val="65000"/>
                      <a:lumOff val="35000"/>
                    </a:schemeClr>
                  </a:solidFill>
                  <a:latin charset="0" panose="02020603050405020304" pitchFamily="18" typeface="Times New Roman"/>
                  <a:ea charset="-122" panose="020b0503020204020204" pitchFamily="34" typeface="微软雅黑"/>
                  <a:cs charset="0" panose="020b0503030202020304" pitchFamily="34" typeface="Clear Sans"/>
                  <a:sym charset="0" panose="02020603050405020304" pitchFamily="18" typeface="Times New Roman"/>
                </a:rPr>
                <a:t>Organising</a:t>
              </a:r>
            </a:p>
          </p:txBody>
        </p:sp>
        <p:sp>
          <p:nvSpPr>
            <p:cNvPr id="53" name="TextBox 52"/>
            <p:cNvSpPr txBox="1"/>
            <p:nvPr/>
          </p:nvSpPr>
          <p:spPr>
            <a:xfrm>
              <a:off x="1679271" y="2559832"/>
              <a:ext cx="2879707" cy="548833"/>
            </a:xfrm>
            <a:prstGeom prst="rect">
              <a:avLst/>
            </a:prstGeom>
            <a:noFill/>
          </p:spPr>
          <p:txBody>
            <a:bodyPr bIns="0" lIns="0" rIns="0" rtlCol="0" tIns="0" wrap="square">
              <a:spAutoFit/>
            </a:bodyPr>
            <a:lstStyle/>
            <a:p>
              <a:pPr algn="r"/>
              <a:r>
                <a:rPr lang="en-US" sz="1266">
                  <a:solidFill>
                    <a:schemeClr val="bg1">
                      <a:lumMod val="50000"/>
                    </a:schemeClr>
                  </a:solidFill>
                  <a:latin charset="0" panose="02020603050405020304" pitchFamily="18" typeface="Times New Roman"/>
                  <a:ea charset="-122" panose="020b0503020204020204" pitchFamily="34" typeface="微软雅黑"/>
                  <a:cs charset="0" panose="020b0606030504020204" pitchFamily="34" typeface="Open Sans"/>
                  <a:sym charset="0" panose="02020603050405020304" pitchFamily="18" typeface="Times New Roman"/>
                </a:rPr>
                <a:t>Porem ipsum dolor sit amet, cot adipicing elit. Sed imperun velit laoreet facilisisan raesent dala encari rinadewnita</a:t>
              </a:r>
            </a:p>
          </p:txBody>
        </p:sp>
      </p:grpSp>
      <p:grpSp>
        <p:nvGrpSpPr>
          <p:cNvPr id="54" name="Group 53"/>
          <p:cNvGrpSpPr/>
          <p:nvPr/>
        </p:nvGrpSpPr>
        <p:grpSpPr>
          <a:xfrm>
            <a:off x="762379" y="5043722"/>
            <a:ext cx="3121667" cy="942198"/>
            <a:chOff x="1679271" y="2220559"/>
            <a:chExt cx="2959965" cy="893393"/>
          </a:xfrm>
        </p:grpSpPr>
        <p:sp>
          <p:nvSpPr>
            <p:cNvPr id="55" name="Text Placeholder 2"/>
            <p:cNvSpPr txBox="1"/>
            <p:nvPr/>
          </p:nvSpPr>
          <p:spPr>
            <a:xfrm>
              <a:off x="2625776" y="2220559"/>
              <a:ext cx="2013460" cy="261780"/>
            </a:xfrm>
            <a:prstGeom prst="rect">
              <a:avLst/>
            </a:prstGeom>
            <a:noFill/>
          </p:spPr>
          <p:txBody>
            <a:bodyPr anchor="ctr" bIns="48218" lIns="96435" rIns="96435" rtlCol="0" tIns="48218" vert="horz">
              <a:noAutofit/>
            </a:bodyPr>
            <a:lstStyle>
              <a:defPPr>
                <a:defRPr lang="en-US"/>
              </a:defPPr>
              <a:lvl1pPr algn="ctr" defTabSz="914400" eaLnBrk="1" hangingPunct="1" latinLnBrk="0" marL="0" rtl="0">
                <a:defRPr kern="1200" sz="1200">
                  <a:solidFill>
                    <a:schemeClr val="tx1">
                      <a:tint val="75000"/>
                    </a:schemeClr>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r"/>
              <a:r>
                <a:rPr lang="en-GB" sz="1687">
                  <a:solidFill>
                    <a:schemeClr val="tx1">
                      <a:lumMod val="65000"/>
                      <a:lumOff val="35000"/>
                    </a:schemeClr>
                  </a:solidFill>
                  <a:latin charset="0" panose="02020603050405020304" pitchFamily="18" typeface="Times New Roman"/>
                  <a:ea charset="-122" panose="020b0503020204020204" pitchFamily="34" typeface="微软雅黑"/>
                  <a:cs charset="0" panose="020b0503030202020304" pitchFamily="34" typeface="Clear Sans"/>
                  <a:sym charset="0" panose="02020603050405020304" pitchFamily="18" typeface="Times New Roman"/>
                </a:rPr>
                <a:t>Leadership</a:t>
              </a:r>
            </a:p>
          </p:txBody>
        </p:sp>
        <p:sp>
          <p:nvSpPr>
            <p:cNvPr id="56" name="TextBox 55"/>
            <p:cNvSpPr txBox="1"/>
            <p:nvPr/>
          </p:nvSpPr>
          <p:spPr>
            <a:xfrm>
              <a:off x="1679271" y="2559832"/>
              <a:ext cx="2879707" cy="548833"/>
            </a:xfrm>
            <a:prstGeom prst="rect">
              <a:avLst/>
            </a:prstGeom>
            <a:noFill/>
          </p:spPr>
          <p:txBody>
            <a:bodyPr bIns="0" lIns="0" rIns="0" rtlCol="0" tIns="0" wrap="square">
              <a:spAutoFit/>
            </a:bodyPr>
            <a:lstStyle/>
            <a:p>
              <a:pPr algn="r"/>
              <a:r>
                <a:rPr lang="en-US" sz="1266">
                  <a:solidFill>
                    <a:schemeClr val="bg1">
                      <a:lumMod val="50000"/>
                    </a:schemeClr>
                  </a:solidFill>
                  <a:latin charset="0" panose="02020603050405020304" pitchFamily="18" typeface="Times New Roman"/>
                  <a:ea charset="-122" panose="020b0503020204020204" pitchFamily="34" typeface="微软雅黑"/>
                  <a:cs charset="0" panose="020b0606030504020204" pitchFamily="34" typeface="Open Sans"/>
                  <a:sym charset="0" panose="02020603050405020304" pitchFamily="18" typeface="Times New Roman"/>
                </a:rPr>
                <a:t>Porem ipsum dolor sit amet, cot adipicing elit. Sed imperun velit laoreet facilisisan raesent dala encari rinadewnita</a:t>
              </a:r>
            </a:p>
          </p:txBody>
        </p:sp>
      </p:grpSp>
      <p:grpSp>
        <p:nvGrpSpPr>
          <p:cNvPr id="57" name="Group 56"/>
          <p:cNvGrpSpPr/>
          <p:nvPr/>
        </p:nvGrpSpPr>
        <p:grpSpPr>
          <a:xfrm>
            <a:off x="4649886" y="1539689"/>
            <a:ext cx="3575649" cy="970609"/>
            <a:chOff x="4410635" y="1328376"/>
            <a:chExt cx="3390431" cy="920332"/>
          </a:xfrm>
        </p:grpSpPr>
        <p:sp>
          <p:nvSpPr>
            <p:cNvPr id="58" name="Text Placeholder 2"/>
            <p:cNvSpPr txBox="1"/>
            <p:nvPr/>
          </p:nvSpPr>
          <p:spPr>
            <a:xfrm>
              <a:off x="5070611" y="1328376"/>
              <a:ext cx="2067076" cy="295275"/>
            </a:xfrm>
            <a:prstGeom prst="rect">
              <a:avLst/>
            </a:prstGeom>
            <a:noFill/>
          </p:spPr>
          <p:txBody>
            <a:bodyPr anchor="ctr" bIns="48218" lIns="96435" rIns="96435" rtlCol="0" tIns="48218" vert="horz">
              <a:noAutofit/>
            </a:bodyPr>
            <a:lstStyle>
              <a:defPPr>
                <a:defRPr lang="en-US"/>
              </a:defPPr>
              <a:lvl1pPr algn="ctr" defTabSz="914377" eaLnBrk="1" hangingPunct="1" latinLnBrk="0" marL="0" rtl="0">
                <a:defRPr kern="1200" sz="1200">
                  <a:solidFill>
                    <a:schemeClr val="tx1">
                      <a:tint val="75000"/>
                    </a:schemeClr>
                  </a:solidFill>
                  <a:latin typeface="+mn-lt"/>
                  <a:ea typeface="+mn-ea"/>
                  <a:cs typeface="+mn-cs"/>
                </a:defRPr>
              </a:lvl1pPr>
              <a:lvl2pPr algn="l" defTabSz="914377" eaLnBrk="1" hangingPunct="1" latinLnBrk="0" marL="457189" rtl="0">
                <a:defRPr kern="1200" sz="1800">
                  <a:solidFill>
                    <a:schemeClr val="tx1"/>
                  </a:solidFill>
                  <a:latin typeface="+mn-lt"/>
                  <a:ea typeface="+mn-ea"/>
                  <a:cs typeface="+mn-cs"/>
                </a:defRPr>
              </a:lvl2pPr>
              <a:lvl3pPr algn="l" defTabSz="914377" eaLnBrk="1" hangingPunct="1" latinLnBrk="0" marL="914377" rtl="0">
                <a:defRPr kern="1200" sz="1800">
                  <a:solidFill>
                    <a:schemeClr val="tx1"/>
                  </a:solidFill>
                  <a:latin typeface="+mn-lt"/>
                  <a:ea typeface="+mn-ea"/>
                  <a:cs typeface="+mn-cs"/>
                </a:defRPr>
              </a:lvl3pPr>
              <a:lvl4pPr algn="l" defTabSz="914377" eaLnBrk="1" hangingPunct="1" latinLnBrk="0" marL="1371566" rtl="0">
                <a:defRPr kern="1200" sz="1800">
                  <a:solidFill>
                    <a:schemeClr val="tx1"/>
                  </a:solidFill>
                  <a:latin typeface="+mn-lt"/>
                  <a:ea typeface="+mn-ea"/>
                  <a:cs typeface="+mn-cs"/>
                </a:defRPr>
              </a:lvl4pPr>
              <a:lvl5pPr algn="l" defTabSz="914377" eaLnBrk="1" hangingPunct="1" latinLnBrk="0" marL="1828754" rtl="0">
                <a:defRPr kern="1200" sz="1800">
                  <a:solidFill>
                    <a:schemeClr val="tx1"/>
                  </a:solidFill>
                  <a:latin typeface="+mn-lt"/>
                  <a:ea typeface="+mn-ea"/>
                  <a:cs typeface="+mn-cs"/>
                </a:defRPr>
              </a:lvl5pPr>
              <a:lvl6pPr algn="l" defTabSz="914377" eaLnBrk="1" hangingPunct="1" latinLnBrk="0" marL="2285943" rtl="0">
                <a:defRPr kern="1200" sz="1800">
                  <a:solidFill>
                    <a:schemeClr val="tx1"/>
                  </a:solidFill>
                  <a:latin typeface="+mn-lt"/>
                  <a:ea typeface="+mn-ea"/>
                  <a:cs typeface="+mn-cs"/>
                </a:defRPr>
              </a:lvl6pPr>
              <a:lvl7pPr algn="l" defTabSz="914377" eaLnBrk="1" hangingPunct="1" latinLnBrk="0" marL="2743131" rtl="0">
                <a:defRPr kern="1200" sz="1800">
                  <a:solidFill>
                    <a:schemeClr val="tx1"/>
                  </a:solidFill>
                  <a:latin typeface="+mn-lt"/>
                  <a:ea typeface="+mn-ea"/>
                  <a:cs typeface="+mn-cs"/>
                </a:defRPr>
              </a:lvl7pPr>
              <a:lvl8pPr algn="l" defTabSz="914377" eaLnBrk="1" hangingPunct="1" latinLnBrk="0" marL="3200320" rtl="0">
                <a:defRPr kern="1200" sz="1800">
                  <a:solidFill>
                    <a:schemeClr val="tx1"/>
                  </a:solidFill>
                  <a:latin typeface="+mn-lt"/>
                  <a:ea typeface="+mn-ea"/>
                  <a:cs typeface="+mn-cs"/>
                </a:defRPr>
              </a:lvl8pPr>
              <a:lvl9pPr algn="l" defTabSz="914377" eaLnBrk="1" hangingPunct="1" latinLnBrk="0" marL="3657509" rtl="0">
                <a:defRPr kern="1200" sz="1800">
                  <a:solidFill>
                    <a:schemeClr val="tx1"/>
                  </a:solidFill>
                  <a:latin typeface="+mn-lt"/>
                  <a:ea typeface="+mn-ea"/>
                  <a:cs typeface="+mn-cs"/>
                </a:defRPr>
              </a:lvl9pPr>
            </a:lstStyle>
            <a:p>
              <a:r>
                <a:rPr lang="en-GB" sz="1687">
                  <a:solidFill>
                    <a:schemeClr val="tx1">
                      <a:lumMod val="65000"/>
                      <a:lumOff val="35000"/>
                    </a:schemeClr>
                  </a:solidFill>
                  <a:latin charset="0" panose="02020603050405020304" pitchFamily="18" typeface="Times New Roman"/>
                  <a:ea charset="-122" panose="020b0503020204020204" pitchFamily="34" typeface="微软雅黑"/>
                  <a:cs charset="0" panose="020b0503030202020304" pitchFamily="34" typeface="Clear Sans"/>
                  <a:sym charset="0" panose="02020603050405020304" pitchFamily="18" typeface="Times New Roman"/>
                </a:rPr>
                <a:t>Computing Skill</a:t>
              </a:r>
            </a:p>
          </p:txBody>
        </p:sp>
        <p:sp>
          <p:nvSpPr>
            <p:cNvPr id="59" name="TextBox 58"/>
            <p:cNvSpPr txBox="1"/>
            <p:nvPr/>
          </p:nvSpPr>
          <p:spPr>
            <a:xfrm>
              <a:off x="4410634" y="1607038"/>
              <a:ext cx="3390431" cy="635536"/>
            </a:xfrm>
            <a:prstGeom prst="rect">
              <a:avLst/>
            </a:prstGeom>
            <a:noFill/>
          </p:spPr>
          <p:txBody>
            <a:bodyPr rtlCol="0" wrap="square">
              <a:spAutoFit/>
            </a:bodyPr>
            <a:lstStyle/>
            <a:p>
              <a:pPr algn="ctr"/>
              <a:r>
                <a:rPr lang="en-US" sz="1266">
                  <a:solidFill>
                    <a:schemeClr val="bg1">
                      <a:lumMod val="50000"/>
                    </a:schemeClr>
                  </a:solidFill>
                  <a:latin charset="0" panose="02020603050405020304" pitchFamily="18" typeface="Times New Roman"/>
                  <a:ea charset="-122" panose="020b0503020204020204" pitchFamily="34" typeface="微软雅黑"/>
                  <a:cs charset="0" panose="020b0606030504020204" pitchFamily="34" typeface="Open Sans"/>
                  <a:sym charset="0" panose="02020603050405020304" pitchFamily="18" typeface="Times New Roman"/>
                </a:rPr>
                <a:t>Denima ustebus danaime lovera donWakamare dimasa quosam santLoirem ipsume koler sit denimaOstebus</a:t>
              </a:r>
            </a:p>
          </p:txBody>
        </p:sp>
      </p:grpSp>
      <p:grpSp>
        <p:nvGrpSpPr>
          <p:cNvPr id="2" name="Group 1"/>
          <p:cNvGrpSpPr/>
          <p:nvPr/>
        </p:nvGrpSpPr>
        <p:grpSpPr>
          <a:xfrm>
            <a:off x="5787624" y="2580628"/>
            <a:ext cx="1202841" cy="1202840"/>
            <a:chOff x="5487492" y="2446951"/>
            <a:chExt cx="1140534" cy="1140533"/>
          </a:xfrm>
        </p:grpSpPr>
        <p:sp>
          <p:nvSpPr>
            <p:cNvPr id="19" name="Oval 18"/>
            <p:cNvSpPr/>
            <p:nvPr/>
          </p:nvSpPr>
          <p:spPr>
            <a:xfrm>
              <a:off x="5487492" y="2446951"/>
              <a:ext cx="1140534" cy="1140533"/>
            </a:xfrm>
            <a:prstGeom prst="ellipse">
              <a:avLst/>
            </a:prstGeom>
            <a:solidFill>
              <a:schemeClr val="accent3"/>
            </a:solidFill>
            <a:ln w="19050">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2953">
                <a:latin charset="0" panose="02020603050405020304" pitchFamily="18" typeface="Times New Roman"/>
                <a:ea charset="-122" panose="020b0503020204020204" pitchFamily="34" typeface="微软雅黑"/>
                <a:cs charset="0" panose="020b0606030504020204" pitchFamily="34" typeface="Open Sans"/>
                <a:sym charset="0" panose="02020603050405020304" pitchFamily="18" typeface="Times New Roman"/>
              </a:endParaRPr>
            </a:p>
          </p:txBody>
        </p:sp>
        <p:sp>
          <p:nvSpPr>
            <p:cNvPr id="60" name="Shape 940"/>
            <p:cNvSpPr/>
            <p:nvPr/>
          </p:nvSpPr>
          <p:spPr>
            <a:xfrm>
              <a:off x="5755632" y="2807806"/>
              <a:ext cx="626948" cy="417677"/>
            </a:xfrm>
            <a:custGeom>
              <a:cxnLst>
                <a:cxn ang="0">
                  <a:pos x="wd2" y="hd2"/>
                </a:cxn>
                <a:cxn ang="5400000">
                  <a:pos x="wd2" y="hd2"/>
                </a:cxn>
                <a:cxn ang="10800000">
                  <a:pos x="wd2" y="hd2"/>
                </a:cxn>
                <a:cxn ang="16200000">
                  <a:pos x="wd2" y="hd2"/>
                </a:cxn>
              </a:cxnLst>
              <a:rect b="b" l="0" r="r" t="0"/>
              <a:pathLst>
                <a:path extrusionOk="0" h="21600" w="21547">
                  <a:moveTo>
                    <a:pt x="18847" y="15749"/>
                  </a:moveTo>
                  <a:lnTo>
                    <a:pt x="2701" y="15749"/>
                  </a:lnTo>
                  <a:lnTo>
                    <a:pt x="2701" y="1346"/>
                  </a:lnTo>
                  <a:lnTo>
                    <a:pt x="18847" y="1346"/>
                  </a:lnTo>
                  <a:cubicBezTo>
                    <a:pt x="18847" y="1346"/>
                    <a:pt x="18847" y="15749"/>
                    <a:pt x="18847" y="15749"/>
                  </a:cubicBezTo>
                  <a:close/>
                  <a:moveTo>
                    <a:pt x="0" y="20510"/>
                  </a:moveTo>
                  <a:cubicBezTo>
                    <a:pt x="0" y="20510"/>
                    <a:pt x="-26" y="21600"/>
                    <a:pt x="1603" y="21600"/>
                  </a:cubicBezTo>
                  <a:cubicBezTo>
                    <a:pt x="2568" y="21600"/>
                    <a:pt x="6216" y="21600"/>
                    <a:pt x="9032" y="21600"/>
                  </a:cubicBezTo>
                  <a:cubicBezTo>
                    <a:pt x="9032" y="21600"/>
                    <a:pt x="10576" y="21600"/>
                    <a:pt x="12515" y="21600"/>
                  </a:cubicBezTo>
                  <a:cubicBezTo>
                    <a:pt x="15331" y="21600"/>
                    <a:pt x="18979" y="21600"/>
                    <a:pt x="19943" y="21600"/>
                  </a:cubicBezTo>
                  <a:cubicBezTo>
                    <a:pt x="21574" y="21600"/>
                    <a:pt x="21547" y="20510"/>
                    <a:pt x="21547" y="20510"/>
                  </a:cubicBezTo>
                  <a:lnTo>
                    <a:pt x="19418" y="16436"/>
                  </a:lnTo>
                  <a:cubicBezTo>
                    <a:pt x="19512" y="16224"/>
                    <a:pt x="19569" y="15977"/>
                    <a:pt x="19569" y="15711"/>
                  </a:cubicBezTo>
                  <a:lnTo>
                    <a:pt x="19569" y="1384"/>
                  </a:lnTo>
                  <a:cubicBezTo>
                    <a:pt x="19569" y="621"/>
                    <a:pt x="19123" y="0"/>
                    <a:pt x="18571" y="0"/>
                  </a:cubicBezTo>
                  <a:lnTo>
                    <a:pt x="2977" y="0"/>
                  </a:lnTo>
                  <a:cubicBezTo>
                    <a:pt x="2425" y="0"/>
                    <a:pt x="1979" y="621"/>
                    <a:pt x="1979" y="1384"/>
                  </a:cubicBezTo>
                  <a:lnTo>
                    <a:pt x="1979" y="15711"/>
                  </a:lnTo>
                  <a:cubicBezTo>
                    <a:pt x="1979" y="15978"/>
                    <a:pt x="2035" y="16224"/>
                    <a:pt x="2129" y="16436"/>
                  </a:cubicBezTo>
                  <a:cubicBezTo>
                    <a:pt x="2129" y="16436"/>
                    <a:pt x="0" y="20510"/>
                    <a:pt x="0" y="20510"/>
                  </a:cubicBezTo>
                  <a:close/>
                </a:path>
              </a:pathLst>
            </a:custGeom>
            <a:solidFill>
              <a:schemeClr val="bg1"/>
            </a:solidFill>
            <a:ln cap="flat" w="12700">
              <a:noFill/>
              <a:miter lim="400000"/>
            </a:ln>
            <a:effectLst/>
          </p:spPr>
          <p:txBody>
            <a:bodyPr anchor="ctr" bIns="40181" lIns="40181" numCol="1" rIns="40181" tIns="40181" wrap="square">
              <a:noAutofit/>
            </a:bodyPr>
            <a:lstStyle/>
            <a:p>
              <a:pPr lvl="0">
                <a:defRPr sz="3200">
                  <a:solidFill>
                    <a:srgbClr val="FFFFFF"/>
                  </a:solidFill>
                  <a:latin typeface="Helvetica Light"/>
                  <a:ea typeface="Helvetica Light"/>
                  <a:cs typeface="Helvetica Light"/>
                  <a:sym typeface="Helvetica Light"/>
                </a:defRPr>
              </a:pPr>
              <a:endParaRPr sz="3375">
                <a:latin charset="0" panose="02020603050405020304" pitchFamily="18" typeface="Times New Roman"/>
                <a:ea charset="-122" panose="020b0503020204020204" pitchFamily="34" typeface="微软雅黑"/>
                <a:sym charset="0" panose="02020603050405020304" pitchFamily="18" typeface="Times New Roman"/>
              </a:endParaRPr>
            </a:p>
          </p:txBody>
        </p:sp>
      </p:grpSp>
      <p:grpSp>
        <p:nvGrpSpPr>
          <p:cNvPr id="3" name="Group 2"/>
          <p:cNvGrpSpPr/>
          <p:nvPr/>
        </p:nvGrpSpPr>
        <p:grpSpPr>
          <a:xfrm>
            <a:off x="7169496" y="3544181"/>
            <a:ext cx="1202841" cy="1202840"/>
            <a:chOff x="6797783" y="3360593"/>
            <a:chExt cx="1140534" cy="1140533"/>
          </a:xfrm>
        </p:grpSpPr>
        <p:sp>
          <p:nvSpPr>
            <p:cNvPr id="28" name="Oval 27"/>
            <p:cNvSpPr/>
            <p:nvPr/>
          </p:nvSpPr>
          <p:spPr>
            <a:xfrm>
              <a:off x="6797783" y="3360593"/>
              <a:ext cx="1140534" cy="1140533"/>
            </a:xfrm>
            <a:prstGeom prst="ellipse">
              <a:avLst/>
            </a:prstGeom>
            <a:solidFill>
              <a:schemeClr val="accent4"/>
            </a:solidFill>
            <a:ln w="19050">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2953">
                <a:latin charset="0" panose="02020603050405020304" pitchFamily="18" typeface="Times New Roman"/>
                <a:ea charset="-122" panose="020b0503020204020204" pitchFamily="34" typeface="微软雅黑"/>
                <a:cs charset="0" panose="020b0606030504020204" pitchFamily="34" typeface="Open Sans"/>
                <a:sym charset="0" panose="02020603050405020304" pitchFamily="18" typeface="Times New Roman"/>
              </a:endParaRPr>
            </a:p>
          </p:txBody>
        </p:sp>
        <p:sp>
          <p:nvSpPr>
            <p:cNvPr id="61" name="Freeform 11"/>
            <p:cNvSpPr>
              <a:spLocks noEditPoints="1"/>
            </p:cNvSpPr>
            <p:nvPr/>
          </p:nvSpPr>
          <p:spPr bwMode="auto">
            <a:xfrm>
              <a:off x="7135740" y="3705602"/>
              <a:ext cx="524509" cy="434156"/>
            </a:xfrm>
            <a:custGeom>
              <a:gdLst>
                <a:gd fmla="*/ 260 w 287" name="T0"/>
                <a:gd fmla="*/ 78 h 237" name="T1"/>
                <a:gd fmla="*/ 244 w 287" name="T2"/>
                <a:gd fmla="*/ 94 h 237" name="T3"/>
                <a:gd fmla="*/ 260 w 287" name="T4"/>
                <a:gd fmla="*/ 111 h 237" name="T5"/>
                <a:gd fmla="*/ 277 w 287" name="T6"/>
                <a:gd fmla="*/ 94 h 237" name="T7"/>
                <a:gd fmla="*/ 260 w 287" name="T8"/>
                <a:gd fmla="*/ 78 h 237" name="T9"/>
                <a:gd fmla="*/ 27 w 287" name="T10"/>
                <a:gd fmla="*/ 78 h 237" name="T11"/>
                <a:gd fmla="*/ 11 w 287" name="T12"/>
                <a:gd fmla="*/ 94 h 237" name="T13"/>
                <a:gd fmla="*/ 27 w 287" name="T14"/>
                <a:gd fmla="*/ 111 h 237" name="T15"/>
                <a:gd fmla="*/ 43 w 287" name="T16"/>
                <a:gd fmla="*/ 94 h 237" name="T17"/>
                <a:gd fmla="*/ 27 w 287" name="T18"/>
                <a:gd fmla="*/ 78 h 237" name="T19"/>
                <a:gd fmla="*/ 212 w 287" name="T20"/>
                <a:gd fmla="*/ 49 h 237" name="T21"/>
                <a:gd fmla="*/ 188 w 287" name="T22"/>
                <a:gd fmla="*/ 73 h 237" name="T23"/>
                <a:gd fmla="*/ 212 w 287" name="T24"/>
                <a:gd fmla="*/ 97 h 237" name="T25"/>
                <a:gd fmla="*/ 236 w 287" name="T26"/>
                <a:gd fmla="*/ 73 h 237" name="T27"/>
                <a:gd fmla="*/ 212 w 287" name="T28"/>
                <a:gd fmla="*/ 49 h 237" name="T29"/>
                <a:gd fmla="*/ 287 w 287" name="T30"/>
                <a:gd fmla="*/ 196 h 237" name="T31"/>
                <a:gd fmla="*/ 259 w 287" name="T32"/>
                <a:gd fmla="*/ 196 h 237" name="T33"/>
                <a:gd fmla="*/ 259 w 287" name="T34"/>
                <a:gd fmla="*/ 145 h 237" name="T35"/>
                <a:gd fmla="*/ 253 w 287" name="T36"/>
                <a:gd fmla="*/ 121 h 237" name="T37"/>
                <a:gd fmla="*/ 260 w 287" name="T38"/>
                <a:gd fmla="*/ 120 h 237" name="T39"/>
                <a:gd fmla="*/ 287 w 287" name="T40"/>
                <a:gd fmla="*/ 147 h 237" name="T41"/>
                <a:gd fmla="*/ 287 w 287" name="T42"/>
                <a:gd fmla="*/ 196 h 237" name="T43"/>
                <a:gd fmla="*/ 75 w 287" name="T44"/>
                <a:gd fmla="*/ 49 h 237" name="T45"/>
                <a:gd fmla="*/ 51 w 287" name="T46"/>
                <a:gd fmla="*/ 73 h 237" name="T47"/>
                <a:gd fmla="*/ 75 w 287" name="T48"/>
                <a:gd fmla="*/ 97 h 237" name="T49"/>
                <a:gd fmla="*/ 99 w 287" name="T50"/>
                <a:gd fmla="*/ 73 h 237" name="T51"/>
                <a:gd fmla="*/ 75 w 287" name="T52"/>
                <a:gd fmla="*/ 49 h 237" name="T53"/>
                <a:gd fmla="*/ 27 w 287" name="T54"/>
                <a:gd fmla="*/ 120 h 237" name="T55"/>
                <a:gd fmla="*/ 34 w 287" name="T56"/>
                <a:gd fmla="*/ 121 h 237" name="T57"/>
                <a:gd fmla="*/ 28 w 287" name="T58"/>
                <a:gd fmla="*/ 145 h 237" name="T59"/>
                <a:gd fmla="*/ 28 w 287" name="T60"/>
                <a:gd fmla="*/ 196 h 237" name="T61"/>
                <a:gd fmla="*/ 0 w 287" name="T62"/>
                <a:gd fmla="*/ 196 h 237" name="T63"/>
                <a:gd fmla="*/ 0 w 287" name="T64"/>
                <a:gd fmla="*/ 147 h 237" name="T65"/>
                <a:gd fmla="*/ 27 w 287" name="T66"/>
                <a:gd fmla="*/ 120 h 237" name="T67"/>
                <a:gd fmla="*/ 144 w 287" name="T68"/>
                <a:gd fmla="*/ 0 h 237" name="T69"/>
                <a:gd fmla="*/ 108 w 287" name="T70"/>
                <a:gd fmla="*/ 36 h 237" name="T71"/>
                <a:gd fmla="*/ 144 w 287" name="T72"/>
                <a:gd fmla="*/ 72 h 237" name="T73"/>
                <a:gd fmla="*/ 179 w 287" name="T74"/>
                <a:gd fmla="*/ 36 h 237" name="T75"/>
                <a:gd fmla="*/ 144 w 287" name="T76"/>
                <a:gd fmla="*/ 0 h 237" name="T77"/>
                <a:gd fmla="*/ 251 w 287" name="T78"/>
                <a:gd fmla="*/ 214 h 237" name="T79"/>
                <a:gd fmla="*/ 208 w 287" name="T80"/>
                <a:gd fmla="*/ 214 h 237" name="T81"/>
                <a:gd fmla="*/ 208 w 287" name="T82"/>
                <a:gd fmla="*/ 137 h 237" name="T83"/>
                <a:gd fmla="*/ 201 w 287" name="T84"/>
                <a:gd fmla="*/ 108 h 237" name="T85"/>
                <a:gd fmla="*/ 212 w 287" name="T86"/>
                <a:gd fmla="*/ 106 h 237" name="T87"/>
                <a:gd fmla="*/ 251 w 287" name="T88"/>
                <a:gd fmla="*/ 145 h 237" name="T89"/>
                <a:gd fmla="*/ 251 w 287" name="T90"/>
                <a:gd fmla="*/ 214 h 237" name="T91"/>
                <a:gd fmla="*/ 79 w 287" name="T92"/>
                <a:gd fmla="*/ 137 h 237" name="T93"/>
                <a:gd fmla="*/ 79 w 287" name="T94"/>
                <a:gd fmla="*/ 214 h 237" name="T95"/>
                <a:gd fmla="*/ 37 w 287" name="T96"/>
                <a:gd fmla="*/ 214 h 237" name="T97"/>
                <a:gd fmla="*/ 37 w 287" name="T98"/>
                <a:gd fmla="*/ 145 h 237" name="T99"/>
                <a:gd fmla="*/ 75 w 287" name="T100"/>
                <a:gd fmla="*/ 106 h 237" name="T101"/>
                <a:gd fmla="*/ 86 w 287" name="T102"/>
                <a:gd fmla="*/ 108 h 237" name="T103"/>
                <a:gd fmla="*/ 79 w 287" name="T104"/>
                <a:gd fmla="*/ 137 h 237" name="T105"/>
                <a:gd fmla="*/ 88 w 287" name="T106"/>
                <a:gd fmla="*/ 237 h 237" name="T107"/>
                <a:gd fmla="*/ 200 w 287" name="T108"/>
                <a:gd fmla="*/ 237 h 237" name="T109"/>
                <a:gd fmla="*/ 200 w 287" name="T110"/>
                <a:gd fmla="*/ 137 h 237" name="T111"/>
                <a:gd fmla="*/ 144 w 287" name="T112"/>
                <a:gd fmla="*/ 81 h 237" name="T113"/>
                <a:gd fmla="*/ 88 w 287" name="T114"/>
                <a:gd fmla="*/ 137 h 237" name="T115"/>
                <a:gd fmla="*/ 88 w 287" name="T116"/>
                <a:gd fmla="*/ 237 h 237" name="T1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b="b" l="0" r="r" t="0"/>
              <a:pathLst>
                <a:path h="236" w="287">
                  <a:moveTo>
                    <a:pt x="260" y="78"/>
                  </a:moveTo>
                  <a:cubicBezTo>
                    <a:pt x="251" y="78"/>
                    <a:pt x="244" y="85"/>
                    <a:pt x="244" y="94"/>
                  </a:cubicBezTo>
                  <a:cubicBezTo>
                    <a:pt x="244" y="103"/>
                    <a:pt x="251" y="111"/>
                    <a:pt x="260" y="111"/>
                  </a:cubicBezTo>
                  <a:cubicBezTo>
                    <a:pt x="269" y="111"/>
                    <a:pt x="277" y="103"/>
                    <a:pt x="277" y="94"/>
                  </a:cubicBezTo>
                  <a:cubicBezTo>
                    <a:pt x="277" y="85"/>
                    <a:pt x="269" y="78"/>
                    <a:pt x="260" y="78"/>
                  </a:cubicBezTo>
                  <a:close/>
                  <a:moveTo>
                    <a:pt x="27" y="78"/>
                  </a:moveTo>
                  <a:cubicBezTo>
                    <a:pt x="18" y="78"/>
                    <a:pt x="11" y="85"/>
                    <a:pt x="11" y="94"/>
                  </a:cubicBezTo>
                  <a:cubicBezTo>
                    <a:pt x="11" y="103"/>
                    <a:pt x="18" y="111"/>
                    <a:pt x="27" y="111"/>
                  </a:cubicBezTo>
                  <a:cubicBezTo>
                    <a:pt x="36" y="111"/>
                    <a:pt x="43" y="103"/>
                    <a:pt x="43" y="94"/>
                  </a:cubicBezTo>
                  <a:cubicBezTo>
                    <a:pt x="43" y="85"/>
                    <a:pt x="36" y="78"/>
                    <a:pt x="27" y="78"/>
                  </a:cubicBezTo>
                  <a:close/>
                  <a:moveTo>
                    <a:pt x="212" y="49"/>
                  </a:moveTo>
                  <a:cubicBezTo>
                    <a:pt x="199" y="49"/>
                    <a:pt x="188" y="59"/>
                    <a:pt x="188" y="73"/>
                  </a:cubicBezTo>
                  <a:cubicBezTo>
                    <a:pt x="188" y="86"/>
                    <a:pt x="199" y="97"/>
                    <a:pt x="212" y="97"/>
                  </a:cubicBezTo>
                  <a:cubicBezTo>
                    <a:pt x="225" y="97"/>
                    <a:pt x="236" y="86"/>
                    <a:pt x="236" y="73"/>
                  </a:cubicBezTo>
                  <a:cubicBezTo>
                    <a:pt x="236" y="59"/>
                    <a:pt x="225" y="49"/>
                    <a:pt x="212" y="49"/>
                  </a:cubicBezTo>
                  <a:close/>
                  <a:moveTo>
                    <a:pt x="287" y="196"/>
                  </a:moveTo>
                  <a:cubicBezTo>
                    <a:pt x="259" y="196"/>
                    <a:pt x="259" y="196"/>
                    <a:pt x="259" y="196"/>
                  </a:cubicBezTo>
                  <a:cubicBezTo>
                    <a:pt x="259" y="145"/>
                    <a:pt x="259" y="145"/>
                    <a:pt x="259" y="145"/>
                  </a:cubicBezTo>
                  <a:cubicBezTo>
                    <a:pt x="259" y="136"/>
                    <a:pt x="257" y="128"/>
                    <a:pt x="253" y="121"/>
                  </a:cubicBezTo>
                  <a:cubicBezTo>
                    <a:pt x="255" y="120"/>
                    <a:pt x="258" y="120"/>
                    <a:pt x="260" y="120"/>
                  </a:cubicBezTo>
                  <a:cubicBezTo>
                    <a:pt x="275" y="120"/>
                    <a:pt x="287" y="132"/>
                    <a:pt x="287" y="147"/>
                  </a:cubicBezTo>
                  <a:lnTo>
                    <a:pt x="287" y="196"/>
                  </a:lnTo>
                  <a:close/>
                  <a:moveTo>
                    <a:pt x="75" y="49"/>
                  </a:moveTo>
                  <a:cubicBezTo>
                    <a:pt x="62" y="49"/>
                    <a:pt x="51" y="59"/>
                    <a:pt x="51" y="73"/>
                  </a:cubicBezTo>
                  <a:cubicBezTo>
                    <a:pt x="51" y="86"/>
                    <a:pt x="62" y="97"/>
                    <a:pt x="75" y="97"/>
                  </a:cubicBezTo>
                  <a:cubicBezTo>
                    <a:pt x="88" y="97"/>
                    <a:pt x="99" y="86"/>
                    <a:pt x="99" y="73"/>
                  </a:cubicBezTo>
                  <a:cubicBezTo>
                    <a:pt x="99" y="59"/>
                    <a:pt x="88" y="49"/>
                    <a:pt x="75" y="49"/>
                  </a:cubicBezTo>
                  <a:close/>
                  <a:moveTo>
                    <a:pt x="27" y="120"/>
                  </a:moveTo>
                  <a:cubicBezTo>
                    <a:pt x="29" y="120"/>
                    <a:pt x="32" y="120"/>
                    <a:pt x="34" y="121"/>
                  </a:cubicBezTo>
                  <a:cubicBezTo>
                    <a:pt x="30" y="128"/>
                    <a:pt x="28" y="136"/>
                    <a:pt x="28" y="145"/>
                  </a:cubicBezTo>
                  <a:cubicBezTo>
                    <a:pt x="28" y="196"/>
                    <a:pt x="28" y="196"/>
                    <a:pt x="28" y="196"/>
                  </a:cubicBezTo>
                  <a:cubicBezTo>
                    <a:pt x="0" y="196"/>
                    <a:pt x="0" y="196"/>
                    <a:pt x="0" y="196"/>
                  </a:cubicBezTo>
                  <a:cubicBezTo>
                    <a:pt x="0" y="147"/>
                    <a:pt x="0" y="147"/>
                    <a:pt x="0" y="147"/>
                  </a:cubicBezTo>
                  <a:cubicBezTo>
                    <a:pt x="0" y="132"/>
                    <a:pt x="12" y="120"/>
                    <a:pt x="27" y="120"/>
                  </a:cubicBezTo>
                  <a:close/>
                  <a:moveTo>
                    <a:pt x="144" y="0"/>
                  </a:moveTo>
                  <a:cubicBezTo>
                    <a:pt x="124" y="0"/>
                    <a:pt x="108" y="16"/>
                    <a:pt x="108" y="36"/>
                  </a:cubicBezTo>
                  <a:cubicBezTo>
                    <a:pt x="108" y="56"/>
                    <a:pt x="124" y="72"/>
                    <a:pt x="144" y="72"/>
                  </a:cubicBezTo>
                  <a:cubicBezTo>
                    <a:pt x="163" y="72"/>
                    <a:pt x="179" y="56"/>
                    <a:pt x="179" y="36"/>
                  </a:cubicBezTo>
                  <a:cubicBezTo>
                    <a:pt x="179" y="16"/>
                    <a:pt x="163" y="0"/>
                    <a:pt x="144" y="0"/>
                  </a:cubicBezTo>
                  <a:close/>
                  <a:moveTo>
                    <a:pt x="251" y="214"/>
                  </a:moveTo>
                  <a:cubicBezTo>
                    <a:pt x="208" y="214"/>
                    <a:pt x="208" y="214"/>
                    <a:pt x="208" y="214"/>
                  </a:cubicBezTo>
                  <a:cubicBezTo>
                    <a:pt x="208" y="137"/>
                    <a:pt x="208" y="137"/>
                    <a:pt x="208" y="137"/>
                  </a:cubicBezTo>
                  <a:cubicBezTo>
                    <a:pt x="208" y="127"/>
                    <a:pt x="206" y="117"/>
                    <a:pt x="201" y="108"/>
                  </a:cubicBezTo>
                  <a:cubicBezTo>
                    <a:pt x="205" y="107"/>
                    <a:pt x="208" y="106"/>
                    <a:pt x="212" y="106"/>
                  </a:cubicBezTo>
                  <a:cubicBezTo>
                    <a:pt x="233" y="106"/>
                    <a:pt x="251" y="124"/>
                    <a:pt x="251" y="145"/>
                  </a:cubicBezTo>
                  <a:lnTo>
                    <a:pt x="251" y="214"/>
                  </a:lnTo>
                  <a:close/>
                  <a:moveTo>
                    <a:pt x="79" y="137"/>
                  </a:moveTo>
                  <a:cubicBezTo>
                    <a:pt x="79" y="214"/>
                    <a:pt x="79" y="214"/>
                    <a:pt x="79" y="214"/>
                  </a:cubicBezTo>
                  <a:cubicBezTo>
                    <a:pt x="37" y="214"/>
                    <a:pt x="37" y="214"/>
                    <a:pt x="37" y="214"/>
                  </a:cubicBezTo>
                  <a:cubicBezTo>
                    <a:pt x="37" y="145"/>
                    <a:pt x="37" y="145"/>
                    <a:pt x="37" y="145"/>
                  </a:cubicBezTo>
                  <a:cubicBezTo>
                    <a:pt x="37" y="124"/>
                    <a:pt x="54" y="106"/>
                    <a:pt x="75" y="106"/>
                  </a:cubicBezTo>
                  <a:cubicBezTo>
                    <a:pt x="79" y="106"/>
                    <a:pt x="83" y="107"/>
                    <a:pt x="86" y="108"/>
                  </a:cubicBezTo>
                  <a:cubicBezTo>
                    <a:pt x="81" y="117"/>
                    <a:pt x="79" y="127"/>
                    <a:pt x="79" y="137"/>
                  </a:cubicBezTo>
                  <a:close/>
                  <a:moveTo>
                    <a:pt x="88" y="237"/>
                  </a:moveTo>
                  <a:cubicBezTo>
                    <a:pt x="200" y="237"/>
                    <a:pt x="200" y="237"/>
                    <a:pt x="200" y="237"/>
                  </a:cubicBezTo>
                  <a:cubicBezTo>
                    <a:pt x="200" y="137"/>
                    <a:pt x="200" y="137"/>
                    <a:pt x="200" y="137"/>
                  </a:cubicBezTo>
                  <a:cubicBezTo>
                    <a:pt x="200" y="106"/>
                    <a:pt x="174" y="81"/>
                    <a:pt x="144" y="81"/>
                  </a:cubicBezTo>
                  <a:cubicBezTo>
                    <a:pt x="113" y="81"/>
                    <a:pt x="88" y="106"/>
                    <a:pt x="88" y="137"/>
                  </a:cubicBezTo>
                  <a:lnTo>
                    <a:pt x="88" y="237"/>
                  </a:lnTo>
                  <a:close/>
                </a:path>
              </a:pathLst>
            </a:custGeom>
            <a:solidFill>
              <a:schemeClr val="bg1"/>
            </a:solidFill>
            <a:ln>
              <a:noFill/>
            </a:ln>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grpSp>
      <p:grpSp>
        <p:nvGrpSpPr>
          <p:cNvPr id="4" name="Group 3"/>
          <p:cNvGrpSpPr/>
          <p:nvPr/>
        </p:nvGrpSpPr>
        <p:grpSpPr>
          <a:xfrm>
            <a:off x="7631448" y="4977708"/>
            <a:ext cx="1202841" cy="1202840"/>
            <a:chOff x="7235806" y="4719863"/>
            <a:chExt cx="1140534" cy="1140533"/>
          </a:xfrm>
        </p:grpSpPr>
        <p:sp>
          <p:nvSpPr>
            <p:cNvPr id="33" name="Oval 32"/>
            <p:cNvSpPr/>
            <p:nvPr/>
          </p:nvSpPr>
          <p:spPr>
            <a:xfrm>
              <a:off x="7235806" y="4719863"/>
              <a:ext cx="1140534" cy="1140533"/>
            </a:xfrm>
            <a:prstGeom prst="ellipse">
              <a:avLst/>
            </a:prstGeom>
            <a:solidFill>
              <a:schemeClr val="accent5"/>
            </a:solidFill>
            <a:ln w="19050">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2953">
                <a:latin charset="0" panose="02020603050405020304" pitchFamily="18" typeface="Times New Roman"/>
                <a:ea charset="-122" panose="020b0503020204020204" pitchFamily="34" typeface="微软雅黑"/>
                <a:cs charset="0" panose="020b0606030504020204" pitchFamily="34" typeface="Open Sans"/>
                <a:sym charset="0" panose="02020603050405020304" pitchFamily="18" typeface="Times New Roman"/>
              </a:endParaRPr>
            </a:p>
          </p:txBody>
        </p:sp>
        <p:grpSp>
          <p:nvGrpSpPr>
            <p:cNvPr id="62" name="Group 61"/>
            <p:cNvGrpSpPr/>
            <p:nvPr/>
          </p:nvGrpSpPr>
          <p:grpSpPr>
            <a:xfrm>
              <a:off x="7577135" y="5063525"/>
              <a:ext cx="467425" cy="453208"/>
              <a:chOff x="4411266" y="2303265"/>
              <a:chExt cx="325040" cy="315154"/>
            </a:xfrm>
            <a:solidFill>
              <a:schemeClr val="bg1"/>
            </a:solidFill>
          </p:grpSpPr>
          <p:sp>
            <p:nvSpPr>
              <p:cNvPr id="63" name="Freeform 28"/>
              <p:cNvSpPr/>
              <p:nvPr/>
            </p:nvSpPr>
            <p:spPr bwMode="auto">
              <a:xfrm>
                <a:off x="4411266" y="2336007"/>
                <a:ext cx="291108" cy="282412"/>
              </a:xfrm>
              <a:custGeom>
                <a:gdLst>
                  <a:gd fmla="*/ 417 w 21600" name="T0"/>
                  <a:gd fmla="*/ 102 h 21600" name="T1"/>
                  <a:gd fmla="*/ 384 w 21600" name="T2"/>
                  <a:gd fmla="*/ 65 h 21600" name="T3"/>
                  <a:gd fmla="*/ 316 w 21600" name="T4"/>
                  <a:gd fmla="*/ 0 h 21600" name="T5"/>
                  <a:gd fmla="*/ 283 w 21600" name="T6"/>
                  <a:gd fmla="*/ 33 h 21600" name="T7"/>
                  <a:gd fmla="*/ 149 w 21600" name="T8"/>
                  <a:gd fmla="*/ 102 h 21600" name="T9"/>
                  <a:gd fmla="*/ 0 w 21600" name="T10"/>
                  <a:gd fmla="*/ 465 h 21600" name="T11"/>
                  <a:gd fmla="*/ 182 w 21600" name="T12"/>
                  <a:gd fmla="*/ 265 h 21600" name="T13"/>
                  <a:gd fmla="*/ 182 w 21600" name="T14"/>
                  <a:gd fmla="*/ 265 h 21600" name="T15"/>
                  <a:gd fmla="*/ 197 w 21600" name="T16"/>
                  <a:gd fmla="*/ 181 h 21600" name="T17"/>
                  <a:gd fmla="*/ 302 w 21600" name="T18"/>
                  <a:gd fmla="*/ 181 h 21600" name="T19"/>
                  <a:gd fmla="*/ 302 w 21600" name="T20"/>
                  <a:gd fmla="*/ 283 h 21600" name="T21"/>
                  <a:gd fmla="*/ 216 w 21600" name="T22"/>
                  <a:gd fmla="*/ 297 h 21600" name="T23"/>
                  <a:gd fmla="*/ 216 w 21600" name="T24"/>
                  <a:gd fmla="*/ 297 h 21600" name="T25"/>
                  <a:gd fmla="*/ 10 w 21600" name="T26"/>
                  <a:gd fmla="*/ 474 h 21600" name="T27"/>
                  <a:gd fmla="*/ 384 w 21600" name="T28"/>
                  <a:gd fmla="*/ 330 h 21600" name="T29"/>
                  <a:gd fmla="*/ 451 w 21600" name="T30"/>
                  <a:gd fmla="*/ 200 h 21600" name="T31"/>
                  <a:gd fmla="*/ 489 w 21600" name="T32"/>
                  <a:gd fmla="*/ 167 h 21600" name="T33"/>
                  <a:gd fmla="*/ 417 w 21600" name="T34"/>
                  <a:gd fmla="*/ 102 h 21600" name="T35"/>
                  <a:gd fmla="*/ 417 w 21600" name="T36"/>
                  <a:gd fmla="*/ 102 h 21600" name="T37"/>
                  <a:gd fmla="*/ 0 60000 65536" name="T38"/>
                  <a:gd fmla="*/ 0 60000 65536" name="T39"/>
                  <a:gd fmla="*/ 0 60000 65536" name="T40"/>
                  <a:gd fmla="*/ 0 60000 65536" name="T41"/>
                  <a:gd fmla="*/ 0 60000 65536" name="T42"/>
                  <a:gd fmla="*/ 0 60000 65536" name="T43"/>
                  <a:gd fmla="*/ 0 60000 65536" name="T44"/>
                  <a:gd fmla="*/ 0 60000 65536" name="T45"/>
                  <a:gd fmla="*/ 0 60000 65536" name="T46"/>
                  <a:gd fmla="*/ 0 60000 65536" name="T47"/>
                  <a:gd fmla="*/ 0 60000 65536" name="T48"/>
                  <a:gd fmla="*/ 0 60000 65536" name="T49"/>
                  <a:gd fmla="*/ 0 60000 65536" name="T50"/>
                  <a:gd fmla="*/ 0 60000 65536" name="T51"/>
                  <a:gd fmla="*/ 0 60000 65536" name="T52"/>
                  <a:gd fmla="*/ 0 60000 65536" name="T53"/>
                  <a:gd fmla="*/ 0 60000 65536" name="T54"/>
                  <a:gd fmla="*/ 0 60000 65536" name="T55"/>
                  <a:gd fmla="*/ 0 60000 65536" name="T56"/>
                </a:gd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b="b" l="0" r="r" t="0"/>
                <a:pathLst>
                  <a:path h="21600" w="21600">
                    <a:moveTo>
                      <a:pt x="18424" y="4659"/>
                    </a:moveTo>
                    <a:cubicBezTo>
                      <a:pt x="16941" y="2965"/>
                      <a:pt x="16941" y="2965"/>
                      <a:pt x="16941" y="2965"/>
                    </a:cubicBezTo>
                    <a:cubicBezTo>
                      <a:pt x="13976" y="0"/>
                      <a:pt x="13976" y="0"/>
                      <a:pt x="13976" y="0"/>
                    </a:cubicBezTo>
                    <a:cubicBezTo>
                      <a:pt x="13976" y="0"/>
                      <a:pt x="13976" y="0"/>
                      <a:pt x="12494" y="1482"/>
                    </a:cubicBezTo>
                    <a:cubicBezTo>
                      <a:pt x="11012" y="2965"/>
                      <a:pt x="6565" y="4659"/>
                      <a:pt x="6565" y="4659"/>
                    </a:cubicBezTo>
                    <a:cubicBezTo>
                      <a:pt x="0" y="21176"/>
                      <a:pt x="0" y="21176"/>
                      <a:pt x="0" y="21176"/>
                    </a:cubicBezTo>
                    <a:cubicBezTo>
                      <a:pt x="8047" y="12071"/>
                      <a:pt x="8047" y="12071"/>
                      <a:pt x="8047" y="12071"/>
                    </a:cubicBezTo>
                    <a:cubicBezTo>
                      <a:pt x="7624" y="10800"/>
                      <a:pt x="7835" y="9318"/>
                      <a:pt x="8682" y="8259"/>
                    </a:cubicBezTo>
                    <a:cubicBezTo>
                      <a:pt x="9953" y="6988"/>
                      <a:pt x="12071" y="6988"/>
                      <a:pt x="13341" y="8259"/>
                    </a:cubicBezTo>
                    <a:cubicBezTo>
                      <a:pt x="14400" y="9529"/>
                      <a:pt x="14400" y="11647"/>
                      <a:pt x="13341" y="12918"/>
                    </a:cubicBezTo>
                    <a:cubicBezTo>
                      <a:pt x="12282" y="13765"/>
                      <a:pt x="10800" y="13976"/>
                      <a:pt x="9529" y="13553"/>
                    </a:cubicBezTo>
                    <a:cubicBezTo>
                      <a:pt x="424" y="21600"/>
                      <a:pt x="424" y="21600"/>
                      <a:pt x="424" y="21600"/>
                    </a:cubicBezTo>
                    <a:cubicBezTo>
                      <a:pt x="16941" y="15035"/>
                      <a:pt x="16941" y="15035"/>
                      <a:pt x="16941" y="15035"/>
                    </a:cubicBezTo>
                    <a:cubicBezTo>
                      <a:pt x="16941" y="15035"/>
                      <a:pt x="18424" y="10588"/>
                      <a:pt x="19906" y="9106"/>
                    </a:cubicBezTo>
                    <a:cubicBezTo>
                      <a:pt x="21600" y="7624"/>
                      <a:pt x="21600" y="7624"/>
                      <a:pt x="21600" y="7624"/>
                    </a:cubicBezTo>
                    <a:lnTo>
                      <a:pt x="18424" y="4659"/>
                    </a:lnTo>
                    <a:close/>
                    <a:moveTo>
                      <a:pt x="18424" y="4659"/>
                    </a:moveTo>
                  </a:path>
                </a:pathLst>
              </a:custGeom>
              <a:grpFill/>
              <a:ln>
                <a:noFill/>
              </a:ln>
              <a:extLst/>
            </p:spPr>
            <p:txBody>
              <a:bodyPr bIns="0" lIns="0" rIns="0" tIns="0"/>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64" name="Freeform 30"/>
              <p:cNvSpPr/>
              <p:nvPr/>
            </p:nvSpPr>
            <p:spPr bwMode="auto">
              <a:xfrm>
                <a:off x="4619625" y="2303265"/>
                <a:ext cx="116681" cy="113109"/>
              </a:xfrm>
              <a:custGeom>
                <a:gdLst>
                  <a:gd fmla="*/ 24 w 21600" name="T0"/>
                  <a:gd fmla="*/ 0 h 21600" name="T1"/>
                  <a:gd fmla="*/ 196 w 21600" name="T2"/>
                  <a:gd fmla="*/ 167 h 21600" name="T3"/>
                  <a:gd fmla="*/ 172 w 21600" name="T4"/>
                  <a:gd fmla="*/ 190 h 21600" name="T5"/>
                  <a:gd fmla="*/ 0 w 21600" name="T6"/>
                  <a:gd fmla="*/ 23 h 21600" name="T7"/>
                  <a:gd fmla="*/ 24 w 21600" name="T8"/>
                  <a:gd fmla="*/ 0 h 21600" name="T9"/>
                  <a:gd fmla="*/ 24 w 21600" name="T10"/>
                  <a:gd fmla="*/ 0 h 21600" name="T11"/>
                  <a:gd fmla="*/ 0 60000 65536" name="T12"/>
                  <a:gd fmla="*/ 0 60000 65536" name="T13"/>
                  <a:gd fmla="*/ 0 60000 65536" name="T14"/>
                  <a:gd fmla="*/ 0 60000 65536" name="T15"/>
                  <a:gd fmla="*/ 0 60000 65536" name="T16"/>
                  <a:gd fmla="*/ 0 60000 65536" name="T17"/>
                </a:gdLst>
                <a:cxnLst>
                  <a:cxn ang="T12">
                    <a:pos x="T0" y="T1"/>
                  </a:cxn>
                  <a:cxn ang="T13">
                    <a:pos x="T2" y="T3"/>
                  </a:cxn>
                  <a:cxn ang="T14">
                    <a:pos x="T4" y="T5"/>
                  </a:cxn>
                  <a:cxn ang="T15">
                    <a:pos x="T6" y="T7"/>
                  </a:cxn>
                  <a:cxn ang="T16">
                    <a:pos x="T8" y="T9"/>
                  </a:cxn>
                  <a:cxn ang="T17">
                    <a:pos x="T10" y="T11"/>
                  </a:cxn>
                </a:cxnLst>
                <a:rect b="b" l="0" r="r" t="0"/>
                <a:pathLst>
                  <a:path h="21600" w="21600">
                    <a:moveTo>
                      <a:pt x="2667" y="0"/>
                    </a:moveTo>
                    <a:lnTo>
                      <a:pt x="21600" y="18933"/>
                    </a:lnTo>
                    <a:lnTo>
                      <a:pt x="18933" y="21600"/>
                    </a:lnTo>
                    <a:lnTo>
                      <a:pt x="0" y="2667"/>
                    </a:lnTo>
                    <a:lnTo>
                      <a:pt x="2667" y="0"/>
                    </a:lnTo>
                    <a:close/>
                    <a:moveTo>
                      <a:pt x="2667" y="0"/>
                    </a:moveTo>
                  </a:path>
                </a:pathLst>
              </a:custGeom>
              <a:grpFill/>
              <a:ln>
                <a:noFill/>
              </a:ln>
              <a:extLst/>
            </p:spPr>
            <p:txBody>
              <a:bodyPr bIns="0" lIns="0" rIns="0" tIns="0"/>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grpSp>
      </p:grpSp>
      <p:grpSp>
        <p:nvGrpSpPr>
          <p:cNvPr id="5" name="Group 4"/>
          <p:cNvGrpSpPr/>
          <p:nvPr/>
        </p:nvGrpSpPr>
        <p:grpSpPr>
          <a:xfrm>
            <a:off x="4489067" y="3544181"/>
            <a:ext cx="1202841" cy="1202840"/>
            <a:chOff x="4256200" y="3360593"/>
            <a:chExt cx="1140534" cy="1140533"/>
          </a:xfrm>
        </p:grpSpPr>
        <p:sp>
          <p:nvSpPr>
            <p:cNvPr id="25" name="Oval 24"/>
            <p:cNvSpPr/>
            <p:nvPr/>
          </p:nvSpPr>
          <p:spPr>
            <a:xfrm>
              <a:off x="4256200" y="3360593"/>
              <a:ext cx="1140534" cy="1140533"/>
            </a:xfrm>
            <a:prstGeom prst="ellipse">
              <a:avLst/>
            </a:prstGeom>
            <a:solidFill>
              <a:schemeClr val="accent2"/>
            </a:solidFill>
            <a:ln w="19050">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2953">
                <a:latin charset="0" panose="02020603050405020304" pitchFamily="18" typeface="Times New Roman"/>
                <a:ea charset="-122" panose="020b0503020204020204" pitchFamily="34" typeface="微软雅黑"/>
                <a:cs charset="0" panose="020b0606030504020204" pitchFamily="34" typeface="Open Sans"/>
                <a:sym charset="0" panose="02020603050405020304" pitchFamily="18" typeface="Times New Roman"/>
              </a:endParaRPr>
            </a:p>
          </p:txBody>
        </p:sp>
        <p:grpSp>
          <p:nvGrpSpPr>
            <p:cNvPr id="65" name="Group 64"/>
            <p:cNvGrpSpPr/>
            <p:nvPr/>
          </p:nvGrpSpPr>
          <p:grpSpPr>
            <a:xfrm>
              <a:off x="4569824" y="3639786"/>
              <a:ext cx="537185" cy="596560"/>
              <a:chOff x="7502526" y="2405063"/>
              <a:chExt cx="301625" cy="334964"/>
            </a:xfrm>
            <a:solidFill>
              <a:schemeClr val="bg1"/>
            </a:solidFill>
          </p:grpSpPr>
          <p:sp>
            <p:nvSpPr>
              <p:cNvPr id="66" name="Freeform 112"/>
              <p:cNvSpPr/>
              <p:nvPr/>
            </p:nvSpPr>
            <p:spPr bwMode="auto">
              <a:xfrm>
                <a:off x="7708901" y="2405063"/>
                <a:ext cx="95250" cy="90488"/>
              </a:xfrm>
              <a:custGeom>
                <a:gdLst>
                  <a:gd fmla="*/ 19 w 25" name="T0"/>
                  <a:gd fmla="*/ 24 h 24" name="T1"/>
                  <a:gd fmla="*/ 21 w 25" name="T2"/>
                  <a:gd fmla="*/ 22 h 24" name="T3"/>
                  <a:gd fmla="*/ 19 w 25" name="T4"/>
                  <a:gd fmla="*/ 4 h 24" name="T5"/>
                  <a:gd fmla="*/ 0 w 25" name="T6"/>
                  <a:gd fmla="*/ 7 h 24" name="T7"/>
                  <a:gd fmla="*/ 0 w 25" name="T8"/>
                  <a:gd fmla="*/ 8 h 24" name="T9"/>
                  <a:gd fmla="*/ 19 w 25" name="T10"/>
                  <a:gd fmla="*/ 24 h 24" name="T11"/>
                </a:gdLst>
                <a:cxnLst>
                  <a:cxn ang="0">
                    <a:pos x="T0" y="T1"/>
                  </a:cxn>
                  <a:cxn ang="0">
                    <a:pos x="T2" y="T3"/>
                  </a:cxn>
                  <a:cxn ang="0">
                    <a:pos x="T4" y="T5"/>
                  </a:cxn>
                  <a:cxn ang="0">
                    <a:pos x="T6" y="T7"/>
                  </a:cxn>
                  <a:cxn ang="0">
                    <a:pos x="T8" y="T9"/>
                  </a:cxn>
                  <a:cxn ang="0">
                    <a:pos x="T10" y="T11"/>
                  </a:cxn>
                </a:cxnLst>
                <a:rect b="b" l="0" r="r" t="0"/>
                <a:pathLst>
                  <a:path h="24" w="25">
                    <a:moveTo>
                      <a:pt x="19" y="24"/>
                    </a:moveTo>
                    <a:cubicBezTo>
                      <a:pt x="20" y="23"/>
                      <a:pt x="20" y="23"/>
                      <a:pt x="21" y="22"/>
                    </a:cubicBezTo>
                    <a:cubicBezTo>
                      <a:pt x="25" y="17"/>
                      <a:pt x="24" y="8"/>
                      <a:pt x="19" y="4"/>
                    </a:cubicBezTo>
                    <a:cubicBezTo>
                      <a:pt x="13" y="0"/>
                      <a:pt x="5" y="1"/>
                      <a:pt x="0" y="7"/>
                    </a:cubicBezTo>
                    <a:cubicBezTo>
                      <a:pt x="0" y="7"/>
                      <a:pt x="0" y="7"/>
                      <a:pt x="0" y="8"/>
                    </a:cubicBezTo>
                    <a:cubicBezTo>
                      <a:pt x="8" y="11"/>
                      <a:pt x="15" y="17"/>
                      <a:pt x="19" y="24"/>
                    </a:cubicBez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67" name="Freeform 113"/>
              <p:cNvSpPr>
                <a:spLocks noEditPoints="1"/>
              </p:cNvSpPr>
              <p:nvPr/>
            </p:nvSpPr>
            <p:spPr bwMode="auto">
              <a:xfrm>
                <a:off x="7518404" y="2438402"/>
                <a:ext cx="274638" cy="301625"/>
              </a:xfrm>
              <a:custGeom>
                <a:gdLst>
                  <a:gd fmla="*/ 43 w 73" name="T0"/>
                  <a:gd fmla="*/ 0 h 80" name="T1"/>
                  <a:gd fmla="*/ 42 w 73" name="T2"/>
                  <a:gd fmla="*/ 0 h 80" name="T3"/>
                  <a:gd fmla="*/ 42 w 73" name="T4"/>
                  <a:gd fmla="*/ 0 h 80" name="T5"/>
                  <a:gd fmla="*/ 41 w 73" name="T6"/>
                  <a:gd fmla="*/ 0 h 80" name="T7"/>
                  <a:gd fmla="*/ 41 w 73" name="T8"/>
                  <a:gd fmla="*/ 0 h 80" name="T9"/>
                  <a:gd fmla="*/ 40 w 73" name="T10"/>
                  <a:gd fmla="*/ 0 h 80" name="T11"/>
                  <a:gd fmla="*/ 40 w 73" name="T12"/>
                  <a:gd fmla="*/ 0 h 80" name="T13"/>
                  <a:gd fmla="*/ 39 w 73" name="T14"/>
                  <a:gd fmla="*/ 0 h 80" name="T15"/>
                  <a:gd fmla="*/ 39 w 73" name="T16"/>
                  <a:gd fmla="*/ 0 h 80" name="T17"/>
                  <a:gd fmla="*/ 38 w 73" name="T18"/>
                  <a:gd fmla="*/ 0 h 80" name="T19"/>
                  <a:gd fmla="*/ 38 w 73" name="T20"/>
                  <a:gd fmla="*/ 0 h 80" name="T21"/>
                  <a:gd fmla="*/ 37 w 73" name="T22"/>
                  <a:gd fmla="*/ 0 h 80" name="T23"/>
                  <a:gd fmla="*/ 36 w 73" name="T24"/>
                  <a:gd fmla="*/ 0 h 80" name="T25"/>
                  <a:gd fmla="*/ 35 w 73" name="T26"/>
                  <a:gd fmla="*/ 0 h 80" name="T27"/>
                  <a:gd fmla="*/ 34 w 73" name="T28"/>
                  <a:gd fmla="*/ 0 h 80" name="T29"/>
                  <a:gd fmla="*/ 33 w 73" name="T30"/>
                  <a:gd fmla="*/ 0 h 80" name="T31"/>
                  <a:gd fmla="*/ 32 w 73" name="T32"/>
                  <a:gd fmla="*/ 0 h 80" name="T33"/>
                  <a:gd fmla="*/ 32 w 73" name="T34"/>
                  <a:gd fmla="*/ 0 h 80" name="T35"/>
                  <a:gd fmla="*/ 32 w 73" name="T36"/>
                  <a:gd fmla="*/ 0 h 80" name="T37"/>
                  <a:gd fmla="*/ 32 w 73" name="T38"/>
                  <a:gd fmla="*/ 0 h 80" name="T39"/>
                  <a:gd fmla="*/ 31 w 73" name="T40"/>
                  <a:gd fmla="*/ 0 h 80" name="T41"/>
                  <a:gd fmla="*/ 31 w 73" name="T42"/>
                  <a:gd fmla="*/ 0 h 80" name="T43"/>
                  <a:gd fmla="*/ 30 w 73" name="T44"/>
                  <a:gd fmla="*/ 0 h 80" name="T45"/>
                  <a:gd fmla="*/ 0 w 73" name="T46"/>
                  <a:gd fmla="*/ 37 h 80" name="T47"/>
                  <a:gd fmla="*/ 12 w 73" name="T48"/>
                  <a:gd fmla="*/ 64 h 80" name="T49"/>
                  <a:gd fmla="*/ 7 w 73" name="T50"/>
                  <a:gd fmla="*/ 69 h 80" name="T51"/>
                  <a:gd fmla="*/ 7 w 73" name="T52"/>
                  <a:gd fmla="*/ 77 h 80" name="T53"/>
                  <a:gd fmla="*/ 14 w 73" name="T54"/>
                  <a:gd fmla="*/ 77 h 80" name="T55"/>
                  <a:gd fmla="*/ 21 w 73" name="T56"/>
                  <a:gd fmla="*/ 70 h 80" name="T57"/>
                  <a:gd fmla="*/ 36 w 73" name="T58"/>
                  <a:gd fmla="*/ 73 h 80" name="T59"/>
                  <a:gd fmla="*/ 52 w 73" name="T60"/>
                  <a:gd fmla="*/ 70 h 80" name="T61"/>
                  <a:gd fmla="*/ 58 w 73" name="T62"/>
                  <a:gd fmla="*/ 77 h 80" name="T63"/>
                  <a:gd fmla="*/ 66 w 73" name="T64"/>
                  <a:gd fmla="*/ 77 h 80" name="T65"/>
                  <a:gd fmla="*/ 66 w 73" name="T66"/>
                  <a:gd fmla="*/ 69 h 80" name="T67"/>
                  <a:gd fmla="*/ 61 w 73" name="T68"/>
                  <a:gd fmla="*/ 64 h 80" name="T69"/>
                  <a:gd fmla="*/ 73 w 73" name="T70"/>
                  <a:gd fmla="*/ 37 h 80" name="T71"/>
                  <a:gd fmla="*/ 43 w 73" name="T72"/>
                  <a:gd fmla="*/ 0 h 80" name="T73"/>
                  <a:gd fmla="*/ 36 w 73" name="T74"/>
                  <a:gd fmla="*/ 65 h 80" name="T75"/>
                  <a:gd fmla="*/ 8 w 73" name="T76"/>
                  <a:gd fmla="*/ 37 h 80" name="T77"/>
                  <a:gd fmla="*/ 36 w 73" name="T78"/>
                  <a:gd fmla="*/ 8 h 80" name="T79"/>
                  <a:gd fmla="*/ 64 w 73" name="T80"/>
                  <a:gd fmla="*/ 37 h 80" name="T81"/>
                  <a:gd fmla="*/ 36 w 73" name="T82"/>
                  <a:gd fmla="*/ 65 h 80" name="T8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b="b" l="0" r="r" t="0"/>
                <a:pathLst>
                  <a:path h="80" w="73">
                    <a:moveTo>
                      <a:pt x="43" y="0"/>
                    </a:moveTo>
                    <a:cubicBezTo>
                      <a:pt x="42" y="0"/>
                      <a:pt x="42" y="0"/>
                      <a:pt x="42" y="0"/>
                    </a:cubicBezTo>
                    <a:cubicBezTo>
                      <a:pt x="42" y="0"/>
                      <a:pt x="42" y="0"/>
                      <a:pt x="42" y="0"/>
                    </a:cubicBezTo>
                    <a:cubicBezTo>
                      <a:pt x="42" y="0"/>
                      <a:pt x="41" y="0"/>
                      <a:pt x="41" y="0"/>
                    </a:cubicBezTo>
                    <a:cubicBezTo>
                      <a:pt x="41" y="0"/>
                      <a:pt x="41" y="0"/>
                      <a:pt x="41" y="0"/>
                    </a:cubicBezTo>
                    <a:cubicBezTo>
                      <a:pt x="41" y="0"/>
                      <a:pt x="40" y="0"/>
                      <a:pt x="40" y="0"/>
                    </a:cubicBezTo>
                    <a:cubicBezTo>
                      <a:pt x="40" y="0"/>
                      <a:pt x="40" y="0"/>
                      <a:pt x="40" y="0"/>
                    </a:cubicBezTo>
                    <a:cubicBezTo>
                      <a:pt x="40" y="0"/>
                      <a:pt x="39" y="0"/>
                      <a:pt x="39" y="0"/>
                    </a:cubicBezTo>
                    <a:cubicBezTo>
                      <a:pt x="39" y="0"/>
                      <a:pt x="39" y="0"/>
                      <a:pt x="39" y="0"/>
                    </a:cubicBezTo>
                    <a:cubicBezTo>
                      <a:pt x="39" y="0"/>
                      <a:pt x="38" y="0"/>
                      <a:pt x="38" y="0"/>
                    </a:cubicBezTo>
                    <a:cubicBezTo>
                      <a:pt x="38" y="0"/>
                      <a:pt x="38" y="0"/>
                      <a:pt x="38" y="0"/>
                    </a:cubicBezTo>
                    <a:cubicBezTo>
                      <a:pt x="38" y="0"/>
                      <a:pt x="38" y="0"/>
                      <a:pt x="37" y="0"/>
                    </a:cubicBezTo>
                    <a:cubicBezTo>
                      <a:pt x="37" y="0"/>
                      <a:pt x="37" y="0"/>
                      <a:pt x="36" y="0"/>
                    </a:cubicBezTo>
                    <a:cubicBezTo>
                      <a:pt x="36" y="0"/>
                      <a:pt x="36" y="0"/>
                      <a:pt x="35" y="0"/>
                    </a:cubicBezTo>
                    <a:cubicBezTo>
                      <a:pt x="35" y="0"/>
                      <a:pt x="35" y="0"/>
                      <a:pt x="34" y="0"/>
                    </a:cubicBezTo>
                    <a:cubicBezTo>
                      <a:pt x="34" y="0"/>
                      <a:pt x="34" y="0"/>
                      <a:pt x="33" y="0"/>
                    </a:cubicBezTo>
                    <a:cubicBezTo>
                      <a:pt x="33" y="0"/>
                      <a:pt x="33" y="0"/>
                      <a:pt x="32" y="0"/>
                    </a:cubicBezTo>
                    <a:cubicBezTo>
                      <a:pt x="32" y="0"/>
                      <a:pt x="32" y="0"/>
                      <a:pt x="32" y="0"/>
                    </a:cubicBezTo>
                    <a:cubicBezTo>
                      <a:pt x="32" y="0"/>
                      <a:pt x="32" y="0"/>
                      <a:pt x="32" y="0"/>
                    </a:cubicBezTo>
                    <a:cubicBezTo>
                      <a:pt x="32" y="0"/>
                      <a:pt x="32" y="0"/>
                      <a:pt x="32" y="0"/>
                    </a:cubicBezTo>
                    <a:cubicBezTo>
                      <a:pt x="31" y="0"/>
                      <a:pt x="31" y="0"/>
                      <a:pt x="31" y="0"/>
                    </a:cubicBezTo>
                    <a:cubicBezTo>
                      <a:pt x="31" y="0"/>
                      <a:pt x="31" y="0"/>
                      <a:pt x="31" y="0"/>
                    </a:cubicBezTo>
                    <a:cubicBezTo>
                      <a:pt x="30" y="0"/>
                      <a:pt x="30" y="0"/>
                      <a:pt x="30" y="0"/>
                    </a:cubicBezTo>
                    <a:cubicBezTo>
                      <a:pt x="13" y="4"/>
                      <a:pt x="0" y="19"/>
                      <a:pt x="0" y="37"/>
                    </a:cubicBezTo>
                    <a:cubicBezTo>
                      <a:pt x="0" y="47"/>
                      <a:pt x="4" y="57"/>
                      <a:pt x="12" y="64"/>
                    </a:cubicBezTo>
                    <a:cubicBezTo>
                      <a:pt x="7" y="69"/>
                      <a:pt x="7" y="69"/>
                      <a:pt x="7" y="69"/>
                    </a:cubicBezTo>
                    <a:cubicBezTo>
                      <a:pt x="4" y="71"/>
                      <a:pt x="5" y="77"/>
                      <a:pt x="7" y="77"/>
                    </a:cubicBezTo>
                    <a:cubicBezTo>
                      <a:pt x="9" y="79"/>
                      <a:pt x="12" y="79"/>
                      <a:pt x="14" y="77"/>
                    </a:cubicBezTo>
                    <a:cubicBezTo>
                      <a:pt x="16" y="75"/>
                      <a:pt x="20" y="72"/>
                      <a:pt x="21" y="70"/>
                    </a:cubicBezTo>
                    <a:cubicBezTo>
                      <a:pt x="25" y="72"/>
                      <a:pt x="31" y="73"/>
                      <a:pt x="36" y="73"/>
                    </a:cubicBezTo>
                    <a:cubicBezTo>
                      <a:pt x="42" y="73"/>
                      <a:pt x="47" y="72"/>
                      <a:pt x="52" y="70"/>
                    </a:cubicBezTo>
                    <a:cubicBezTo>
                      <a:pt x="53" y="72"/>
                      <a:pt x="57" y="75"/>
                      <a:pt x="58" y="77"/>
                    </a:cubicBezTo>
                    <a:cubicBezTo>
                      <a:pt x="62" y="80"/>
                      <a:pt x="65" y="77"/>
                      <a:pt x="66" y="77"/>
                    </a:cubicBezTo>
                    <a:cubicBezTo>
                      <a:pt x="68" y="74"/>
                      <a:pt x="68" y="71"/>
                      <a:pt x="66" y="69"/>
                    </a:cubicBezTo>
                    <a:cubicBezTo>
                      <a:pt x="61" y="64"/>
                      <a:pt x="61" y="64"/>
                      <a:pt x="61" y="64"/>
                    </a:cubicBezTo>
                    <a:cubicBezTo>
                      <a:pt x="68" y="57"/>
                      <a:pt x="73" y="47"/>
                      <a:pt x="73" y="37"/>
                    </a:cubicBezTo>
                    <a:cubicBezTo>
                      <a:pt x="73" y="19"/>
                      <a:pt x="60" y="4"/>
                      <a:pt x="43" y="0"/>
                    </a:cubicBezTo>
                    <a:close/>
                    <a:moveTo>
                      <a:pt x="36" y="65"/>
                    </a:moveTo>
                    <a:cubicBezTo>
                      <a:pt x="21" y="65"/>
                      <a:pt x="8" y="52"/>
                      <a:pt x="8" y="37"/>
                    </a:cubicBezTo>
                    <a:cubicBezTo>
                      <a:pt x="8" y="21"/>
                      <a:pt x="21" y="8"/>
                      <a:pt x="36" y="8"/>
                    </a:cubicBezTo>
                    <a:cubicBezTo>
                      <a:pt x="52" y="8"/>
                      <a:pt x="64" y="21"/>
                      <a:pt x="64" y="37"/>
                    </a:cubicBezTo>
                    <a:cubicBezTo>
                      <a:pt x="64" y="52"/>
                      <a:pt x="52" y="65"/>
                      <a:pt x="36" y="65"/>
                    </a:cubicBez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68" name="Freeform 114"/>
              <p:cNvSpPr/>
              <p:nvPr/>
            </p:nvSpPr>
            <p:spPr bwMode="auto">
              <a:xfrm>
                <a:off x="7502526" y="2405063"/>
                <a:ext cx="98425" cy="90488"/>
              </a:xfrm>
              <a:custGeom>
                <a:gdLst>
                  <a:gd fmla="*/ 6 w 26" name="T0"/>
                  <a:gd fmla="*/ 24 h 24" name="T1"/>
                  <a:gd fmla="*/ 26 w 26" name="T2"/>
                  <a:gd fmla="*/ 8 h 24" name="T3"/>
                  <a:gd fmla="*/ 25 w 26" name="T4"/>
                  <a:gd fmla="*/ 7 h 24" name="T5"/>
                  <a:gd fmla="*/ 7 w 26" name="T6"/>
                  <a:gd fmla="*/ 4 h 24" name="T7"/>
                  <a:gd fmla="*/ 5 w 26" name="T8"/>
                  <a:gd fmla="*/ 22 h 24" name="T9"/>
                  <a:gd fmla="*/ 6 w 26" name="T10"/>
                  <a:gd fmla="*/ 24 h 24" name="T11"/>
                </a:gdLst>
                <a:cxnLst>
                  <a:cxn ang="0">
                    <a:pos x="T0" y="T1"/>
                  </a:cxn>
                  <a:cxn ang="0">
                    <a:pos x="T2" y="T3"/>
                  </a:cxn>
                  <a:cxn ang="0">
                    <a:pos x="T4" y="T5"/>
                  </a:cxn>
                  <a:cxn ang="0">
                    <a:pos x="T6" y="T7"/>
                  </a:cxn>
                  <a:cxn ang="0">
                    <a:pos x="T8" y="T9"/>
                  </a:cxn>
                  <a:cxn ang="0">
                    <a:pos x="T10" y="T11"/>
                  </a:cxn>
                </a:cxnLst>
                <a:rect b="b" l="0" r="r" t="0"/>
                <a:pathLst>
                  <a:path h="24" w="26">
                    <a:moveTo>
                      <a:pt x="6" y="24"/>
                    </a:moveTo>
                    <a:cubicBezTo>
                      <a:pt x="11" y="17"/>
                      <a:pt x="18" y="11"/>
                      <a:pt x="26" y="8"/>
                    </a:cubicBezTo>
                    <a:cubicBezTo>
                      <a:pt x="26" y="7"/>
                      <a:pt x="25" y="7"/>
                      <a:pt x="25" y="7"/>
                    </a:cubicBezTo>
                    <a:cubicBezTo>
                      <a:pt x="21" y="1"/>
                      <a:pt x="13" y="0"/>
                      <a:pt x="7" y="4"/>
                    </a:cubicBezTo>
                    <a:cubicBezTo>
                      <a:pt x="1" y="8"/>
                      <a:pt x="0" y="17"/>
                      <a:pt x="5" y="22"/>
                    </a:cubicBezTo>
                    <a:cubicBezTo>
                      <a:pt x="5" y="23"/>
                      <a:pt x="6" y="23"/>
                      <a:pt x="6" y="24"/>
                    </a:cubicBez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69" name="Freeform 115"/>
              <p:cNvSpPr/>
              <p:nvPr/>
            </p:nvSpPr>
            <p:spPr bwMode="auto">
              <a:xfrm>
                <a:off x="7650163" y="2476501"/>
                <a:ext cx="11113" cy="44450"/>
              </a:xfrm>
              <a:custGeom>
                <a:gdLst>
                  <a:gd fmla="*/ 1 w 3" name="T0"/>
                  <a:gd fmla="*/ 12 h 12" name="T1"/>
                  <a:gd fmla="*/ 3 w 3" name="T2"/>
                  <a:gd fmla="*/ 10 h 12" name="T3"/>
                  <a:gd fmla="*/ 3 w 3" name="T4"/>
                  <a:gd fmla="*/ 2 h 12" name="T5"/>
                  <a:gd fmla="*/ 1 w 3" name="T6"/>
                  <a:gd fmla="*/ 0 h 12" name="T7"/>
                  <a:gd fmla="*/ 0 w 3" name="T8"/>
                  <a:gd fmla="*/ 2 h 12" name="T9"/>
                  <a:gd fmla="*/ 0 w 3" name="T10"/>
                  <a:gd fmla="*/ 10 h 12" name="T11"/>
                  <a:gd fmla="*/ 1 w 3" name="T12"/>
                  <a:gd fmla="*/ 12 h 12" name="T13"/>
                </a:gdLst>
                <a:cxnLst>
                  <a:cxn ang="0">
                    <a:pos x="T0" y="T1"/>
                  </a:cxn>
                  <a:cxn ang="0">
                    <a:pos x="T2" y="T3"/>
                  </a:cxn>
                  <a:cxn ang="0">
                    <a:pos x="T4" y="T5"/>
                  </a:cxn>
                  <a:cxn ang="0">
                    <a:pos x="T6" y="T7"/>
                  </a:cxn>
                  <a:cxn ang="0">
                    <a:pos x="T8" y="T9"/>
                  </a:cxn>
                  <a:cxn ang="0">
                    <a:pos x="T10" y="T11"/>
                  </a:cxn>
                  <a:cxn ang="0">
                    <a:pos x="T12" y="T13"/>
                  </a:cxn>
                </a:cxnLst>
                <a:rect b="b" l="0" r="r" t="0"/>
                <a:pathLst>
                  <a:path h="12" w="3">
                    <a:moveTo>
                      <a:pt x="1" y="12"/>
                    </a:moveTo>
                    <a:cubicBezTo>
                      <a:pt x="2" y="12"/>
                      <a:pt x="3" y="11"/>
                      <a:pt x="3" y="10"/>
                    </a:cubicBezTo>
                    <a:cubicBezTo>
                      <a:pt x="3" y="2"/>
                      <a:pt x="3" y="2"/>
                      <a:pt x="3" y="2"/>
                    </a:cubicBezTo>
                    <a:cubicBezTo>
                      <a:pt x="3" y="1"/>
                      <a:pt x="2" y="0"/>
                      <a:pt x="1" y="0"/>
                    </a:cubicBezTo>
                    <a:cubicBezTo>
                      <a:pt x="0" y="0"/>
                      <a:pt x="0" y="1"/>
                      <a:pt x="0" y="2"/>
                    </a:cubicBezTo>
                    <a:cubicBezTo>
                      <a:pt x="0" y="10"/>
                      <a:pt x="0" y="10"/>
                      <a:pt x="0" y="10"/>
                    </a:cubicBezTo>
                    <a:cubicBezTo>
                      <a:pt x="0" y="11"/>
                      <a:pt x="0" y="12"/>
                      <a:pt x="1" y="12"/>
                    </a:cubicBez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70" name="Freeform 116"/>
              <p:cNvSpPr/>
              <p:nvPr/>
            </p:nvSpPr>
            <p:spPr bwMode="auto">
              <a:xfrm>
                <a:off x="7551738" y="2570163"/>
                <a:ext cx="44450" cy="11113"/>
              </a:xfrm>
              <a:custGeom>
                <a:gdLst>
                  <a:gd fmla="*/ 10 w 12" name="T0"/>
                  <a:gd fmla="*/ 0 h 3" name="T1"/>
                  <a:gd fmla="*/ 2 w 12" name="T2"/>
                  <a:gd fmla="*/ 0 h 3" name="T3"/>
                  <a:gd fmla="*/ 0 w 12" name="T4"/>
                  <a:gd fmla="*/ 2 h 3" name="T5"/>
                  <a:gd fmla="*/ 2 w 12" name="T6"/>
                  <a:gd fmla="*/ 3 h 3" name="T7"/>
                  <a:gd fmla="*/ 10 w 12" name="T8"/>
                  <a:gd fmla="*/ 3 h 3" name="T9"/>
                  <a:gd fmla="*/ 12 w 12" name="T10"/>
                  <a:gd fmla="*/ 2 h 3" name="T11"/>
                  <a:gd fmla="*/ 10 w 12" name="T12"/>
                  <a:gd fmla="*/ 0 h 3" name="T13"/>
                </a:gdLst>
                <a:cxnLst>
                  <a:cxn ang="0">
                    <a:pos x="T0" y="T1"/>
                  </a:cxn>
                  <a:cxn ang="0">
                    <a:pos x="T2" y="T3"/>
                  </a:cxn>
                  <a:cxn ang="0">
                    <a:pos x="T4" y="T5"/>
                  </a:cxn>
                  <a:cxn ang="0">
                    <a:pos x="T6" y="T7"/>
                  </a:cxn>
                  <a:cxn ang="0">
                    <a:pos x="T8" y="T9"/>
                  </a:cxn>
                  <a:cxn ang="0">
                    <a:pos x="T10" y="T11"/>
                  </a:cxn>
                  <a:cxn ang="0">
                    <a:pos x="T12" y="T13"/>
                  </a:cxn>
                </a:cxnLst>
                <a:rect b="b" l="0" r="r" t="0"/>
                <a:pathLst>
                  <a:path h="3" w="12">
                    <a:moveTo>
                      <a:pt x="10" y="0"/>
                    </a:moveTo>
                    <a:cubicBezTo>
                      <a:pt x="2" y="0"/>
                      <a:pt x="2" y="0"/>
                      <a:pt x="2" y="0"/>
                    </a:cubicBezTo>
                    <a:cubicBezTo>
                      <a:pt x="1" y="0"/>
                      <a:pt x="0" y="1"/>
                      <a:pt x="0" y="2"/>
                    </a:cubicBezTo>
                    <a:cubicBezTo>
                      <a:pt x="0" y="3"/>
                      <a:pt x="1" y="3"/>
                      <a:pt x="2" y="3"/>
                    </a:cubicBezTo>
                    <a:cubicBezTo>
                      <a:pt x="10" y="3"/>
                      <a:pt x="10" y="3"/>
                      <a:pt x="10" y="3"/>
                    </a:cubicBezTo>
                    <a:cubicBezTo>
                      <a:pt x="11" y="3"/>
                      <a:pt x="12" y="3"/>
                      <a:pt x="12" y="2"/>
                    </a:cubicBezTo>
                    <a:cubicBezTo>
                      <a:pt x="12" y="1"/>
                      <a:pt x="11" y="0"/>
                      <a:pt x="10"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71" name="Freeform 117"/>
              <p:cNvSpPr/>
              <p:nvPr/>
            </p:nvSpPr>
            <p:spPr bwMode="auto">
              <a:xfrm>
                <a:off x="7708901" y="2570163"/>
                <a:ext cx="46038" cy="11113"/>
              </a:xfrm>
              <a:custGeom>
                <a:gdLst>
                  <a:gd fmla="*/ 10 w 12" name="T0"/>
                  <a:gd fmla="*/ 0 h 3" name="T1"/>
                  <a:gd fmla="*/ 2 w 12" name="T2"/>
                  <a:gd fmla="*/ 0 h 3" name="T3"/>
                  <a:gd fmla="*/ 0 w 12" name="T4"/>
                  <a:gd fmla="*/ 2 h 3" name="T5"/>
                  <a:gd fmla="*/ 2 w 12" name="T6"/>
                  <a:gd fmla="*/ 3 h 3" name="T7"/>
                  <a:gd fmla="*/ 10 w 12" name="T8"/>
                  <a:gd fmla="*/ 3 h 3" name="T9"/>
                  <a:gd fmla="*/ 12 w 12" name="T10"/>
                  <a:gd fmla="*/ 2 h 3" name="T11"/>
                  <a:gd fmla="*/ 10 w 12" name="T12"/>
                  <a:gd fmla="*/ 0 h 3" name="T13"/>
                </a:gdLst>
                <a:cxnLst>
                  <a:cxn ang="0">
                    <a:pos x="T0" y="T1"/>
                  </a:cxn>
                  <a:cxn ang="0">
                    <a:pos x="T2" y="T3"/>
                  </a:cxn>
                  <a:cxn ang="0">
                    <a:pos x="T4" y="T5"/>
                  </a:cxn>
                  <a:cxn ang="0">
                    <a:pos x="T6" y="T7"/>
                  </a:cxn>
                  <a:cxn ang="0">
                    <a:pos x="T8" y="T9"/>
                  </a:cxn>
                  <a:cxn ang="0">
                    <a:pos x="T10" y="T11"/>
                  </a:cxn>
                  <a:cxn ang="0">
                    <a:pos x="T12" y="T13"/>
                  </a:cxn>
                </a:cxnLst>
                <a:rect b="b" l="0" r="r" t="0"/>
                <a:pathLst>
                  <a:path h="3" w="12">
                    <a:moveTo>
                      <a:pt x="10" y="0"/>
                    </a:moveTo>
                    <a:cubicBezTo>
                      <a:pt x="2" y="0"/>
                      <a:pt x="2" y="0"/>
                      <a:pt x="2" y="0"/>
                    </a:cubicBezTo>
                    <a:cubicBezTo>
                      <a:pt x="1" y="0"/>
                      <a:pt x="0" y="1"/>
                      <a:pt x="0" y="2"/>
                    </a:cubicBezTo>
                    <a:cubicBezTo>
                      <a:pt x="0" y="3"/>
                      <a:pt x="1" y="3"/>
                      <a:pt x="2" y="3"/>
                    </a:cubicBezTo>
                    <a:cubicBezTo>
                      <a:pt x="10" y="3"/>
                      <a:pt x="10" y="3"/>
                      <a:pt x="10" y="3"/>
                    </a:cubicBezTo>
                    <a:cubicBezTo>
                      <a:pt x="11" y="3"/>
                      <a:pt x="12" y="3"/>
                      <a:pt x="12" y="2"/>
                    </a:cubicBezTo>
                    <a:cubicBezTo>
                      <a:pt x="12" y="1"/>
                      <a:pt x="11" y="0"/>
                      <a:pt x="10"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72" name="Freeform 118"/>
              <p:cNvSpPr/>
              <p:nvPr/>
            </p:nvSpPr>
            <p:spPr bwMode="auto">
              <a:xfrm>
                <a:off x="7650163" y="2633663"/>
                <a:ext cx="11113" cy="46038"/>
              </a:xfrm>
              <a:custGeom>
                <a:gdLst>
                  <a:gd fmla="*/ 1 w 3" name="T0"/>
                  <a:gd fmla="*/ 0 h 12" name="T1"/>
                  <a:gd fmla="*/ 0 w 3" name="T2"/>
                  <a:gd fmla="*/ 1 h 12" name="T3"/>
                  <a:gd fmla="*/ 0 w 3" name="T4"/>
                  <a:gd fmla="*/ 10 h 12" name="T5"/>
                  <a:gd fmla="*/ 1 w 3" name="T6"/>
                  <a:gd fmla="*/ 12 h 12" name="T7"/>
                  <a:gd fmla="*/ 3 w 3" name="T8"/>
                  <a:gd fmla="*/ 10 h 12" name="T9"/>
                  <a:gd fmla="*/ 3 w 3" name="T10"/>
                  <a:gd fmla="*/ 1 h 12" name="T11"/>
                  <a:gd fmla="*/ 1 w 3" name="T12"/>
                  <a:gd fmla="*/ 0 h 12" name="T13"/>
                </a:gdLst>
                <a:cxnLst>
                  <a:cxn ang="0">
                    <a:pos x="T0" y="T1"/>
                  </a:cxn>
                  <a:cxn ang="0">
                    <a:pos x="T2" y="T3"/>
                  </a:cxn>
                  <a:cxn ang="0">
                    <a:pos x="T4" y="T5"/>
                  </a:cxn>
                  <a:cxn ang="0">
                    <a:pos x="T6" y="T7"/>
                  </a:cxn>
                  <a:cxn ang="0">
                    <a:pos x="T8" y="T9"/>
                  </a:cxn>
                  <a:cxn ang="0">
                    <a:pos x="T10" y="T11"/>
                  </a:cxn>
                  <a:cxn ang="0">
                    <a:pos x="T12" y="T13"/>
                  </a:cxn>
                </a:cxnLst>
                <a:rect b="b" l="0" r="r" t="0"/>
                <a:pathLst>
                  <a:path h="12" w="3">
                    <a:moveTo>
                      <a:pt x="1" y="0"/>
                    </a:moveTo>
                    <a:cubicBezTo>
                      <a:pt x="0" y="0"/>
                      <a:pt x="0" y="1"/>
                      <a:pt x="0" y="1"/>
                    </a:cubicBezTo>
                    <a:cubicBezTo>
                      <a:pt x="0" y="10"/>
                      <a:pt x="0" y="10"/>
                      <a:pt x="0" y="10"/>
                    </a:cubicBezTo>
                    <a:cubicBezTo>
                      <a:pt x="0" y="11"/>
                      <a:pt x="0" y="12"/>
                      <a:pt x="1" y="12"/>
                    </a:cubicBezTo>
                    <a:cubicBezTo>
                      <a:pt x="2" y="12"/>
                      <a:pt x="3" y="11"/>
                      <a:pt x="3" y="10"/>
                    </a:cubicBezTo>
                    <a:cubicBezTo>
                      <a:pt x="3" y="1"/>
                      <a:pt x="3" y="1"/>
                      <a:pt x="3" y="1"/>
                    </a:cubicBezTo>
                    <a:cubicBezTo>
                      <a:pt x="3" y="1"/>
                      <a:pt x="2" y="0"/>
                      <a:pt x="1"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73" name="Freeform 119"/>
              <p:cNvSpPr/>
              <p:nvPr/>
            </p:nvSpPr>
            <p:spPr bwMode="auto">
              <a:xfrm>
                <a:off x="7593013" y="2506663"/>
                <a:ext cx="128588" cy="85725"/>
              </a:xfrm>
              <a:custGeom>
                <a:gdLst>
                  <a:gd fmla="*/ 18 w 34" name="T0"/>
                  <a:gd fmla="*/ 18 h 23" name="T1"/>
                  <a:gd fmla="*/ 33 w 34" name="T2"/>
                  <a:gd fmla="*/ 3 h 23" name="T3"/>
                  <a:gd fmla="*/ 34 w 34" name="T4"/>
                  <a:gd fmla="*/ 2 h 23" name="T5"/>
                  <a:gd fmla="*/ 33 w 34" name="T6"/>
                  <a:gd fmla="*/ 1 h 23" name="T7"/>
                  <a:gd fmla="*/ 32 w 34" name="T8"/>
                  <a:gd fmla="*/ 0 h 23" name="T9"/>
                  <a:gd fmla="*/ 31 w 34" name="T10"/>
                  <a:gd fmla="*/ 1 h 23" name="T11"/>
                  <a:gd fmla="*/ 20 w 34" name="T12"/>
                  <a:gd fmla="*/ 12 h 23" name="T13"/>
                  <a:gd fmla="*/ 16 w 34" name="T14"/>
                  <a:gd fmla="*/ 16 h 23" name="T15"/>
                  <a:gd fmla="*/ 16 w 34" name="T16"/>
                  <a:gd fmla="*/ 16 h 23" name="T17"/>
                  <a:gd fmla="*/ 16 w 34" name="T18"/>
                  <a:gd fmla="*/ 16 h 23" name="T19"/>
                  <a:gd fmla="*/ 15 w 34" name="T20"/>
                  <a:gd fmla="*/ 15 h 23" name="T21"/>
                  <a:gd fmla="*/ 15 w 34" name="T22"/>
                  <a:gd fmla="*/ 15 h 23" name="T23"/>
                  <a:gd fmla="*/ 15 w 34" name="T24"/>
                  <a:gd fmla="*/ 15 h 23" name="T25"/>
                  <a:gd fmla="*/ 4 w 34" name="T26"/>
                  <a:gd fmla="*/ 7 h 23" name="T27"/>
                  <a:gd fmla="*/ 2 w 34" name="T28"/>
                  <a:gd fmla="*/ 6 h 23" name="T29"/>
                  <a:gd fmla="*/ 1 w 34" name="T30"/>
                  <a:gd fmla="*/ 7 h 23" name="T31"/>
                  <a:gd fmla="*/ 0 w 34" name="T32"/>
                  <a:gd fmla="*/ 9 h 23" name="T33"/>
                  <a:gd fmla="*/ 1 w 34" name="T34"/>
                  <a:gd fmla="*/ 10 h 23" name="T35"/>
                  <a:gd fmla="*/ 13 w 34" name="T36"/>
                  <a:gd fmla="*/ 19 h 23" name="T37"/>
                  <a:gd fmla="*/ 12 w 34" name="T38"/>
                  <a:gd fmla="*/ 20 h 23" name="T39"/>
                  <a:gd fmla="*/ 11 w 34" name="T40"/>
                  <a:gd fmla="*/ 21 h 23" name="T41"/>
                  <a:gd fmla="*/ 12 w 34" name="T42"/>
                  <a:gd fmla="*/ 23 h 23" name="T43"/>
                  <a:gd fmla="*/ 13 w 34" name="T44"/>
                  <a:gd fmla="*/ 23 h 23" name="T45"/>
                  <a:gd fmla="*/ 16 w 34" name="T46"/>
                  <a:gd fmla="*/ 21 h 23" name="T47"/>
                  <a:gd fmla="*/ 17 w 34" name="T48"/>
                  <a:gd fmla="*/ 22 h 23" name="T49"/>
                  <a:gd fmla="*/ 18 w 34" name="T50"/>
                  <a:gd fmla="*/ 23 h 23" name="T51"/>
                  <a:gd fmla="*/ 20 w 34" name="T52"/>
                  <a:gd fmla="*/ 23 h 23" name="T53"/>
                  <a:gd fmla="*/ 21 w 34" name="T54"/>
                  <a:gd fmla="*/ 21 h 23" name="T55"/>
                  <a:gd fmla="*/ 21 w 34" name="T56"/>
                  <a:gd fmla="*/ 19 h 23" name="T57"/>
                  <a:gd fmla="*/ 18 w 34" name="T58"/>
                  <a:gd fmla="*/ 18 h 23" name="T5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b="b" l="0" r="r" t="0"/>
                <a:pathLst>
                  <a:path h="23" w="34">
                    <a:moveTo>
                      <a:pt x="18" y="18"/>
                    </a:moveTo>
                    <a:cubicBezTo>
                      <a:pt x="33" y="3"/>
                      <a:pt x="33" y="3"/>
                      <a:pt x="33" y="3"/>
                    </a:cubicBezTo>
                    <a:cubicBezTo>
                      <a:pt x="33" y="3"/>
                      <a:pt x="34" y="2"/>
                      <a:pt x="34" y="2"/>
                    </a:cubicBezTo>
                    <a:cubicBezTo>
                      <a:pt x="34" y="2"/>
                      <a:pt x="33" y="1"/>
                      <a:pt x="33" y="1"/>
                    </a:cubicBezTo>
                    <a:cubicBezTo>
                      <a:pt x="33" y="1"/>
                      <a:pt x="32" y="0"/>
                      <a:pt x="32" y="0"/>
                    </a:cubicBezTo>
                    <a:cubicBezTo>
                      <a:pt x="32" y="0"/>
                      <a:pt x="31" y="1"/>
                      <a:pt x="31" y="1"/>
                    </a:cubicBezTo>
                    <a:cubicBezTo>
                      <a:pt x="20" y="12"/>
                      <a:pt x="20" y="12"/>
                      <a:pt x="20" y="12"/>
                    </a:cubicBezTo>
                    <a:cubicBezTo>
                      <a:pt x="16" y="16"/>
                      <a:pt x="16" y="16"/>
                      <a:pt x="16" y="16"/>
                    </a:cubicBezTo>
                    <a:cubicBezTo>
                      <a:pt x="16" y="16"/>
                      <a:pt x="16" y="16"/>
                      <a:pt x="16" y="16"/>
                    </a:cubicBezTo>
                    <a:cubicBezTo>
                      <a:pt x="16" y="16"/>
                      <a:pt x="16" y="16"/>
                      <a:pt x="16" y="16"/>
                    </a:cubicBezTo>
                    <a:cubicBezTo>
                      <a:pt x="15" y="15"/>
                      <a:pt x="15" y="15"/>
                      <a:pt x="15" y="15"/>
                    </a:cubicBezTo>
                    <a:cubicBezTo>
                      <a:pt x="15" y="15"/>
                      <a:pt x="15" y="15"/>
                      <a:pt x="15" y="15"/>
                    </a:cubicBezTo>
                    <a:cubicBezTo>
                      <a:pt x="15" y="15"/>
                      <a:pt x="15" y="15"/>
                      <a:pt x="15" y="15"/>
                    </a:cubicBezTo>
                    <a:cubicBezTo>
                      <a:pt x="4" y="7"/>
                      <a:pt x="4" y="7"/>
                      <a:pt x="4" y="7"/>
                    </a:cubicBezTo>
                    <a:cubicBezTo>
                      <a:pt x="3" y="6"/>
                      <a:pt x="3" y="6"/>
                      <a:pt x="2" y="6"/>
                    </a:cubicBezTo>
                    <a:cubicBezTo>
                      <a:pt x="2" y="6"/>
                      <a:pt x="1" y="7"/>
                      <a:pt x="1" y="7"/>
                    </a:cubicBezTo>
                    <a:cubicBezTo>
                      <a:pt x="0" y="8"/>
                      <a:pt x="0" y="8"/>
                      <a:pt x="0" y="9"/>
                    </a:cubicBezTo>
                    <a:cubicBezTo>
                      <a:pt x="0" y="9"/>
                      <a:pt x="1" y="10"/>
                      <a:pt x="1" y="10"/>
                    </a:cubicBezTo>
                    <a:cubicBezTo>
                      <a:pt x="13" y="19"/>
                      <a:pt x="13" y="19"/>
                      <a:pt x="13" y="19"/>
                    </a:cubicBezTo>
                    <a:cubicBezTo>
                      <a:pt x="12" y="20"/>
                      <a:pt x="12" y="20"/>
                      <a:pt x="12" y="20"/>
                    </a:cubicBezTo>
                    <a:cubicBezTo>
                      <a:pt x="11" y="21"/>
                      <a:pt x="11" y="21"/>
                      <a:pt x="11" y="21"/>
                    </a:cubicBezTo>
                    <a:cubicBezTo>
                      <a:pt x="11" y="22"/>
                      <a:pt x="11" y="22"/>
                      <a:pt x="12" y="23"/>
                    </a:cubicBezTo>
                    <a:cubicBezTo>
                      <a:pt x="12" y="23"/>
                      <a:pt x="12" y="23"/>
                      <a:pt x="13" y="23"/>
                    </a:cubicBezTo>
                    <a:cubicBezTo>
                      <a:pt x="16" y="21"/>
                      <a:pt x="16" y="21"/>
                      <a:pt x="16" y="21"/>
                    </a:cubicBezTo>
                    <a:cubicBezTo>
                      <a:pt x="17" y="22"/>
                      <a:pt x="17" y="22"/>
                      <a:pt x="17" y="22"/>
                    </a:cubicBezTo>
                    <a:cubicBezTo>
                      <a:pt x="18" y="23"/>
                      <a:pt x="18" y="23"/>
                      <a:pt x="18" y="23"/>
                    </a:cubicBezTo>
                    <a:cubicBezTo>
                      <a:pt x="18" y="23"/>
                      <a:pt x="19" y="23"/>
                      <a:pt x="20" y="23"/>
                    </a:cubicBezTo>
                    <a:cubicBezTo>
                      <a:pt x="21" y="23"/>
                      <a:pt x="22" y="22"/>
                      <a:pt x="21" y="21"/>
                    </a:cubicBezTo>
                    <a:cubicBezTo>
                      <a:pt x="21" y="20"/>
                      <a:pt x="21" y="20"/>
                      <a:pt x="21" y="19"/>
                    </a:cubicBezTo>
                    <a:lnTo>
                      <a:pt x="18" y="18"/>
                    </a:ln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grpSp>
      </p:grpSp>
      <p:sp>
        <p:nvSpPr>
          <p:cNvPr id="74" name="Content Placeholder 2"/>
          <p:cNvSpPr txBox="1"/>
          <p:nvPr/>
        </p:nvSpPr>
        <p:spPr>
          <a:xfrm>
            <a:off x="4820637" y="366080"/>
            <a:ext cx="3217476" cy="365608"/>
          </a:xfrm>
          <a:prstGeom prst="rect">
            <a:avLst/>
          </a:prstGeom>
        </p:spPr>
        <p:txBody>
          <a:bodyPr anchor="t" bIns="0" lIns="0" rIns="0" rtlCol="0" tIns="0" vert="horz" wrap="square">
            <a:spAutoFit/>
          </a:bodyPr>
          <a:lstStyle>
            <a:lvl1pPr algn="r" defTabSz="457200" eaLnBrk="1" hangingPunct="1" indent="0" latinLnBrk="0" marL="0" rtl="0">
              <a:spcBef>
                <a:spcPct val="20000"/>
              </a:spcBef>
              <a:spcAft>
                <a:spcPts val="600"/>
              </a:spcAft>
              <a:buClr>
                <a:schemeClr val="accent1">
                  <a:lumMod val="75000"/>
                </a:schemeClr>
              </a:buClr>
              <a:buSzPct val="145000"/>
              <a:buFont typeface="Arial"/>
              <a:buNone/>
              <a:defRPr cap="none" kern="1200" sz="2100">
                <a:solidFill>
                  <a:schemeClr val="tx1"/>
                </a:solidFill>
                <a:effectLst/>
                <a:latin typeface="+mn-lt"/>
                <a:ea typeface="+mn-ea"/>
                <a:cs typeface="+mn-cs"/>
              </a:defRPr>
            </a:lvl1pPr>
            <a:lvl2pPr algn="ctr" defTabSz="457200" eaLnBrk="1" hangingPunct="1" indent="0" latinLnBrk="0" marL="457200" rtl="0">
              <a:spcBef>
                <a:spcPct val="20000"/>
              </a:spcBef>
              <a:spcAft>
                <a:spcPts val="600"/>
              </a:spcAft>
              <a:buClr>
                <a:schemeClr val="accent1">
                  <a:lumMod val="75000"/>
                </a:schemeClr>
              </a:buClr>
              <a:buSzPct val="145000"/>
              <a:buFont typeface="Arial"/>
              <a:buNone/>
              <a:defRPr cap="none" kern="1200" sz="2000">
                <a:solidFill>
                  <a:schemeClr val="tx1">
                    <a:tint val="75000"/>
                  </a:schemeClr>
                </a:solidFill>
                <a:effectLst/>
                <a:latin typeface="+mn-lt"/>
                <a:ea typeface="+mn-ea"/>
                <a:cs typeface="+mn-cs"/>
              </a:defRPr>
            </a:lvl2pPr>
            <a:lvl3pPr algn="ctr" defTabSz="457200" eaLnBrk="1" hangingPunct="1" indent="0" latinLnBrk="0" marL="914400" rtl="0">
              <a:spcBef>
                <a:spcPct val="20000"/>
              </a:spcBef>
              <a:spcAft>
                <a:spcPts val="600"/>
              </a:spcAft>
              <a:buClr>
                <a:schemeClr val="accent1">
                  <a:lumMod val="75000"/>
                </a:schemeClr>
              </a:buClr>
              <a:buSzPct val="145000"/>
              <a:buFont typeface="Arial"/>
              <a:buNone/>
              <a:defRPr cap="none" kern="1200" sz="1800">
                <a:solidFill>
                  <a:schemeClr val="tx1">
                    <a:tint val="75000"/>
                  </a:schemeClr>
                </a:solidFill>
                <a:effectLst/>
                <a:latin typeface="+mn-lt"/>
                <a:ea typeface="+mn-ea"/>
                <a:cs typeface="+mn-cs"/>
              </a:defRPr>
            </a:lvl3pPr>
            <a:lvl4pPr algn="ctr" defTabSz="457200" eaLnBrk="1" hangingPunct="1" indent="0" latinLnBrk="0" marL="1371600" rtl="0">
              <a:spcBef>
                <a:spcPct val="20000"/>
              </a:spcBef>
              <a:spcAft>
                <a:spcPts val="600"/>
              </a:spcAft>
              <a:buClr>
                <a:schemeClr val="accent1">
                  <a:lumMod val="75000"/>
                </a:schemeClr>
              </a:buClr>
              <a:buSzPct val="145000"/>
              <a:buFont typeface="Arial"/>
              <a:buNone/>
              <a:defRPr cap="none" kern="1200" sz="1600">
                <a:solidFill>
                  <a:schemeClr val="tx1">
                    <a:tint val="75000"/>
                  </a:schemeClr>
                </a:solidFill>
                <a:effectLst/>
                <a:latin typeface="+mn-lt"/>
                <a:ea typeface="+mn-ea"/>
                <a:cs typeface="+mn-cs"/>
              </a:defRPr>
            </a:lvl4pPr>
            <a:lvl5pPr algn="ctr" defTabSz="457200" eaLnBrk="1" hangingPunct="1" indent="0" latinLnBrk="0" marL="18288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5pPr>
            <a:lvl6pPr algn="ctr" defTabSz="457200" eaLnBrk="1" hangingPunct="1" indent="0" latinLnBrk="0" marL="22860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6pPr>
            <a:lvl7pPr algn="ctr" defTabSz="457200" eaLnBrk="1" hangingPunct="1" indent="0" latinLnBrk="0" marL="27432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7pPr>
            <a:lvl8pPr algn="ctr" defTabSz="457200" eaLnBrk="1" hangingPunct="1" indent="0" latinLnBrk="0" marL="32004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8pPr>
            <a:lvl9pPr algn="ctr" defTabSz="457200" eaLnBrk="1" hangingPunct="1" indent="0" latinLnBrk="0" marL="36576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9pPr>
          </a:lstStyle>
          <a:p>
            <a:pPr algn="ctr"/>
            <a:r>
              <a:rPr altLang="en-US" b="1" lang="zh-CN" sz="2399">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点击添加相关标题文字</a:t>
            </a:r>
          </a:p>
        </p:txBody>
      </p:sp>
      <p:sp>
        <p:nvSpPr>
          <p:cNvPr id="75" name="Text Box 11"/>
          <p:cNvSpPr txBox="1">
            <a:spLocks noChangeArrowheads="1"/>
          </p:cNvSpPr>
          <p:nvPr/>
        </p:nvSpPr>
        <p:spPr bwMode="auto">
          <a:xfrm>
            <a:off x="5108654" y="727938"/>
            <a:ext cx="2641443" cy="182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wrap="square">
            <a:spAutoFit/>
          </a:bodyPr>
          <a:lstStyle>
            <a:lvl1pPr eaLnBrk="0" hangingPunct="0">
              <a:defRPr>
                <a:solidFill>
                  <a:schemeClr val="tx1"/>
                </a:solidFill>
                <a:latin charset="0" panose="020f0502020204030204" pitchFamily="34" typeface="Calibri"/>
                <a:ea charset="-122" typeface="宋体"/>
              </a:defRPr>
            </a:lvl1pPr>
            <a:lvl2pPr eaLnBrk="0" hangingPunct="0" indent="-285750" marL="742950">
              <a:defRPr>
                <a:solidFill>
                  <a:schemeClr val="tx1"/>
                </a:solidFill>
                <a:latin charset="0" panose="020f0502020204030204" pitchFamily="34" typeface="Calibri"/>
                <a:ea charset="-122" typeface="宋体"/>
              </a:defRPr>
            </a:lvl2pPr>
            <a:lvl3pPr eaLnBrk="0" hangingPunct="0" indent="-228600" marL="1143000">
              <a:defRPr>
                <a:solidFill>
                  <a:schemeClr val="tx1"/>
                </a:solidFill>
                <a:latin charset="0" panose="020f0502020204030204" pitchFamily="34" typeface="Calibri"/>
                <a:ea charset="-122" typeface="宋体"/>
              </a:defRPr>
            </a:lvl3pPr>
            <a:lvl4pPr eaLnBrk="0" hangingPunct="0" indent="-228600" marL="1600200">
              <a:defRPr>
                <a:solidFill>
                  <a:schemeClr val="tx1"/>
                </a:solidFill>
                <a:latin charset="0" panose="020f0502020204030204" pitchFamily="34" typeface="Calibri"/>
                <a:ea charset="-122" typeface="宋体"/>
              </a:defRPr>
            </a:lvl4pPr>
            <a:lvl5pPr eaLnBrk="0" hangingPunct="0" indent="-228600" marL="2057400">
              <a:defRPr>
                <a:solidFill>
                  <a:schemeClr val="tx1"/>
                </a:solidFill>
                <a:latin charset="0" panose="020f0502020204030204" pitchFamily="34" typeface="Calibri"/>
                <a:ea charset="-122" typeface="宋体"/>
              </a:defRPr>
            </a:lvl5pPr>
            <a:lvl6pPr eaLnBrk="0" fontAlgn="base" hangingPunct="0" indent="-228600" marL="2514600">
              <a:spcBef>
                <a:spcPct val="0"/>
              </a:spcBef>
              <a:spcAft>
                <a:spcPct val="0"/>
              </a:spcAft>
              <a:defRPr>
                <a:solidFill>
                  <a:schemeClr val="tx1"/>
                </a:solidFill>
                <a:latin charset="0" panose="020f0502020204030204" pitchFamily="34" typeface="Calibri"/>
                <a:ea charset="-122" typeface="宋体"/>
              </a:defRPr>
            </a:lvl6pPr>
            <a:lvl7pPr eaLnBrk="0" fontAlgn="base" hangingPunct="0" indent="-228600" marL="2971800">
              <a:spcBef>
                <a:spcPct val="0"/>
              </a:spcBef>
              <a:spcAft>
                <a:spcPct val="0"/>
              </a:spcAft>
              <a:defRPr>
                <a:solidFill>
                  <a:schemeClr val="tx1"/>
                </a:solidFill>
                <a:latin charset="0" panose="020f0502020204030204" pitchFamily="34" typeface="Calibri"/>
                <a:ea charset="-122" typeface="宋体"/>
              </a:defRPr>
            </a:lvl7pPr>
            <a:lvl8pPr eaLnBrk="0" fontAlgn="base" hangingPunct="0" indent="-228600" marL="3429000">
              <a:spcBef>
                <a:spcPct val="0"/>
              </a:spcBef>
              <a:spcAft>
                <a:spcPct val="0"/>
              </a:spcAft>
              <a:defRPr>
                <a:solidFill>
                  <a:schemeClr val="tx1"/>
                </a:solidFill>
                <a:latin charset="0" panose="020f0502020204030204" pitchFamily="34" typeface="Calibri"/>
                <a:ea charset="-122" typeface="宋体"/>
              </a:defRPr>
            </a:lvl8pPr>
            <a:lvl9pPr eaLnBrk="0" fontAlgn="base" hangingPunct="0" indent="-228600" marL="3886200">
              <a:spcBef>
                <a:spcPct val="0"/>
              </a:spcBef>
              <a:spcAft>
                <a:spcPct val="0"/>
              </a:spcAft>
              <a:defRPr>
                <a:solidFill>
                  <a:schemeClr val="tx1"/>
                </a:solidFill>
                <a:latin charset="0" panose="020f0502020204030204" pitchFamily="34" typeface="Calibri"/>
                <a:ea charset="-122" typeface="宋体"/>
              </a:defRPr>
            </a:lvl9pPr>
          </a:lstStyle>
          <a:p>
            <a:pPr algn="ctr" eaLnBrk="1" hangingPunct="1">
              <a:defRPr/>
            </a:pPr>
            <a:r>
              <a:rPr altLang="zh-CN" lang="en-US" sz="12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CLICK TO ADD CAPTION TEXT</a:t>
            </a:r>
          </a:p>
        </p:txBody>
      </p:sp>
    </p:spTree>
    <p:extLst>
      <p:ext uri="{BB962C8B-B14F-4D97-AF65-F5344CB8AC3E}">
        <p14:creationId val="2731823426"/>
      </p:ext>
    </p:extLst>
  </p:cSld>
  <p:clrMapOvr>
    <a:masterClrMapping/>
  </p:clrMapOvr>
  <mc:AlternateContent>
    <mc:Choice Requires="p14">
      <p:transition p14:dur="1200" spd="slow">
        <p14:prism/>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42" presetSubtype="0">
                                  <p:stCondLst>
                                    <p:cond delay="0"/>
                                  </p:stCondLst>
                                  <p:childTnLst>
                                    <p:set>
                                      <p:cBhvr>
                                        <p:cTn dur="1" fill="hold" id="6">
                                          <p:stCondLst>
                                            <p:cond delay="0"/>
                                          </p:stCondLst>
                                        </p:cTn>
                                        <p:tgtEl>
                                          <p:spTgt spid="41"/>
                                        </p:tgtEl>
                                        <p:attrNameLst>
                                          <p:attrName>style.visibility</p:attrName>
                                        </p:attrNameLst>
                                      </p:cBhvr>
                                      <p:to>
                                        <p:strVal val="visible"/>
                                      </p:to>
                                    </p:set>
                                    <p:animEffect filter="fade" transition="in">
                                      <p:cBhvr>
                                        <p:cTn dur="1000" id="7"/>
                                        <p:tgtEl>
                                          <p:spTgt spid="41"/>
                                        </p:tgtEl>
                                      </p:cBhvr>
                                    </p:animEffect>
                                    <p:anim calcmode="lin" valueType="num">
                                      <p:cBhvr>
                                        <p:cTn dur="1000" fill="hold" id="8"/>
                                        <p:tgtEl>
                                          <p:spTgt spid="41"/>
                                        </p:tgtEl>
                                        <p:attrNameLst>
                                          <p:attrName>ppt_x</p:attrName>
                                        </p:attrNameLst>
                                      </p:cBhvr>
                                      <p:tavLst>
                                        <p:tav tm="0">
                                          <p:val>
                                            <p:strVal val="#ppt_x"/>
                                          </p:val>
                                        </p:tav>
                                        <p:tav tm="100000">
                                          <p:val>
                                            <p:strVal val="#ppt_x"/>
                                          </p:val>
                                        </p:tav>
                                      </p:tavLst>
                                    </p:anim>
                                    <p:anim calcmode="lin" valueType="num">
                                      <p:cBhvr>
                                        <p:cTn dur="1000" fill="hold" id="9"/>
                                        <p:tgtEl>
                                          <p:spTgt spid="41"/>
                                        </p:tgtEl>
                                        <p:attrNameLst>
                                          <p:attrName>ppt_y</p:attrName>
                                        </p:attrNameLst>
                                      </p:cBhvr>
                                      <p:tavLst>
                                        <p:tav tm="0">
                                          <p:val>
                                            <p:strVal val="#ppt_y+.1"/>
                                          </p:val>
                                        </p:tav>
                                        <p:tav tm="100000">
                                          <p:val>
                                            <p:strVal val="#ppt_y"/>
                                          </p:val>
                                        </p:tav>
                                      </p:tavLst>
                                    </p:anim>
                                  </p:childTnLst>
                                </p:cTn>
                              </p:par>
                            </p:childTnLst>
                          </p:cTn>
                        </p:par>
                        <p:par>
                          <p:cTn fill="hold" id="10" nodeType="afterGroup">
                            <p:stCondLst>
                              <p:cond delay="1000"/>
                            </p:stCondLst>
                            <p:childTnLst>
                              <p:par>
                                <p:cTn fill="hold" id="11" nodeType="afterEffect" presetClass="entr" presetID="53" presetSubtype="0">
                                  <p:stCondLst>
                                    <p:cond delay="0"/>
                                  </p:stCondLst>
                                  <p:childTnLst>
                                    <p:set>
                                      <p:cBhvr>
                                        <p:cTn dur="1" fill="hold" id="12">
                                          <p:stCondLst>
                                            <p:cond delay="0"/>
                                          </p:stCondLst>
                                        </p:cTn>
                                        <p:tgtEl>
                                          <p:spTgt spid="12"/>
                                        </p:tgtEl>
                                        <p:attrNameLst>
                                          <p:attrName>style.visibility</p:attrName>
                                        </p:attrNameLst>
                                      </p:cBhvr>
                                      <p:to>
                                        <p:strVal val="visible"/>
                                      </p:to>
                                    </p:set>
                                    <p:anim calcmode="lin" valueType="num">
                                      <p:cBhvr>
                                        <p:cTn dur="500" fill="hold" id="13"/>
                                        <p:tgtEl>
                                          <p:spTgt spid="12"/>
                                        </p:tgtEl>
                                        <p:attrNameLst>
                                          <p:attrName>ppt_w</p:attrName>
                                        </p:attrNameLst>
                                      </p:cBhvr>
                                      <p:tavLst>
                                        <p:tav tm="0">
                                          <p:val>
                                            <p:fltVal val="0"/>
                                          </p:val>
                                        </p:tav>
                                        <p:tav tm="100000">
                                          <p:val>
                                            <p:strVal val="#ppt_w"/>
                                          </p:val>
                                        </p:tav>
                                      </p:tavLst>
                                    </p:anim>
                                    <p:anim calcmode="lin" valueType="num">
                                      <p:cBhvr>
                                        <p:cTn dur="500" fill="hold" id="14"/>
                                        <p:tgtEl>
                                          <p:spTgt spid="12"/>
                                        </p:tgtEl>
                                        <p:attrNameLst>
                                          <p:attrName>ppt_h</p:attrName>
                                        </p:attrNameLst>
                                      </p:cBhvr>
                                      <p:tavLst>
                                        <p:tav tm="0">
                                          <p:val>
                                            <p:fltVal val="0"/>
                                          </p:val>
                                        </p:tav>
                                        <p:tav tm="100000">
                                          <p:val>
                                            <p:strVal val="#ppt_h"/>
                                          </p:val>
                                        </p:tav>
                                      </p:tavLst>
                                    </p:anim>
                                    <p:animEffect filter="fade" transition="in">
                                      <p:cBhvr>
                                        <p:cTn dur="500" id="15"/>
                                        <p:tgtEl>
                                          <p:spTgt spid="12"/>
                                        </p:tgtEl>
                                      </p:cBhvr>
                                    </p:animEffect>
                                  </p:childTnLst>
                                </p:cTn>
                              </p:par>
                            </p:childTnLst>
                          </p:cTn>
                        </p:par>
                        <p:par>
                          <p:cTn fill="hold" id="16" nodeType="afterGroup">
                            <p:stCondLst>
                              <p:cond delay="1500"/>
                            </p:stCondLst>
                            <p:childTnLst>
                              <p:par>
                                <p:cTn fill="hold" id="17" nodeType="afterEffect" presetClass="entr" presetID="22" presetSubtype="2">
                                  <p:stCondLst>
                                    <p:cond delay="0"/>
                                  </p:stCondLst>
                                  <p:childTnLst>
                                    <p:set>
                                      <p:cBhvr>
                                        <p:cTn dur="1" fill="hold" id="18">
                                          <p:stCondLst>
                                            <p:cond delay="0"/>
                                          </p:stCondLst>
                                        </p:cTn>
                                        <p:tgtEl>
                                          <p:spTgt spid="54"/>
                                        </p:tgtEl>
                                        <p:attrNameLst>
                                          <p:attrName>style.visibility</p:attrName>
                                        </p:attrNameLst>
                                      </p:cBhvr>
                                      <p:to>
                                        <p:strVal val="visible"/>
                                      </p:to>
                                    </p:set>
                                    <p:animEffect filter="wipe(right)" transition="in">
                                      <p:cBhvr>
                                        <p:cTn dur="500" id="19"/>
                                        <p:tgtEl>
                                          <p:spTgt spid="54"/>
                                        </p:tgtEl>
                                      </p:cBhvr>
                                    </p:animEffect>
                                  </p:childTnLst>
                                </p:cTn>
                              </p:par>
                            </p:childTnLst>
                          </p:cTn>
                        </p:par>
                        <p:par>
                          <p:cTn fill="hold" id="20" nodeType="afterGroup">
                            <p:stCondLst>
                              <p:cond delay="2000"/>
                            </p:stCondLst>
                            <p:childTnLst>
                              <p:par>
                                <p:cTn fill="hold" id="21" nodeType="afterEffect" presetClass="entr" presetID="53" presetSubtype="0">
                                  <p:stCondLst>
                                    <p:cond delay="0"/>
                                  </p:stCondLst>
                                  <p:childTnLst>
                                    <p:set>
                                      <p:cBhvr>
                                        <p:cTn dur="1" fill="hold" id="22">
                                          <p:stCondLst>
                                            <p:cond delay="0"/>
                                          </p:stCondLst>
                                        </p:cTn>
                                        <p:tgtEl>
                                          <p:spTgt spid="5"/>
                                        </p:tgtEl>
                                        <p:attrNameLst>
                                          <p:attrName>style.visibility</p:attrName>
                                        </p:attrNameLst>
                                      </p:cBhvr>
                                      <p:to>
                                        <p:strVal val="visible"/>
                                      </p:to>
                                    </p:set>
                                    <p:anim calcmode="lin" valueType="num">
                                      <p:cBhvr>
                                        <p:cTn dur="500" fill="hold" id="23"/>
                                        <p:tgtEl>
                                          <p:spTgt spid="5"/>
                                        </p:tgtEl>
                                        <p:attrNameLst>
                                          <p:attrName>ppt_w</p:attrName>
                                        </p:attrNameLst>
                                      </p:cBhvr>
                                      <p:tavLst>
                                        <p:tav tm="0">
                                          <p:val>
                                            <p:fltVal val="0"/>
                                          </p:val>
                                        </p:tav>
                                        <p:tav tm="100000">
                                          <p:val>
                                            <p:strVal val="#ppt_w"/>
                                          </p:val>
                                        </p:tav>
                                      </p:tavLst>
                                    </p:anim>
                                    <p:anim calcmode="lin" valueType="num">
                                      <p:cBhvr>
                                        <p:cTn dur="500" fill="hold" id="24"/>
                                        <p:tgtEl>
                                          <p:spTgt spid="5"/>
                                        </p:tgtEl>
                                        <p:attrNameLst>
                                          <p:attrName>ppt_h</p:attrName>
                                        </p:attrNameLst>
                                      </p:cBhvr>
                                      <p:tavLst>
                                        <p:tav tm="0">
                                          <p:val>
                                            <p:fltVal val="0"/>
                                          </p:val>
                                        </p:tav>
                                        <p:tav tm="100000">
                                          <p:val>
                                            <p:strVal val="#ppt_h"/>
                                          </p:val>
                                        </p:tav>
                                      </p:tavLst>
                                    </p:anim>
                                    <p:animEffect filter="fade" transition="in">
                                      <p:cBhvr>
                                        <p:cTn dur="500" id="25"/>
                                        <p:tgtEl>
                                          <p:spTgt spid="5"/>
                                        </p:tgtEl>
                                      </p:cBhvr>
                                    </p:animEffect>
                                  </p:childTnLst>
                                </p:cTn>
                              </p:par>
                            </p:childTnLst>
                          </p:cTn>
                        </p:par>
                        <p:par>
                          <p:cTn fill="hold" id="26" nodeType="afterGroup">
                            <p:stCondLst>
                              <p:cond delay="2500"/>
                            </p:stCondLst>
                            <p:childTnLst>
                              <p:par>
                                <p:cTn fill="hold" id="27" nodeType="afterEffect" presetClass="entr" presetID="22" presetSubtype="2">
                                  <p:stCondLst>
                                    <p:cond delay="0"/>
                                  </p:stCondLst>
                                  <p:childTnLst>
                                    <p:set>
                                      <p:cBhvr>
                                        <p:cTn dur="1" fill="hold" id="28">
                                          <p:stCondLst>
                                            <p:cond delay="0"/>
                                          </p:stCondLst>
                                        </p:cTn>
                                        <p:tgtEl>
                                          <p:spTgt spid="51"/>
                                        </p:tgtEl>
                                        <p:attrNameLst>
                                          <p:attrName>style.visibility</p:attrName>
                                        </p:attrNameLst>
                                      </p:cBhvr>
                                      <p:to>
                                        <p:strVal val="visible"/>
                                      </p:to>
                                    </p:set>
                                    <p:animEffect filter="wipe(right)" transition="in">
                                      <p:cBhvr>
                                        <p:cTn dur="500" id="29"/>
                                        <p:tgtEl>
                                          <p:spTgt spid="51"/>
                                        </p:tgtEl>
                                      </p:cBhvr>
                                    </p:animEffect>
                                  </p:childTnLst>
                                </p:cTn>
                              </p:par>
                            </p:childTnLst>
                          </p:cTn>
                        </p:par>
                        <p:par>
                          <p:cTn fill="hold" id="30" nodeType="afterGroup">
                            <p:stCondLst>
                              <p:cond delay="3000"/>
                            </p:stCondLst>
                            <p:childTnLst>
                              <p:par>
                                <p:cTn fill="hold" id="31" nodeType="afterEffect" presetClass="entr" presetID="53" presetSubtype="0">
                                  <p:stCondLst>
                                    <p:cond delay="0"/>
                                  </p:stCondLst>
                                  <p:childTnLst>
                                    <p:set>
                                      <p:cBhvr>
                                        <p:cTn dur="1" fill="hold" id="32">
                                          <p:stCondLst>
                                            <p:cond delay="0"/>
                                          </p:stCondLst>
                                        </p:cTn>
                                        <p:tgtEl>
                                          <p:spTgt spid="2"/>
                                        </p:tgtEl>
                                        <p:attrNameLst>
                                          <p:attrName>style.visibility</p:attrName>
                                        </p:attrNameLst>
                                      </p:cBhvr>
                                      <p:to>
                                        <p:strVal val="visible"/>
                                      </p:to>
                                    </p:set>
                                    <p:anim calcmode="lin" valueType="num">
                                      <p:cBhvr>
                                        <p:cTn dur="500" fill="hold" id="33"/>
                                        <p:tgtEl>
                                          <p:spTgt spid="2"/>
                                        </p:tgtEl>
                                        <p:attrNameLst>
                                          <p:attrName>ppt_w</p:attrName>
                                        </p:attrNameLst>
                                      </p:cBhvr>
                                      <p:tavLst>
                                        <p:tav tm="0">
                                          <p:val>
                                            <p:fltVal val="0"/>
                                          </p:val>
                                        </p:tav>
                                        <p:tav tm="100000">
                                          <p:val>
                                            <p:strVal val="#ppt_w"/>
                                          </p:val>
                                        </p:tav>
                                      </p:tavLst>
                                    </p:anim>
                                    <p:anim calcmode="lin" valueType="num">
                                      <p:cBhvr>
                                        <p:cTn dur="500" fill="hold" id="34"/>
                                        <p:tgtEl>
                                          <p:spTgt spid="2"/>
                                        </p:tgtEl>
                                        <p:attrNameLst>
                                          <p:attrName>ppt_h</p:attrName>
                                        </p:attrNameLst>
                                      </p:cBhvr>
                                      <p:tavLst>
                                        <p:tav tm="0">
                                          <p:val>
                                            <p:fltVal val="0"/>
                                          </p:val>
                                        </p:tav>
                                        <p:tav tm="100000">
                                          <p:val>
                                            <p:strVal val="#ppt_h"/>
                                          </p:val>
                                        </p:tav>
                                      </p:tavLst>
                                    </p:anim>
                                    <p:animEffect filter="fade" transition="in">
                                      <p:cBhvr>
                                        <p:cTn dur="500" id="35"/>
                                        <p:tgtEl>
                                          <p:spTgt spid="2"/>
                                        </p:tgtEl>
                                      </p:cBhvr>
                                    </p:animEffect>
                                  </p:childTnLst>
                                </p:cTn>
                              </p:par>
                            </p:childTnLst>
                          </p:cTn>
                        </p:par>
                        <p:par>
                          <p:cTn fill="hold" id="36" nodeType="afterGroup">
                            <p:stCondLst>
                              <p:cond delay="3500"/>
                            </p:stCondLst>
                            <p:childTnLst>
                              <p:par>
                                <p:cTn fill="hold" id="37" nodeType="afterEffect" presetClass="entr" presetID="10" presetSubtype="0">
                                  <p:stCondLst>
                                    <p:cond delay="0"/>
                                  </p:stCondLst>
                                  <p:childTnLst>
                                    <p:set>
                                      <p:cBhvr>
                                        <p:cTn dur="1" fill="hold" id="38">
                                          <p:stCondLst>
                                            <p:cond delay="0"/>
                                          </p:stCondLst>
                                        </p:cTn>
                                        <p:tgtEl>
                                          <p:spTgt spid="57"/>
                                        </p:tgtEl>
                                        <p:attrNameLst>
                                          <p:attrName>style.visibility</p:attrName>
                                        </p:attrNameLst>
                                      </p:cBhvr>
                                      <p:to>
                                        <p:strVal val="visible"/>
                                      </p:to>
                                    </p:set>
                                    <p:animEffect filter="fade" transition="in">
                                      <p:cBhvr>
                                        <p:cTn dur="500" id="39"/>
                                        <p:tgtEl>
                                          <p:spTgt spid="57"/>
                                        </p:tgtEl>
                                      </p:cBhvr>
                                    </p:animEffect>
                                  </p:childTnLst>
                                </p:cTn>
                              </p:par>
                            </p:childTnLst>
                          </p:cTn>
                        </p:par>
                        <p:par>
                          <p:cTn fill="hold" id="40" nodeType="afterGroup">
                            <p:stCondLst>
                              <p:cond delay="4000"/>
                            </p:stCondLst>
                            <p:childTnLst>
                              <p:par>
                                <p:cTn fill="hold" id="41" nodeType="afterEffect" presetClass="entr" presetID="53" presetSubtype="0">
                                  <p:stCondLst>
                                    <p:cond delay="0"/>
                                  </p:stCondLst>
                                  <p:childTnLst>
                                    <p:set>
                                      <p:cBhvr>
                                        <p:cTn dur="1" fill="hold" id="42">
                                          <p:stCondLst>
                                            <p:cond delay="0"/>
                                          </p:stCondLst>
                                        </p:cTn>
                                        <p:tgtEl>
                                          <p:spTgt spid="3"/>
                                        </p:tgtEl>
                                        <p:attrNameLst>
                                          <p:attrName>style.visibility</p:attrName>
                                        </p:attrNameLst>
                                      </p:cBhvr>
                                      <p:to>
                                        <p:strVal val="visible"/>
                                      </p:to>
                                    </p:set>
                                    <p:anim calcmode="lin" valueType="num">
                                      <p:cBhvr>
                                        <p:cTn dur="500" fill="hold" id="43"/>
                                        <p:tgtEl>
                                          <p:spTgt spid="3"/>
                                        </p:tgtEl>
                                        <p:attrNameLst>
                                          <p:attrName>ppt_w</p:attrName>
                                        </p:attrNameLst>
                                      </p:cBhvr>
                                      <p:tavLst>
                                        <p:tav tm="0">
                                          <p:val>
                                            <p:fltVal val="0"/>
                                          </p:val>
                                        </p:tav>
                                        <p:tav tm="100000">
                                          <p:val>
                                            <p:strVal val="#ppt_w"/>
                                          </p:val>
                                        </p:tav>
                                      </p:tavLst>
                                    </p:anim>
                                    <p:anim calcmode="lin" valueType="num">
                                      <p:cBhvr>
                                        <p:cTn dur="500" fill="hold" id="44"/>
                                        <p:tgtEl>
                                          <p:spTgt spid="3"/>
                                        </p:tgtEl>
                                        <p:attrNameLst>
                                          <p:attrName>ppt_h</p:attrName>
                                        </p:attrNameLst>
                                      </p:cBhvr>
                                      <p:tavLst>
                                        <p:tav tm="0">
                                          <p:val>
                                            <p:fltVal val="0"/>
                                          </p:val>
                                        </p:tav>
                                        <p:tav tm="100000">
                                          <p:val>
                                            <p:strVal val="#ppt_h"/>
                                          </p:val>
                                        </p:tav>
                                      </p:tavLst>
                                    </p:anim>
                                    <p:animEffect filter="fade" transition="in">
                                      <p:cBhvr>
                                        <p:cTn dur="500" id="45"/>
                                        <p:tgtEl>
                                          <p:spTgt spid="3"/>
                                        </p:tgtEl>
                                      </p:cBhvr>
                                    </p:animEffect>
                                  </p:childTnLst>
                                </p:cTn>
                              </p:par>
                            </p:childTnLst>
                          </p:cTn>
                        </p:par>
                        <p:par>
                          <p:cTn fill="hold" id="46" nodeType="afterGroup">
                            <p:stCondLst>
                              <p:cond delay="4500"/>
                            </p:stCondLst>
                            <p:childTnLst>
                              <p:par>
                                <p:cTn fill="hold" id="47" nodeType="afterEffect" presetClass="entr" presetID="22" presetSubtype="8">
                                  <p:stCondLst>
                                    <p:cond delay="0"/>
                                  </p:stCondLst>
                                  <p:childTnLst>
                                    <p:set>
                                      <p:cBhvr>
                                        <p:cTn dur="1" fill="hold" id="48">
                                          <p:stCondLst>
                                            <p:cond delay="0"/>
                                          </p:stCondLst>
                                        </p:cTn>
                                        <p:tgtEl>
                                          <p:spTgt spid="45"/>
                                        </p:tgtEl>
                                        <p:attrNameLst>
                                          <p:attrName>style.visibility</p:attrName>
                                        </p:attrNameLst>
                                      </p:cBhvr>
                                      <p:to>
                                        <p:strVal val="visible"/>
                                      </p:to>
                                    </p:set>
                                    <p:animEffect filter="wipe(left)" transition="in">
                                      <p:cBhvr>
                                        <p:cTn dur="500" id="49"/>
                                        <p:tgtEl>
                                          <p:spTgt spid="45"/>
                                        </p:tgtEl>
                                      </p:cBhvr>
                                    </p:animEffect>
                                  </p:childTnLst>
                                </p:cTn>
                              </p:par>
                            </p:childTnLst>
                          </p:cTn>
                        </p:par>
                        <p:par>
                          <p:cTn fill="hold" id="50" nodeType="afterGroup">
                            <p:stCondLst>
                              <p:cond delay="5000"/>
                            </p:stCondLst>
                            <p:childTnLst>
                              <p:par>
                                <p:cTn fill="hold" id="51" nodeType="afterEffect" presetClass="entr" presetID="53" presetSubtype="0">
                                  <p:stCondLst>
                                    <p:cond delay="0"/>
                                  </p:stCondLst>
                                  <p:childTnLst>
                                    <p:set>
                                      <p:cBhvr>
                                        <p:cTn dur="1" fill="hold" id="52">
                                          <p:stCondLst>
                                            <p:cond delay="0"/>
                                          </p:stCondLst>
                                        </p:cTn>
                                        <p:tgtEl>
                                          <p:spTgt spid="4"/>
                                        </p:tgtEl>
                                        <p:attrNameLst>
                                          <p:attrName>style.visibility</p:attrName>
                                        </p:attrNameLst>
                                      </p:cBhvr>
                                      <p:to>
                                        <p:strVal val="visible"/>
                                      </p:to>
                                    </p:set>
                                    <p:anim calcmode="lin" valueType="num">
                                      <p:cBhvr>
                                        <p:cTn dur="500" fill="hold" id="53"/>
                                        <p:tgtEl>
                                          <p:spTgt spid="4"/>
                                        </p:tgtEl>
                                        <p:attrNameLst>
                                          <p:attrName>ppt_w</p:attrName>
                                        </p:attrNameLst>
                                      </p:cBhvr>
                                      <p:tavLst>
                                        <p:tav tm="0">
                                          <p:val>
                                            <p:fltVal val="0"/>
                                          </p:val>
                                        </p:tav>
                                        <p:tav tm="100000">
                                          <p:val>
                                            <p:strVal val="#ppt_w"/>
                                          </p:val>
                                        </p:tav>
                                      </p:tavLst>
                                    </p:anim>
                                    <p:anim calcmode="lin" valueType="num">
                                      <p:cBhvr>
                                        <p:cTn dur="500" fill="hold" id="54"/>
                                        <p:tgtEl>
                                          <p:spTgt spid="4"/>
                                        </p:tgtEl>
                                        <p:attrNameLst>
                                          <p:attrName>ppt_h</p:attrName>
                                        </p:attrNameLst>
                                      </p:cBhvr>
                                      <p:tavLst>
                                        <p:tav tm="0">
                                          <p:val>
                                            <p:fltVal val="0"/>
                                          </p:val>
                                        </p:tav>
                                        <p:tav tm="100000">
                                          <p:val>
                                            <p:strVal val="#ppt_h"/>
                                          </p:val>
                                        </p:tav>
                                      </p:tavLst>
                                    </p:anim>
                                    <p:animEffect filter="fade" transition="in">
                                      <p:cBhvr>
                                        <p:cTn dur="500" id="55"/>
                                        <p:tgtEl>
                                          <p:spTgt spid="4"/>
                                        </p:tgtEl>
                                      </p:cBhvr>
                                    </p:animEffect>
                                  </p:childTnLst>
                                </p:cTn>
                              </p:par>
                            </p:childTnLst>
                          </p:cTn>
                        </p:par>
                        <p:par>
                          <p:cTn fill="hold" id="56" nodeType="afterGroup">
                            <p:stCondLst>
                              <p:cond delay="5500"/>
                            </p:stCondLst>
                            <p:childTnLst>
                              <p:par>
                                <p:cTn fill="hold" id="57" nodeType="afterEffect" presetClass="entr" presetID="22" presetSubtype="8">
                                  <p:stCondLst>
                                    <p:cond delay="0"/>
                                  </p:stCondLst>
                                  <p:childTnLst>
                                    <p:set>
                                      <p:cBhvr>
                                        <p:cTn dur="1" fill="hold" id="58">
                                          <p:stCondLst>
                                            <p:cond delay="0"/>
                                          </p:stCondLst>
                                        </p:cTn>
                                        <p:tgtEl>
                                          <p:spTgt spid="48"/>
                                        </p:tgtEl>
                                        <p:attrNameLst>
                                          <p:attrName>style.visibility</p:attrName>
                                        </p:attrNameLst>
                                      </p:cBhvr>
                                      <p:to>
                                        <p:strVal val="visible"/>
                                      </p:to>
                                    </p:set>
                                    <p:animEffect filter="wipe(left)" transition="in">
                                      <p:cBhvr>
                                        <p:cTn dur="500" id="59"/>
                                        <p:tgtEl>
                                          <p:spTgt spid="48"/>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41"/>
    </p:bldLst>
  </p:timing>
</p:sld>
</file>

<file path=ppt/slides/slide1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6" name="Group 5"/>
          <p:cNvGrpSpPr/>
          <p:nvPr/>
        </p:nvGrpSpPr>
        <p:grpSpPr>
          <a:xfrm>
            <a:off x="4161995" y="2005599"/>
            <a:ext cx="1738361" cy="1738361"/>
            <a:chOff x="3244331" y="1592428"/>
            <a:chExt cx="936104" cy="936104"/>
          </a:xfrm>
        </p:grpSpPr>
        <p:sp>
          <p:nvSpPr>
            <p:cNvPr id="7" name="Oval 6"/>
            <p:cNvSpPr/>
            <p:nvPr/>
          </p:nvSpPr>
          <p:spPr>
            <a:xfrm>
              <a:off x="3244331" y="1592428"/>
              <a:ext cx="936104" cy="936104"/>
            </a:xfrm>
            <a:prstGeom prst="ellipse">
              <a:avLst/>
            </a:prstGeom>
            <a:solidFill>
              <a:schemeClr val="accent2">
                <a:alpha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8" name="Freeform 7"/>
            <p:cNvSpPr/>
            <p:nvPr/>
          </p:nvSpPr>
          <p:spPr bwMode="auto">
            <a:xfrm>
              <a:off x="3573669" y="1931156"/>
              <a:ext cx="318608" cy="260038"/>
            </a:xfrm>
            <a:custGeom>
              <a:gdLst>
                <a:gd fmla="*/ 307 w 382" name="T0"/>
                <a:gd fmla="*/ 135 h 312" name="T1"/>
                <a:gd fmla="*/ 362 w 382" name="T2"/>
                <a:gd fmla="*/ 71 h 312" name="T3"/>
                <a:gd fmla="*/ 238 w 382" name="T4"/>
                <a:gd fmla="*/ 25 h 312" name="T5"/>
                <a:gd fmla="*/ 229 w 382" name="T6"/>
                <a:gd fmla="*/ 19 h 312" name="T7"/>
                <a:gd fmla="*/ 229 w 382" name="T8"/>
                <a:gd fmla="*/ 134 h 312" name="T9"/>
                <a:gd fmla="*/ 180 w 382" name="T10"/>
                <a:gd fmla="*/ 214 h 312" name="T11"/>
                <a:gd fmla="*/ 86 w 382" name="T12"/>
                <a:gd fmla="*/ 189 h 312" name="T13"/>
                <a:gd fmla="*/ 129 w 382" name="T14"/>
                <a:gd fmla="*/ 97 h 312" name="T15"/>
                <a:gd fmla="*/ 190 w 382" name="T16"/>
                <a:gd fmla="*/ 93 h 312" name="T17"/>
                <a:gd fmla="*/ 190 w 382" name="T18"/>
                <a:gd fmla="*/ 4 h 312" name="T19"/>
                <a:gd fmla="*/ 154 w 382" name="T20"/>
                <a:gd fmla="*/ 0 h 312" name="T21"/>
                <a:gd fmla="*/ 0 w 382" name="T22"/>
                <a:gd fmla="*/ 156 h 312" name="T23"/>
                <a:gd fmla="*/ 154 w 382" name="T24"/>
                <a:gd fmla="*/ 312 h 312" name="T25"/>
                <a:gd fmla="*/ 308 w 382" name="T26"/>
                <a:gd fmla="*/ 156 h 312" name="T27"/>
                <a:gd fmla="*/ 307 w 382" name="T28"/>
                <a:gd fmla="*/ 135 h 312" name="T2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b="b" l="0" r="r" t="0"/>
              <a:pathLst>
                <a:path h="312" w="382">
                  <a:moveTo>
                    <a:pt x="307" y="135"/>
                  </a:moveTo>
                  <a:cubicBezTo>
                    <a:pt x="354" y="122"/>
                    <a:pt x="382" y="72"/>
                    <a:pt x="362" y="71"/>
                  </a:cubicBezTo>
                  <a:cubicBezTo>
                    <a:pt x="311" y="68"/>
                    <a:pt x="267" y="43"/>
                    <a:pt x="238" y="25"/>
                  </a:cubicBezTo>
                  <a:cubicBezTo>
                    <a:pt x="235" y="23"/>
                    <a:pt x="232" y="21"/>
                    <a:pt x="229" y="19"/>
                  </a:cubicBezTo>
                  <a:cubicBezTo>
                    <a:pt x="229" y="134"/>
                    <a:pt x="229" y="134"/>
                    <a:pt x="229" y="134"/>
                  </a:cubicBezTo>
                  <a:cubicBezTo>
                    <a:pt x="229" y="172"/>
                    <a:pt x="206" y="202"/>
                    <a:pt x="180" y="214"/>
                  </a:cubicBezTo>
                  <a:cubicBezTo>
                    <a:pt x="142" y="233"/>
                    <a:pt x="100" y="221"/>
                    <a:pt x="86" y="189"/>
                  </a:cubicBezTo>
                  <a:cubicBezTo>
                    <a:pt x="72" y="157"/>
                    <a:pt x="91" y="116"/>
                    <a:pt x="129" y="97"/>
                  </a:cubicBezTo>
                  <a:cubicBezTo>
                    <a:pt x="150" y="87"/>
                    <a:pt x="172" y="86"/>
                    <a:pt x="190" y="93"/>
                  </a:cubicBezTo>
                  <a:cubicBezTo>
                    <a:pt x="190" y="4"/>
                    <a:pt x="190" y="4"/>
                    <a:pt x="190" y="4"/>
                  </a:cubicBezTo>
                  <a:cubicBezTo>
                    <a:pt x="178" y="1"/>
                    <a:pt x="166" y="0"/>
                    <a:pt x="154" y="0"/>
                  </a:cubicBezTo>
                  <a:cubicBezTo>
                    <a:pt x="69" y="0"/>
                    <a:pt x="0" y="70"/>
                    <a:pt x="0" y="156"/>
                  </a:cubicBezTo>
                  <a:cubicBezTo>
                    <a:pt x="0" y="242"/>
                    <a:pt x="69" y="312"/>
                    <a:pt x="154" y="312"/>
                  </a:cubicBezTo>
                  <a:cubicBezTo>
                    <a:pt x="239" y="312"/>
                    <a:pt x="308" y="242"/>
                    <a:pt x="308" y="156"/>
                  </a:cubicBezTo>
                  <a:cubicBezTo>
                    <a:pt x="308" y="149"/>
                    <a:pt x="308" y="142"/>
                    <a:pt x="307" y="135"/>
                  </a:cubicBezTo>
                  <a:close/>
                </a:path>
              </a:pathLst>
            </a:custGeom>
            <a:solidFill>
              <a:schemeClr val="bg1"/>
            </a:solidFill>
            <a:ln>
              <a:noFill/>
            </a:ln>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grpSp>
      <p:grpSp>
        <p:nvGrpSpPr>
          <p:cNvPr id="9" name="Group 8"/>
          <p:cNvGrpSpPr/>
          <p:nvPr/>
        </p:nvGrpSpPr>
        <p:grpSpPr>
          <a:xfrm>
            <a:off x="2749616" y="2005599"/>
            <a:ext cx="1738361" cy="1738361"/>
            <a:chOff x="2483768" y="1592428"/>
            <a:chExt cx="936104" cy="936104"/>
          </a:xfrm>
        </p:grpSpPr>
        <p:sp>
          <p:nvSpPr>
            <p:cNvPr id="10" name="Oval 9"/>
            <p:cNvSpPr/>
            <p:nvPr/>
          </p:nvSpPr>
          <p:spPr>
            <a:xfrm>
              <a:off x="2483768" y="1592428"/>
              <a:ext cx="936104" cy="936104"/>
            </a:xfrm>
            <a:prstGeom prst="ellipse">
              <a:avLst/>
            </a:prstGeom>
            <a:solidFill>
              <a:schemeClr val="accent3">
                <a:alpha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1" name="Freeform 11"/>
            <p:cNvSpPr/>
            <p:nvPr/>
          </p:nvSpPr>
          <p:spPr bwMode="auto">
            <a:xfrm>
              <a:off x="2871713" y="1916525"/>
              <a:ext cx="160213" cy="287909"/>
            </a:xfrm>
            <a:custGeom>
              <a:gdLst>
                <a:gd fmla="*/ 200 w 200" name="T0"/>
                <a:gd fmla="*/ 62 h 360" name="T1"/>
                <a:gd fmla="*/ 143 w 200" name="T2"/>
                <a:gd fmla="*/ 62 h 360" name="T3"/>
                <a:gd fmla="*/ 128 w 200" name="T4"/>
                <a:gd fmla="*/ 83 h 360" name="T5"/>
                <a:gd fmla="*/ 128 w 200" name="T6"/>
                <a:gd fmla="*/ 125 h 360" name="T7"/>
                <a:gd fmla="*/ 200 w 200" name="T8"/>
                <a:gd fmla="*/ 125 h 360" name="T9"/>
                <a:gd fmla="*/ 200 w 200" name="T10"/>
                <a:gd fmla="*/ 183 h 360" name="T11"/>
                <a:gd fmla="*/ 128 w 200" name="T12"/>
                <a:gd fmla="*/ 183 h 360" name="T13"/>
                <a:gd fmla="*/ 128 w 200" name="T14"/>
                <a:gd fmla="*/ 360 h 360" name="T15"/>
                <a:gd fmla="*/ 61 w 200" name="T16"/>
                <a:gd fmla="*/ 360 h 360" name="T17"/>
                <a:gd fmla="*/ 61 w 200" name="T18"/>
                <a:gd fmla="*/ 183 h 360" name="T19"/>
                <a:gd fmla="*/ 0 w 200" name="T20"/>
                <a:gd fmla="*/ 183 h 360" name="T21"/>
                <a:gd fmla="*/ 0 w 200" name="T22"/>
                <a:gd fmla="*/ 125 h 360" name="T23"/>
                <a:gd fmla="*/ 61 w 200" name="T24"/>
                <a:gd fmla="*/ 125 h 360" name="T25"/>
                <a:gd fmla="*/ 61 w 200" name="T26"/>
                <a:gd fmla="*/ 90 h 360" name="T27"/>
                <a:gd fmla="*/ 143 w 200" name="T28"/>
                <a:gd fmla="*/ 0 h 360" name="T29"/>
                <a:gd fmla="*/ 200 w 200" name="T30"/>
                <a:gd fmla="*/ 0 h 360" name="T31"/>
                <a:gd fmla="*/ 200 w 200" name="T32"/>
                <a:gd fmla="*/ 62 h 360" name="T3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b="b" l="0" r="r" t="0"/>
              <a:pathLst>
                <a:path h="360" w="200">
                  <a:moveTo>
                    <a:pt x="200" y="62"/>
                  </a:moveTo>
                  <a:cubicBezTo>
                    <a:pt x="143" y="62"/>
                    <a:pt x="143" y="62"/>
                    <a:pt x="143" y="62"/>
                  </a:cubicBezTo>
                  <a:cubicBezTo>
                    <a:pt x="136" y="62"/>
                    <a:pt x="128" y="71"/>
                    <a:pt x="128" y="83"/>
                  </a:cubicBezTo>
                  <a:cubicBezTo>
                    <a:pt x="128" y="125"/>
                    <a:pt x="128" y="125"/>
                    <a:pt x="128" y="125"/>
                  </a:cubicBezTo>
                  <a:cubicBezTo>
                    <a:pt x="200" y="125"/>
                    <a:pt x="200" y="125"/>
                    <a:pt x="200" y="125"/>
                  </a:cubicBezTo>
                  <a:cubicBezTo>
                    <a:pt x="200" y="183"/>
                    <a:pt x="200" y="183"/>
                    <a:pt x="200" y="183"/>
                  </a:cubicBezTo>
                  <a:cubicBezTo>
                    <a:pt x="128" y="183"/>
                    <a:pt x="128" y="183"/>
                    <a:pt x="128" y="183"/>
                  </a:cubicBezTo>
                  <a:cubicBezTo>
                    <a:pt x="128" y="360"/>
                    <a:pt x="128" y="360"/>
                    <a:pt x="128" y="360"/>
                  </a:cubicBezTo>
                  <a:cubicBezTo>
                    <a:pt x="61" y="360"/>
                    <a:pt x="61" y="360"/>
                    <a:pt x="61" y="360"/>
                  </a:cubicBezTo>
                  <a:cubicBezTo>
                    <a:pt x="61" y="183"/>
                    <a:pt x="61" y="183"/>
                    <a:pt x="61" y="183"/>
                  </a:cubicBezTo>
                  <a:cubicBezTo>
                    <a:pt x="0" y="183"/>
                    <a:pt x="0" y="183"/>
                    <a:pt x="0" y="183"/>
                  </a:cubicBezTo>
                  <a:cubicBezTo>
                    <a:pt x="0" y="125"/>
                    <a:pt x="0" y="125"/>
                    <a:pt x="0" y="125"/>
                  </a:cubicBezTo>
                  <a:cubicBezTo>
                    <a:pt x="61" y="125"/>
                    <a:pt x="61" y="125"/>
                    <a:pt x="61" y="125"/>
                  </a:cubicBezTo>
                  <a:cubicBezTo>
                    <a:pt x="61" y="90"/>
                    <a:pt x="61" y="90"/>
                    <a:pt x="61" y="90"/>
                  </a:cubicBezTo>
                  <a:cubicBezTo>
                    <a:pt x="61" y="40"/>
                    <a:pt x="95" y="0"/>
                    <a:pt x="143" y="0"/>
                  </a:cubicBezTo>
                  <a:cubicBezTo>
                    <a:pt x="200" y="0"/>
                    <a:pt x="200" y="0"/>
                    <a:pt x="200" y="0"/>
                  </a:cubicBezTo>
                  <a:lnTo>
                    <a:pt x="200" y="62"/>
                  </a:lnTo>
                  <a:close/>
                </a:path>
              </a:pathLst>
            </a:custGeom>
            <a:solidFill>
              <a:schemeClr val="bg1"/>
            </a:solidFill>
            <a:ln>
              <a:noFill/>
            </a:ln>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grpSp>
      <p:grpSp>
        <p:nvGrpSpPr>
          <p:cNvPr id="12" name="Group 11"/>
          <p:cNvGrpSpPr/>
          <p:nvPr/>
        </p:nvGrpSpPr>
        <p:grpSpPr>
          <a:xfrm>
            <a:off x="8399128" y="2005599"/>
            <a:ext cx="1738361" cy="1738361"/>
            <a:chOff x="5526019" y="1592428"/>
            <a:chExt cx="936104" cy="936104"/>
          </a:xfrm>
        </p:grpSpPr>
        <p:sp>
          <p:nvSpPr>
            <p:cNvPr id="13" name="Oval 12"/>
            <p:cNvSpPr/>
            <p:nvPr/>
          </p:nvSpPr>
          <p:spPr>
            <a:xfrm>
              <a:off x="5526019" y="1592428"/>
              <a:ext cx="936104" cy="936104"/>
            </a:xfrm>
            <a:prstGeom prst="ellipse">
              <a:avLst/>
            </a:prstGeom>
            <a:solidFill>
              <a:schemeClr val="accent5">
                <a:alpha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4" name="Freeform 16"/>
            <p:cNvSpPr/>
            <p:nvPr/>
          </p:nvSpPr>
          <p:spPr bwMode="auto">
            <a:xfrm>
              <a:off x="5847809" y="1953476"/>
              <a:ext cx="292524" cy="237718"/>
            </a:xfrm>
            <a:custGeom>
              <a:gdLst>
                <a:gd fmla="*/ 368 w 368" name="T0"/>
                <a:gd fmla="*/ 36 h 299" name="T1"/>
                <a:gd fmla="*/ 324 w 368" name="T2"/>
                <a:gd fmla="*/ 48 h 299" name="T3"/>
                <a:gd fmla="*/ 358 w 368" name="T4"/>
                <a:gd fmla="*/ 6 h 299" name="T5"/>
                <a:gd fmla="*/ 310 w 368" name="T6"/>
                <a:gd fmla="*/ 24 h 299" name="T7"/>
                <a:gd fmla="*/ 255 w 368" name="T8"/>
                <a:gd fmla="*/ 0 h 299" name="T9"/>
                <a:gd fmla="*/ 179 w 368" name="T10"/>
                <a:gd fmla="*/ 76 h 299" name="T11"/>
                <a:gd fmla="*/ 181 w 368" name="T12"/>
                <a:gd fmla="*/ 93 h 299" name="T13"/>
                <a:gd fmla="*/ 25 w 368" name="T14"/>
                <a:gd fmla="*/ 14 h 299" name="T15"/>
                <a:gd fmla="*/ 15 w 368" name="T16"/>
                <a:gd fmla="*/ 52 h 299" name="T17"/>
                <a:gd fmla="*/ 49 w 368" name="T18"/>
                <a:gd fmla="*/ 115 h 299" name="T19"/>
                <a:gd fmla="*/ 15 w 368" name="T20"/>
                <a:gd fmla="*/ 106 h 299" name="T21"/>
                <a:gd fmla="*/ 14 w 368" name="T22"/>
                <a:gd fmla="*/ 106 h 299" name="T23"/>
                <a:gd fmla="*/ 75 w 368" name="T24"/>
                <a:gd fmla="*/ 181 h 299" name="T25"/>
                <a:gd fmla="*/ 55 w 368" name="T26"/>
                <a:gd fmla="*/ 183 h 299" name="T27"/>
                <a:gd fmla="*/ 41 w 368" name="T28"/>
                <a:gd fmla="*/ 182 h 299" name="T29"/>
                <a:gd fmla="*/ 111 w 368" name="T30"/>
                <a:gd fmla="*/ 234 h 299" name="T31"/>
                <a:gd fmla="*/ 18 w 368" name="T32"/>
                <a:gd fmla="*/ 267 h 299" name="T33"/>
                <a:gd fmla="*/ 0 w 368" name="T34"/>
                <a:gd fmla="*/ 265 h 299" name="T35"/>
                <a:gd fmla="*/ 115 w 368" name="T36"/>
                <a:gd fmla="*/ 299 h 299" name="T37"/>
                <a:gd fmla="*/ 330 w 368" name="T38"/>
                <a:gd fmla="*/ 85 h 299" name="T39"/>
                <a:gd fmla="*/ 330 w 368" name="T40"/>
                <a:gd fmla="*/ 75 h 299" name="T41"/>
                <a:gd fmla="*/ 368 w 368" name="T42"/>
                <a:gd fmla="*/ 36 h 299" name="T4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b="b" l="0" r="r" t="0"/>
              <a:pathLst>
                <a:path h="299" w="368">
                  <a:moveTo>
                    <a:pt x="368" y="36"/>
                  </a:moveTo>
                  <a:cubicBezTo>
                    <a:pt x="354" y="42"/>
                    <a:pt x="340" y="46"/>
                    <a:pt x="324" y="48"/>
                  </a:cubicBezTo>
                  <a:cubicBezTo>
                    <a:pt x="340" y="38"/>
                    <a:pt x="352" y="24"/>
                    <a:pt x="358" y="6"/>
                  </a:cubicBezTo>
                  <a:cubicBezTo>
                    <a:pt x="343" y="15"/>
                    <a:pt x="327" y="21"/>
                    <a:pt x="310" y="24"/>
                  </a:cubicBezTo>
                  <a:cubicBezTo>
                    <a:pt x="296" y="10"/>
                    <a:pt x="276" y="0"/>
                    <a:pt x="255" y="0"/>
                  </a:cubicBezTo>
                  <a:cubicBezTo>
                    <a:pt x="213" y="0"/>
                    <a:pt x="179" y="34"/>
                    <a:pt x="179" y="76"/>
                  </a:cubicBezTo>
                  <a:cubicBezTo>
                    <a:pt x="179" y="82"/>
                    <a:pt x="180" y="88"/>
                    <a:pt x="181" y="93"/>
                  </a:cubicBezTo>
                  <a:cubicBezTo>
                    <a:pt x="118" y="90"/>
                    <a:pt x="63" y="60"/>
                    <a:pt x="25" y="14"/>
                  </a:cubicBezTo>
                  <a:cubicBezTo>
                    <a:pt x="19" y="25"/>
                    <a:pt x="15" y="38"/>
                    <a:pt x="15" y="52"/>
                  </a:cubicBezTo>
                  <a:cubicBezTo>
                    <a:pt x="15" y="78"/>
                    <a:pt x="28" y="101"/>
                    <a:pt x="49" y="115"/>
                  </a:cubicBezTo>
                  <a:cubicBezTo>
                    <a:pt x="36" y="115"/>
                    <a:pt x="25" y="111"/>
                    <a:pt x="15" y="106"/>
                  </a:cubicBezTo>
                  <a:cubicBezTo>
                    <a:pt x="14" y="106"/>
                    <a:pt x="14" y="106"/>
                    <a:pt x="14" y="106"/>
                  </a:cubicBezTo>
                  <a:cubicBezTo>
                    <a:pt x="14" y="143"/>
                    <a:pt x="41" y="174"/>
                    <a:pt x="75" y="181"/>
                  </a:cubicBezTo>
                  <a:cubicBezTo>
                    <a:pt x="69" y="182"/>
                    <a:pt x="62" y="183"/>
                    <a:pt x="55" y="183"/>
                  </a:cubicBezTo>
                  <a:cubicBezTo>
                    <a:pt x="50" y="183"/>
                    <a:pt x="46" y="183"/>
                    <a:pt x="41" y="182"/>
                  </a:cubicBezTo>
                  <a:cubicBezTo>
                    <a:pt x="51" y="212"/>
                    <a:pt x="78" y="234"/>
                    <a:pt x="111" y="234"/>
                  </a:cubicBezTo>
                  <a:cubicBezTo>
                    <a:pt x="86" y="254"/>
                    <a:pt x="53" y="267"/>
                    <a:pt x="18" y="267"/>
                  </a:cubicBezTo>
                  <a:cubicBezTo>
                    <a:pt x="12" y="267"/>
                    <a:pt x="6" y="266"/>
                    <a:pt x="0" y="265"/>
                  </a:cubicBezTo>
                  <a:cubicBezTo>
                    <a:pt x="33" y="287"/>
                    <a:pt x="73" y="299"/>
                    <a:pt x="115" y="299"/>
                  </a:cubicBezTo>
                  <a:cubicBezTo>
                    <a:pt x="254" y="299"/>
                    <a:pt x="330" y="184"/>
                    <a:pt x="330" y="85"/>
                  </a:cubicBezTo>
                  <a:cubicBezTo>
                    <a:pt x="330" y="81"/>
                    <a:pt x="330" y="78"/>
                    <a:pt x="330" y="75"/>
                  </a:cubicBezTo>
                  <a:cubicBezTo>
                    <a:pt x="345" y="64"/>
                    <a:pt x="358" y="51"/>
                    <a:pt x="368" y="36"/>
                  </a:cubicBezTo>
                  <a:close/>
                </a:path>
              </a:pathLst>
            </a:custGeom>
            <a:solidFill>
              <a:schemeClr val="bg1"/>
            </a:solidFill>
            <a:ln>
              <a:noFill/>
            </a:ln>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grpSp>
      <p:grpSp>
        <p:nvGrpSpPr>
          <p:cNvPr id="15" name="Group 14"/>
          <p:cNvGrpSpPr/>
          <p:nvPr/>
        </p:nvGrpSpPr>
        <p:grpSpPr>
          <a:xfrm>
            <a:off x="6986751" y="2005599"/>
            <a:ext cx="1738361" cy="1738361"/>
            <a:chOff x="4765457" y="1592428"/>
            <a:chExt cx="936104" cy="936104"/>
          </a:xfrm>
        </p:grpSpPr>
        <p:sp>
          <p:nvSpPr>
            <p:cNvPr id="16" name="Oval 15"/>
            <p:cNvSpPr/>
            <p:nvPr/>
          </p:nvSpPr>
          <p:spPr>
            <a:xfrm>
              <a:off x="4765457" y="1592428"/>
              <a:ext cx="936104" cy="936104"/>
            </a:xfrm>
            <a:prstGeom prst="ellipse">
              <a:avLst/>
            </a:prstGeom>
            <a:solidFill>
              <a:schemeClr val="accent4">
                <a:alpha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7" name="Freeform 21"/>
            <p:cNvSpPr/>
            <p:nvPr/>
          </p:nvSpPr>
          <p:spPr bwMode="auto">
            <a:xfrm>
              <a:off x="5107615" y="1913277"/>
              <a:ext cx="251787" cy="318116"/>
            </a:xfrm>
            <a:custGeom>
              <a:gdLst>
                <a:gd fmla="*/ 129 w 323" name="T0"/>
                <a:gd fmla="*/ 272 h 408" name="T1"/>
                <a:gd fmla="*/ 68 w 323" name="T2"/>
                <a:gd fmla="*/ 408 h 408" name="T3"/>
                <a:gd fmla="*/ 98 w 323" name="T4"/>
                <a:gd fmla="*/ 196 h 408" name="T5"/>
                <a:gd fmla="*/ 149 w 323" name="T6"/>
                <a:gd fmla="*/ 99 h 408" name="T7"/>
                <a:gd fmla="*/ 172 w 323" name="T8"/>
                <a:gd fmla="*/ 257 h 408" name="T9"/>
                <a:gd fmla="*/ 234 w 323" name="T10"/>
                <a:gd fmla="*/ 73 h 408" name="T11"/>
                <a:gd fmla="*/ 47 w 323" name="T12"/>
                <a:gd fmla="*/ 173 h 408" name="T13"/>
                <a:gd fmla="*/ 57 w 323" name="T14"/>
                <a:gd fmla="*/ 239 h 408" name="T15"/>
                <a:gd fmla="*/ 1 w 323" name="T16"/>
                <a:gd fmla="*/ 147 h 408" name="T17"/>
                <a:gd fmla="*/ 137 w 323" name="T18"/>
                <a:gd fmla="*/ 9 h 408" name="T19"/>
                <a:gd fmla="*/ 310 w 323" name="T20"/>
                <a:gd fmla="*/ 119 h 408" name="T21"/>
                <a:gd fmla="*/ 183 w 323" name="T22"/>
                <a:gd fmla="*/ 298 h 408" name="T23"/>
                <a:gd fmla="*/ 129 w 323" name="T24"/>
                <a:gd fmla="*/ 272 h 408"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408" w="323">
                  <a:moveTo>
                    <a:pt x="129" y="272"/>
                  </a:moveTo>
                  <a:cubicBezTo>
                    <a:pt x="118" y="328"/>
                    <a:pt x="106" y="380"/>
                    <a:pt x="68" y="408"/>
                  </a:cubicBezTo>
                  <a:cubicBezTo>
                    <a:pt x="56" y="325"/>
                    <a:pt x="85" y="262"/>
                    <a:pt x="98" y="196"/>
                  </a:cubicBezTo>
                  <a:cubicBezTo>
                    <a:pt x="75" y="157"/>
                    <a:pt x="101" y="80"/>
                    <a:pt x="149" y="99"/>
                  </a:cubicBezTo>
                  <a:cubicBezTo>
                    <a:pt x="209" y="122"/>
                    <a:pt x="98" y="242"/>
                    <a:pt x="172" y="257"/>
                  </a:cubicBezTo>
                  <a:cubicBezTo>
                    <a:pt x="250" y="273"/>
                    <a:pt x="282" y="122"/>
                    <a:pt x="234" y="73"/>
                  </a:cubicBezTo>
                  <a:cubicBezTo>
                    <a:pt x="164" y="2"/>
                    <a:pt x="31" y="72"/>
                    <a:pt x="47" y="173"/>
                  </a:cubicBezTo>
                  <a:cubicBezTo>
                    <a:pt x="51" y="198"/>
                    <a:pt x="77" y="205"/>
                    <a:pt x="57" y="239"/>
                  </a:cubicBezTo>
                  <a:cubicBezTo>
                    <a:pt x="13" y="229"/>
                    <a:pt x="0" y="194"/>
                    <a:pt x="1" y="147"/>
                  </a:cubicBezTo>
                  <a:cubicBezTo>
                    <a:pt x="4" y="70"/>
                    <a:pt x="70" y="17"/>
                    <a:pt x="137" y="9"/>
                  </a:cubicBezTo>
                  <a:cubicBezTo>
                    <a:pt x="221" y="0"/>
                    <a:pt x="300" y="40"/>
                    <a:pt x="310" y="119"/>
                  </a:cubicBezTo>
                  <a:cubicBezTo>
                    <a:pt x="323" y="208"/>
                    <a:pt x="273" y="305"/>
                    <a:pt x="183" y="298"/>
                  </a:cubicBezTo>
                  <a:cubicBezTo>
                    <a:pt x="158" y="296"/>
                    <a:pt x="148" y="284"/>
                    <a:pt x="129" y="272"/>
                  </a:cubicBezTo>
                  <a:close/>
                </a:path>
              </a:pathLst>
            </a:custGeom>
            <a:solidFill>
              <a:schemeClr val="bg1"/>
            </a:solidFill>
            <a:ln>
              <a:noFill/>
            </a:ln>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grpSp>
      <p:grpSp>
        <p:nvGrpSpPr>
          <p:cNvPr id="4" name="Group 3"/>
          <p:cNvGrpSpPr/>
          <p:nvPr/>
        </p:nvGrpSpPr>
        <p:grpSpPr>
          <a:xfrm>
            <a:off x="3357137" y="4320455"/>
            <a:ext cx="2067722" cy="1143187"/>
            <a:chOff x="3182904" y="4096656"/>
            <a:chExt cx="1960614" cy="1083970"/>
          </a:xfrm>
        </p:grpSpPr>
        <p:grpSp>
          <p:nvGrpSpPr>
            <p:cNvPr id="59" name="Group 58"/>
            <p:cNvGrpSpPr/>
            <p:nvPr/>
          </p:nvGrpSpPr>
          <p:grpSpPr>
            <a:xfrm>
              <a:off x="3182904" y="4578494"/>
              <a:ext cx="1960614" cy="602132"/>
              <a:chOff x="646238" y="4912323"/>
              <a:chExt cx="1960614" cy="602132"/>
            </a:xfrm>
          </p:grpSpPr>
          <p:sp>
            <p:nvSpPr>
              <p:cNvPr id="60" name="Oval 59"/>
              <p:cNvSpPr/>
              <p:nvPr/>
            </p:nvSpPr>
            <p:spPr>
              <a:xfrm>
                <a:off x="646238" y="4960938"/>
                <a:ext cx="142688" cy="142688"/>
              </a:xfrm>
              <a:prstGeom prst="ellipse">
                <a:avLst/>
              </a:prstGeom>
              <a:solidFill>
                <a:schemeClr val="accent2"/>
              </a:solidFill>
              <a:ln>
                <a:noFill/>
              </a:ln>
            </p:spPr>
            <p:style>
              <a:lnRef idx="2">
                <a:schemeClr val="accent2">
                  <a:shade val="50000"/>
                </a:schemeClr>
              </a:lnRef>
              <a:fillRef idx="1">
                <a:schemeClr val="accent2"/>
              </a:fillRef>
              <a:effectRef idx="0">
                <a:schemeClr val="accent2"/>
              </a:effectRef>
              <a:fontRef idx="minor">
                <a:schemeClr val="lt1"/>
              </a:fontRef>
            </p:style>
            <p:txBody>
              <a:bodyPr anchor="ctr" rtlCol="0"/>
              <a:lstStyle/>
              <a:p>
                <a:pPr algn="ctr"/>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grpSp>
            <p:nvGrpSpPr>
              <p:cNvPr id="61" name="Group 60"/>
              <p:cNvGrpSpPr/>
              <p:nvPr/>
            </p:nvGrpSpPr>
            <p:grpSpPr>
              <a:xfrm>
                <a:off x="900960" y="4912323"/>
                <a:ext cx="1705892" cy="602132"/>
                <a:chOff x="8858766" y="1889686"/>
                <a:chExt cx="1705892" cy="602132"/>
              </a:xfrm>
            </p:grpSpPr>
            <p:sp>
              <p:nvSpPr>
                <p:cNvPr id="62" name="TextBox 61"/>
                <p:cNvSpPr txBox="1"/>
                <p:nvPr/>
              </p:nvSpPr>
              <p:spPr>
                <a:xfrm>
                  <a:off x="8858767" y="2076319"/>
                  <a:ext cx="1705892" cy="411408"/>
                </a:xfrm>
                <a:prstGeom prst="rect">
                  <a:avLst/>
                </a:prstGeom>
                <a:noFill/>
              </p:spPr>
              <p:txBody>
                <a:bodyPr bIns="0" lIns="0" rIns="0" rtlCol="0" tIns="0" wrap="square">
                  <a:spAutoFit/>
                </a:bodyPr>
                <a:lstStyle/>
                <a:p>
                  <a:r>
                    <a:rPr lang="en-US" sz="949">
                      <a:solidFill>
                        <a:schemeClr val="bg1">
                          <a:lumMod val="50000"/>
                        </a:schemeClr>
                      </a:solidFill>
                      <a:latin charset="0" panose="02020603050405020304" pitchFamily="18" typeface="Times New Roman"/>
                      <a:ea charset="-122" panose="020b0503020204020204" pitchFamily="34" typeface="微软雅黑"/>
                      <a:cs charset="0" panose="020b0606030504020204" pitchFamily="34" typeface="Open Sans"/>
                      <a:sym charset="0" panose="02020603050405020304" pitchFamily="18" typeface="Times New Roman"/>
                    </a:rPr>
                    <a:t>Loem ipsum dolor amet cnsectetur aiscing elit Seddiet tincidunt velitama. </a:t>
                  </a:r>
                </a:p>
              </p:txBody>
            </p:sp>
            <p:sp>
              <p:nvSpPr>
                <p:cNvPr id="63" name="TextBox 62"/>
                <p:cNvSpPr txBox="1"/>
                <p:nvPr/>
              </p:nvSpPr>
              <p:spPr>
                <a:xfrm>
                  <a:off x="8858768" y="1889686"/>
                  <a:ext cx="1503290" cy="182944"/>
                </a:xfrm>
                <a:prstGeom prst="rect">
                  <a:avLst/>
                </a:prstGeom>
                <a:noFill/>
              </p:spPr>
              <p:txBody>
                <a:bodyPr bIns="0" lIns="0" rIns="0" rtlCol="0" tIns="0" wrap="square">
                  <a:spAutoFit/>
                </a:bodyPr>
                <a:lstStyle/>
                <a:p>
                  <a:r>
                    <a:rPr b="1" lang="en-GB" sz="1266">
                      <a:solidFill>
                        <a:schemeClr val="tx1">
                          <a:lumMod val="65000"/>
                          <a:lumOff val="35000"/>
                        </a:schemeClr>
                      </a:solidFill>
                      <a:latin charset="0" panose="02020603050405020304" pitchFamily="18" typeface="Times New Roman"/>
                      <a:ea charset="-122" panose="020b0503020204020204" pitchFamily="34" typeface="微软雅黑"/>
                      <a:cs charset="0" panose="020b0503030202020304" pitchFamily="34" typeface="Clear Sans"/>
                      <a:sym charset="0" panose="02020603050405020304" pitchFamily="18" typeface="Times New Roman"/>
                    </a:rPr>
                    <a:t>Social media 2</a:t>
                  </a:r>
                </a:p>
              </p:txBody>
            </p:sp>
          </p:grpSp>
        </p:grpSp>
        <p:sp>
          <p:nvSpPr>
            <p:cNvPr id="28" name="Content Placeholder 2"/>
            <p:cNvSpPr txBox="1"/>
            <p:nvPr/>
          </p:nvSpPr>
          <p:spPr>
            <a:xfrm>
              <a:off x="3319198" y="4096656"/>
              <a:ext cx="1284431" cy="341036"/>
            </a:xfrm>
            <a:prstGeom prst="rect">
              <a:avLst/>
            </a:prstGeom>
          </p:spPr>
          <p:txBody>
            <a:bodyPr bIns="48218" lIns="96435" rIns="96435" rtlCol="0" tIns="48218" vert="horz">
              <a:noAutofit/>
            </a:bodyPr>
            <a:lstStyle>
              <a:lvl1pPr algn="l" defTabSz="914400" eaLnBrk="1" hangingPunct="1" indent="-342900" latinLnBrk="0" marL="342900" rtl="0">
                <a:spcBef>
                  <a:spcPct val="20000"/>
                </a:spcBef>
                <a:buFont charset="0" panose="020b0604020202020204" pitchFamily="34" typeface="Arial"/>
                <a:buChar char="•"/>
                <a:defRPr kern="1200" sz="1400">
                  <a:solidFill>
                    <a:schemeClr val="bg1">
                      <a:lumMod val="65000"/>
                    </a:schemeClr>
                  </a:solidFill>
                  <a:latin typeface="+mn-lt"/>
                  <a:ea typeface="+mn-ea"/>
                  <a:cs typeface="+mn-cs"/>
                </a:defRPr>
              </a:lvl1pPr>
              <a:lvl2pPr algn="l" defTabSz="914400" eaLnBrk="1" hangingPunct="1" indent="-285750" latinLnBrk="0" marL="742950" rtl="0">
                <a:spcBef>
                  <a:spcPct val="20000"/>
                </a:spcBef>
                <a:buFont charset="0" panose="020b0604020202020204" pitchFamily="34" typeface="Arial"/>
                <a:buChar char="–"/>
                <a:defRPr kern="1200" sz="1200">
                  <a:solidFill>
                    <a:schemeClr val="bg1">
                      <a:lumMod val="65000"/>
                    </a:schemeClr>
                  </a:solidFill>
                  <a:latin typeface="+mn-lt"/>
                  <a:ea typeface="+mn-ea"/>
                  <a:cs typeface="+mn-cs"/>
                </a:defRPr>
              </a:lvl2pPr>
              <a:lvl3pPr algn="l" defTabSz="914400" eaLnBrk="1" hangingPunct="1" indent="-228600" latinLnBrk="0" marL="1143000" rtl="0">
                <a:spcBef>
                  <a:spcPct val="20000"/>
                </a:spcBef>
                <a:buFont charset="0" panose="020b0604020202020204" pitchFamily="34" typeface="Arial"/>
                <a:buChar char="•"/>
                <a:defRPr kern="1200" sz="1100">
                  <a:solidFill>
                    <a:schemeClr val="bg1">
                      <a:lumMod val="65000"/>
                    </a:schemeClr>
                  </a:solidFill>
                  <a:latin typeface="+mn-lt"/>
                  <a:ea typeface="+mn-ea"/>
                  <a:cs typeface="+mn-cs"/>
                </a:defRPr>
              </a:lvl3pPr>
              <a:lvl4pPr algn="l" defTabSz="914400" eaLnBrk="1" hangingPunct="1" indent="-228600" latinLnBrk="0" marL="1600200" rtl="0">
                <a:spcBef>
                  <a:spcPct val="20000"/>
                </a:spcBef>
                <a:buFont charset="0" panose="020b0604020202020204" pitchFamily="34" typeface="Arial"/>
                <a:buChar char="–"/>
                <a:defRPr kern="1200" sz="1050">
                  <a:solidFill>
                    <a:schemeClr val="bg1">
                      <a:lumMod val="65000"/>
                    </a:schemeClr>
                  </a:solidFill>
                  <a:latin typeface="+mn-lt"/>
                  <a:ea typeface="+mn-ea"/>
                  <a:cs typeface="+mn-cs"/>
                </a:defRPr>
              </a:lvl4pPr>
              <a:lvl5pPr algn="l" defTabSz="914400" eaLnBrk="1" hangingPunct="1" indent="-228600" latinLnBrk="0" marL="2057400" rtl="0">
                <a:spcBef>
                  <a:spcPct val="20000"/>
                </a:spcBef>
                <a:buFont charset="0" panose="020b0604020202020204" pitchFamily="34" typeface="Arial"/>
                <a:buChar char="»"/>
                <a:defRPr kern="1200" sz="1050">
                  <a:solidFill>
                    <a:schemeClr val="bg1">
                      <a:lumMod val="65000"/>
                    </a:schemeClr>
                  </a:solidFill>
                  <a:latin typeface="+mn-lt"/>
                  <a:ea typeface="+mn-ea"/>
                  <a:cs typeface="+mn-cs"/>
                </a:defRPr>
              </a:lvl5pPr>
              <a:lvl6pPr algn="l" defTabSz="914400" eaLnBrk="1" hangingPunct="1" indent="-228600" latinLnBrk="0" marL="2514600" rtl="0">
                <a:spcBef>
                  <a:spcPct val="20000"/>
                </a:spcBef>
                <a:buFont charset="0" panose="020b0604020202020204"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anose="020b0604020202020204"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anose="020b0604020202020204"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anose="020b0604020202020204" pitchFamily="34" typeface="Arial"/>
                <a:buChar char="•"/>
                <a:defRPr kern="1200" sz="2000">
                  <a:solidFill>
                    <a:schemeClr val="tx1"/>
                  </a:solidFill>
                  <a:latin typeface="+mn-lt"/>
                  <a:ea typeface="+mn-ea"/>
                  <a:cs typeface="+mn-cs"/>
                </a:defRPr>
              </a:lvl9pPr>
            </a:lstStyle>
            <a:p>
              <a:pPr indent="0" marL="0">
                <a:buNone/>
              </a:pPr>
              <a:r>
                <a:rPr lang="en-US" sz="2531">
                  <a:solidFill>
                    <a:schemeClr val="bg1">
                      <a:lumMod val="50000"/>
                    </a:schemeClr>
                  </a:solidFill>
                  <a:latin charset="0" panose="02020603050405020304" pitchFamily="18" typeface="Times New Roman"/>
                  <a:ea charset="-122" panose="020b0503020204020204" pitchFamily="34" typeface="微软雅黑"/>
                  <a:cs charset="0" panose="020b0906030804020204" pitchFamily="34" typeface="Open Sans Extrabold"/>
                  <a:sym charset="0" panose="02020603050405020304" pitchFamily="18" typeface="Times New Roman"/>
                </a:rPr>
                <a:t>15M USER</a:t>
              </a:r>
            </a:p>
          </p:txBody>
        </p:sp>
      </p:grpSp>
      <p:grpSp>
        <p:nvGrpSpPr>
          <p:cNvPr id="5" name="Group 4"/>
          <p:cNvGrpSpPr/>
          <p:nvPr/>
        </p:nvGrpSpPr>
        <p:grpSpPr>
          <a:xfrm>
            <a:off x="5511936" y="4320455"/>
            <a:ext cx="2067722" cy="1143187"/>
            <a:chOff x="5226084" y="4096656"/>
            <a:chExt cx="1960614" cy="1083970"/>
          </a:xfrm>
        </p:grpSpPr>
        <p:grpSp>
          <p:nvGrpSpPr>
            <p:cNvPr id="64" name="Group 63"/>
            <p:cNvGrpSpPr/>
            <p:nvPr/>
          </p:nvGrpSpPr>
          <p:grpSpPr>
            <a:xfrm>
              <a:off x="5226084" y="4578494"/>
              <a:ext cx="1960614" cy="602132"/>
              <a:chOff x="646238" y="4912323"/>
              <a:chExt cx="1960614" cy="602132"/>
            </a:xfrm>
          </p:grpSpPr>
          <p:sp>
            <p:nvSpPr>
              <p:cNvPr id="65" name="Oval 64"/>
              <p:cNvSpPr/>
              <p:nvPr/>
            </p:nvSpPr>
            <p:spPr>
              <a:xfrm>
                <a:off x="646238" y="4960938"/>
                <a:ext cx="142688" cy="142688"/>
              </a:xfrm>
              <a:prstGeom prst="ellipse">
                <a:avLst/>
              </a:prstGeom>
              <a:solidFill>
                <a:schemeClr val="accent3"/>
              </a:solidFill>
              <a:ln>
                <a:noFill/>
              </a:ln>
            </p:spPr>
            <p:style>
              <a:lnRef idx="2">
                <a:schemeClr val="accent2">
                  <a:shade val="50000"/>
                </a:schemeClr>
              </a:lnRef>
              <a:fillRef idx="1">
                <a:schemeClr val="accent2"/>
              </a:fillRef>
              <a:effectRef idx="0">
                <a:schemeClr val="accent2"/>
              </a:effectRef>
              <a:fontRef idx="minor">
                <a:schemeClr val="lt1"/>
              </a:fontRef>
            </p:style>
            <p:txBody>
              <a:bodyPr anchor="ctr" rtlCol="0"/>
              <a:lstStyle/>
              <a:p>
                <a:pPr algn="ctr"/>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grpSp>
            <p:nvGrpSpPr>
              <p:cNvPr id="66" name="Group 65"/>
              <p:cNvGrpSpPr/>
              <p:nvPr/>
            </p:nvGrpSpPr>
            <p:grpSpPr>
              <a:xfrm>
                <a:off x="900960" y="4912323"/>
                <a:ext cx="1705892" cy="602132"/>
                <a:chOff x="8858766" y="1889686"/>
                <a:chExt cx="1705892" cy="602132"/>
              </a:xfrm>
            </p:grpSpPr>
            <p:sp>
              <p:nvSpPr>
                <p:cNvPr id="67" name="TextBox 66"/>
                <p:cNvSpPr txBox="1"/>
                <p:nvPr/>
              </p:nvSpPr>
              <p:spPr>
                <a:xfrm>
                  <a:off x="8858766" y="2076319"/>
                  <a:ext cx="1705892" cy="411408"/>
                </a:xfrm>
                <a:prstGeom prst="rect">
                  <a:avLst/>
                </a:prstGeom>
                <a:noFill/>
              </p:spPr>
              <p:txBody>
                <a:bodyPr bIns="0" lIns="0" rIns="0" rtlCol="0" tIns="0" wrap="square">
                  <a:spAutoFit/>
                </a:bodyPr>
                <a:lstStyle/>
                <a:p>
                  <a:r>
                    <a:rPr lang="en-US" sz="949">
                      <a:solidFill>
                        <a:schemeClr val="bg1">
                          <a:lumMod val="50000"/>
                        </a:schemeClr>
                      </a:solidFill>
                      <a:latin charset="0" panose="02020603050405020304" pitchFamily="18" typeface="Times New Roman"/>
                      <a:ea charset="-122" panose="020b0503020204020204" pitchFamily="34" typeface="微软雅黑"/>
                      <a:cs charset="0" panose="020b0606030504020204" pitchFamily="34" typeface="Open Sans"/>
                      <a:sym charset="0" panose="02020603050405020304" pitchFamily="18" typeface="Times New Roman"/>
                    </a:rPr>
                    <a:t>Loem ipsum dolor amet cnsectetur aiscing elit Seddiet tincidunt velitama. </a:t>
                  </a:r>
                </a:p>
              </p:txBody>
            </p:sp>
            <p:sp>
              <p:nvSpPr>
                <p:cNvPr id="68" name="TextBox 67"/>
                <p:cNvSpPr txBox="1"/>
                <p:nvPr/>
              </p:nvSpPr>
              <p:spPr>
                <a:xfrm>
                  <a:off x="8858768" y="1889686"/>
                  <a:ext cx="1624616" cy="182944"/>
                </a:xfrm>
                <a:prstGeom prst="rect">
                  <a:avLst/>
                </a:prstGeom>
                <a:noFill/>
              </p:spPr>
              <p:txBody>
                <a:bodyPr bIns="0" lIns="0" rIns="0" rtlCol="0" tIns="0" wrap="square">
                  <a:spAutoFit/>
                </a:bodyPr>
                <a:lstStyle/>
                <a:p>
                  <a:r>
                    <a:rPr b="1" lang="en-GB" sz="1266">
                      <a:solidFill>
                        <a:schemeClr val="tx1">
                          <a:lumMod val="65000"/>
                          <a:lumOff val="35000"/>
                        </a:schemeClr>
                      </a:solidFill>
                      <a:latin charset="0" panose="02020603050405020304" pitchFamily="18" typeface="Times New Roman"/>
                      <a:ea charset="-122" panose="020b0503020204020204" pitchFamily="34" typeface="微软雅黑"/>
                      <a:cs charset="0" panose="020b0503030202020304" pitchFamily="34" typeface="Clear Sans"/>
                      <a:sym charset="0" panose="02020603050405020304" pitchFamily="18" typeface="Times New Roman"/>
                    </a:rPr>
                    <a:t>Social media 3</a:t>
                  </a:r>
                </a:p>
              </p:txBody>
            </p:sp>
          </p:grpSp>
        </p:grpSp>
        <p:sp>
          <p:nvSpPr>
            <p:cNvPr id="33" name="Content Placeholder 2"/>
            <p:cNvSpPr txBox="1"/>
            <p:nvPr/>
          </p:nvSpPr>
          <p:spPr>
            <a:xfrm>
              <a:off x="5367668" y="4096656"/>
              <a:ext cx="1284431" cy="341036"/>
            </a:xfrm>
            <a:prstGeom prst="rect">
              <a:avLst/>
            </a:prstGeom>
          </p:spPr>
          <p:txBody>
            <a:bodyPr bIns="48218" lIns="96435" rIns="96435" rtlCol="0" tIns="48218" vert="horz">
              <a:noAutofit/>
            </a:bodyPr>
            <a:lstStyle>
              <a:lvl1pPr algn="l" defTabSz="914400" eaLnBrk="1" hangingPunct="1" indent="-342900" latinLnBrk="0" marL="342900" rtl="0">
                <a:spcBef>
                  <a:spcPct val="20000"/>
                </a:spcBef>
                <a:buFont charset="0" panose="020b0604020202020204" pitchFamily="34" typeface="Arial"/>
                <a:buChar char="•"/>
                <a:defRPr kern="1200" sz="1400">
                  <a:solidFill>
                    <a:schemeClr val="bg1">
                      <a:lumMod val="65000"/>
                    </a:schemeClr>
                  </a:solidFill>
                  <a:latin typeface="+mn-lt"/>
                  <a:ea typeface="+mn-ea"/>
                  <a:cs typeface="+mn-cs"/>
                </a:defRPr>
              </a:lvl1pPr>
              <a:lvl2pPr algn="l" defTabSz="914400" eaLnBrk="1" hangingPunct="1" indent="-285750" latinLnBrk="0" marL="742950" rtl="0">
                <a:spcBef>
                  <a:spcPct val="20000"/>
                </a:spcBef>
                <a:buFont charset="0" panose="020b0604020202020204" pitchFamily="34" typeface="Arial"/>
                <a:buChar char="–"/>
                <a:defRPr kern="1200" sz="1200">
                  <a:solidFill>
                    <a:schemeClr val="bg1">
                      <a:lumMod val="65000"/>
                    </a:schemeClr>
                  </a:solidFill>
                  <a:latin typeface="+mn-lt"/>
                  <a:ea typeface="+mn-ea"/>
                  <a:cs typeface="+mn-cs"/>
                </a:defRPr>
              </a:lvl2pPr>
              <a:lvl3pPr algn="l" defTabSz="914400" eaLnBrk="1" hangingPunct="1" indent="-228600" latinLnBrk="0" marL="1143000" rtl="0">
                <a:spcBef>
                  <a:spcPct val="20000"/>
                </a:spcBef>
                <a:buFont charset="0" panose="020b0604020202020204" pitchFamily="34" typeface="Arial"/>
                <a:buChar char="•"/>
                <a:defRPr kern="1200" sz="1100">
                  <a:solidFill>
                    <a:schemeClr val="bg1">
                      <a:lumMod val="65000"/>
                    </a:schemeClr>
                  </a:solidFill>
                  <a:latin typeface="+mn-lt"/>
                  <a:ea typeface="+mn-ea"/>
                  <a:cs typeface="+mn-cs"/>
                </a:defRPr>
              </a:lvl3pPr>
              <a:lvl4pPr algn="l" defTabSz="914400" eaLnBrk="1" hangingPunct="1" indent="-228600" latinLnBrk="0" marL="1600200" rtl="0">
                <a:spcBef>
                  <a:spcPct val="20000"/>
                </a:spcBef>
                <a:buFont charset="0" panose="020b0604020202020204" pitchFamily="34" typeface="Arial"/>
                <a:buChar char="–"/>
                <a:defRPr kern="1200" sz="1050">
                  <a:solidFill>
                    <a:schemeClr val="bg1">
                      <a:lumMod val="65000"/>
                    </a:schemeClr>
                  </a:solidFill>
                  <a:latin typeface="+mn-lt"/>
                  <a:ea typeface="+mn-ea"/>
                  <a:cs typeface="+mn-cs"/>
                </a:defRPr>
              </a:lvl4pPr>
              <a:lvl5pPr algn="l" defTabSz="914400" eaLnBrk="1" hangingPunct="1" indent="-228600" latinLnBrk="0" marL="2057400" rtl="0">
                <a:spcBef>
                  <a:spcPct val="20000"/>
                </a:spcBef>
                <a:buFont charset="0" panose="020b0604020202020204" pitchFamily="34" typeface="Arial"/>
                <a:buChar char="»"/>
                <a:defRPr kern="1200" sz="1050">
                  <a:solidFill>
                    <a:schemeClr val="bg1">
                      <a:lumMod val="65000"/>
                    </a:schemeClr>
                  </a:solidFill>
                  <a:latin typeface="+mn-lt"/>
                  <a:ea typeface="+mn-ea"/>
                  <a:cs typeface="+mn-cs"/>
                </a:defRPr>
              </a:lvl5pPr>
              <a:lvl6pPr algn="l" defTabSz="914400" eaLnBrk="1" hangingPunct="1" indent="-228600" latinLnBrk="0" marL="2514600" rtl="0">
                <a:spcBef>
                  <a:spcPct val="20000"/>
                </a:spcBef>
                <a:buFont charset="0" panose="020b0604020202020204"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anose="020b0604020202020204"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anose="020b0604020202020204"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anose="020b0604020202020204" pitchFamily="34" typeface="Arial"/>
                <a:buChar char="•"/>
                <a:defRPr kern="1200" sz="2000">
                  <a:solidFill>
                    <a:schemeClr val="tx1"/>
                  </a:solidFill>
                  <a:latin typeface="+mn-lt"/>
                  <a:ea typeface="+mn-ea"/>
                  <a:cs typeface="+mn-cs"/>
                </a:defRPr>
              </a:lvl9pPr>
            </a:lstStyle>
            <a:p>
              <a:pPr indent="0" marL="0">
                <a:buNone/>
              </a:pPr>
              <a:r>
                <a:rPr lang="en-US" sz="2531">
                  <a:solidFill>
                    <a:schemeClr val="bg1">
                      <a:lumMod val="50000"/>
                    </a:schemeClr>
                  </a:solidFill>
                  <a:latin charset="0" panose="02020603050405020304" pitchFamily="18" typeface="Times New Roman"/>
                  <a:ea charset="-122" panose="020b0503020204020204" pitchFamily="34" typeface="微软雅黑"/>
                  <a:cs charset="0" panose="020b0906030804020204" pitchFamily="34" typeface="Open Sans Extrabold"/>
                  <a:sym charset="0" panose="02020603050405020304" pitchFamily="18" typeface="Times New Roman"/>
                </a:rPr>
                <a:t>13M USER</a:t>
              </a:r>
            </a:p>
          </p:txBody>
        </p:sp>
      </p:grpSp>
      <p:grpSp>
        <p:nvGrpSpPr>
          <p:cNvPr id="18" name="Group 17"/>
          <p:cNvGrpSpPr/>
          <p:nvPr/>
        </p:nvGrpSpPr>
        <p:grpSpPr>
          <a:xfrm>
            <a:off x="7666753" y="4320455"/>
            <a:ext cx="2067722" cy="1143187"/>
            <a:chOff x="7269282" y="4096656"/>
            <a:chExt cx="1960614" cy="1083970"/>
          </a:xfrm>
        </p:grpSpPr>
        <p:grpSp>
          <p:nvGrpSpPr>
            <p:cNvPr id="69" name="Group 68"/>
            <p:cNvGrpSpPr/>
            <p:nvPr/>
          </p:nvGrpSpPr>
          <p:grpSpPr>
            <a:xfrm>
              <a:off x="7269282" y="4578494"/>
              <a:ext cx="1960614" cy="602132"/>
              <a:chOff x="646238" y="4912323"/>
              <a:chExt cx="1960614" cy="602132"/>
            </a:xfrm>
          </p:grpSpPr>
          <p:sp>
            <p:nvSpPr>
              <p:cNvPr id="70" name="Oval 69"/>
              <p:cNvSpPr/>
              <p:nvPr/>
            </p:nvSpPr>
            <p:spPr>
              <a:xfrm>
                <a:off x="646238" y="4960938"/>
                <a:ext cx="142688" cy="142688"/>
              </a:xfrm>
              <a:prstGeom prst="ellipse">
                <a:avLst/>
              </a:prstGeom>
              <a:solidFill>
                <a:schemeClr val="accent4"/>
              </a:solidFill>
              <a:ln>
                <a:noFill/>
              </a:ln>
            </p:spPr>
            <p:style>
              <a:lnRef idx="2">
                <a:schemeClr val="accent2">
                  <a:shade val="50000"/>
                </a:schemeClr>
              </a:lnRef>
              <a:fillRef idx="1">
                <a:schemeClr val="accent2"/>
              </a:fillRef>
              <a:effectRef idx="0">
                <a:schemeClr val="accent2"/>
              </a:effectRef>
              <a:fontRef idx="minor">
                <a:schemeClr val="lt1"/>
              </a:fontRef>
            </p:style>
            <p:txBody>
              <a:bodyPr anchor="ctr" rtlCol="0"/>
              <a:lstStyle/>
              <a:p>
                <a:pPr algn="ctr"/>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grpSp>
            <p:nvGrpSpPr>
              <p:cNvPr id="71" name="Group 70"/>
              <p:cNvGrpSpPr/>
              <p:nvPr/>
            </p:nvGrpSpPr>
            <p:grpSpPr>
              <a:xfrm>
                <a:off x="900960" y="4912323"/>
                <a:ext cx="1705892" cy="602132"/>
                <a:chOff x="8858766" y="1889686"/>
                <a:chExt cx="1705892" cy="602132"/>
              </a:xfrm>
            </p:grpSpPr>
            <p:sp>
              <p:nvSpPr>
                <p:cNvPr id="72" name="TextBox 71"/>
                <p:cNvSpPr txBox="1"/>
                <p:nvPr/>
              </p:nvSpPr>
              <p:spPr>
                <a:xfrm>
                  <a:off x="8858766" y="2076319"/>
                  <a:ext cx="1705892" cy="411408"/>
                </a:xfrm>
                <a:prstGeom prst="rect">
                  <a:avLst/>
                </a:prstGeom>
                <a:noFill/>
              </p:spPr>
              <p:txBody>
                <a:bodyPr bIns="0" lIns="0" rIns="0" rtlCol="0" tIns="0" wrap="square">
                  <a:spAutoFit/>
                </a:bodyPr>
                <a:lstStyle/>
                <a:p>
                  <a:r>
                    <a:rPr lang="en-US" sz="949">
                      <a:solidFill>
                        <a:schemeClr val="bg1">
                          <a:lumMod val="50000"/>
                        </a:schemeClr>
                      </a:solidFill>
                      <a:latin charset="0" panose="02020603050405020304" pitchFamily="18" typeface="Times New Roman"/>
                      <a:ea charset="-122" panose="020b0503020204020204" pitchFamily="34" typeface="微软雅黑"/>
                      <a:cs charset="0" panose="020b0606030504020204" pitchFamily="34" typeface="Open Sans"/>
                      <a:sym charset="0" panose="02020603050405020304" pitchFamily="18" typeface="Times New Roman"/>
                    </a:rPr>
                    <a:t>Loem ipsum dolor amet cnsectetur aiscing elit Seddiet tincidunt velitama. </a:t>
                  </a:r>
                </a:p>
              </p:txBody>
            </p:sp>
            <p:sp>
              <p:nvSpPr>
                <p:cNvPr id="73" name="TextBox 72"/>
                <p:cNvSpPr txBox="1"/>
                <p:nvPr/>
              </p:nvSpPr>
              <p:spPr>
                <a:xfrm>
                  <a:off x="8858766" y="1889686"/>
                  <a:ext cx="1563203" cy="182944"/>
                </a:xfrm>
                <a:prstGeom prst="rect">
                  <a:avLst/>
                </a:prstGeom>
                <a:noFill/>
              </p:spPr>
              <p:txBody>
                <a:bodyPr bIns="0" lIns="0" rIns="0" rtlCol="0" tIns="0" wrap="square">
                  <a:spAutoFit/>
                </a:bodyPr>
                <a:lstStyle/>
                <a:p>
                  <a:r>
                    <a:rPr b="1" lang="en-GB" sz="1266">
                      <a:solidFill>
                        <a:schemeClr val="tx1">
                          <a:lumMod val="65000"/>
                          <a:lumOff val="35000"/>
                        </a:schemeClr>
                      </a:solidFill>
                      <a:latin charset="0" panose="02020603050405020304" pitchFamily="18" typeface="Times New Roman"/>
                      <a:ea charset="-122" panose="020b0503020204020204" pitchFamily="34" typeface="微软雅黑"/>
                      <a:cs charset="0" panose="020b0503030202020304" pitchFamily="34" typeface="Clear Sans"/>
                      <a:sym charset="0" panose="02020603050405020304" pitchFamily="18" typeface="Times New Roman"/>
                    </a:rPr>
                    <a:t>Social media 4</a:t>
                  </a:r>
                </a:p>
              </p:txBody>
            </p:sp>
          </p:grpSp>
        </p:grpSp>
        <p:sp>
          <p:nvSpPr>
            <p:cNvPr id="38" name="Content Placeholder 2"/>
            <p:cNvSpPr txBox="1"/>
            <p:nvPr/>
          </p:nvSpPr>
          <p:spPr>
            <a:xfrm>
              <a:off x="7421924" y="4096656"/>
              <a:ext cx="1284431" cy="341036"/>
            </a:xfrm>
            <a:prstGeom prst="rect">
              <a:avLst/>
            </a:prstGeom>
          </p:spPr>
          <p:txBody>
            <a:bodyPr bIns="48218" lIns="96435" rIns="96435" rtlCol="0" tIns="48218" vert="horz">
              <a:noAutofit/>
            </a:bodyPr>
            <a:lstStyle>
              <a:lvl1pPr algn="l" defTabSz="914400" eaLnBrk="1" hangingPunct="1" indent="-342900" latinLnBrk="0" marL="342900" rtl="0">
                <a:spcBef>
                  <a:spcPct val="20000"/>
                </a:spcBef>
                <a:buFont charset="0" panose="020b0604020202020204" pitchFamily="34" typeface="Arial"/>
                <a:buChar char="•"/>
                <a:defRPr kern="1200" sz="1400">
                  <a:solidFill>
                    <a:schemeClr val="bg1">
                      <a:lumMod val="65000"/>
                    </a:schemeClr>
                  </a:solidFill>
                  <a:latin typeface="+mn-lt"/>
                  <a:ea typeface="+mn-ea"/>
                  <a:cs typeface="+mn-cs"/>
                </a:defRPr>
              </a:lvl1pPr>
              <a:lvl2pPr algn="l" defTabSz="914400" eaLnBrk="1" hangingPunct="1" indent="-285750" latinLnBrk="0" marL="742950" rtl="0">
                <a:spcBef>
                  <a:spcPct val="20000"/>
                </a:spcBef>
                <a:buFont charset="0" panose="020b0604020202020204" pitchFamily="34" typeface="Arial"/>
                <a:buChar char="–"/>
                <a:defRPr kern="1200" sz="1200">
                  <a:solidFill>
                    <a:schemeClr val="bg1">
                      <a:lumMod val="65000"/>
                    </a:schemeClr>
                  </a:solidFill>
                  <a:latin typeface="+mn-lt"/>
                  <a:ea typeface="+mn-ea"/>
                  <a:cs typeface="+mn-cs"/>
                </a:defRPr>
              </a:lvl2pPr>
              <a:lvl3pPr algn="l" defTabSz="914400" eaLnBrk="1" hangingPunct="1" indent="-228600" latinLnBrk="0" marL="1143000" rtl="0">
                <a:spcBef>
                  <a:spcPct val="20000"/>
                </a:spcBef>
                <a:buFont charset="0" panose="020b0604020202020204" pitchFamily="34" typeface="Arial"/>
                <a:buChar char="•"/>
                <a:defRPr kern="1200" sz="1100">
                  <a:solidFill>
                    <a:schemeClr val="bg1">
                      <a:lumMod val="65000"/>
                    </a:schemeClr>
                  </a:solidFill>
                  <a:latin typeface="+mn-lt"/>
                  <a:ea typeface="+mn-ea"/>
                  <a:cs typeface="+mn-cs"/>
                </a:defRPr>
              </a:lvl3pPr>
              <a:lvl4pPr algn="l" defTabSz="914400" eaLnBrk="1" hangingPunct="1" indent="-228600" latinLnBrk="0" marL="1600200" rtl="0">
                <a:spcBef>
                  <a:spcPct val="20000"/>
                </a:spcBef>
                <a:buFont charset="0" panose="020b0604020202020204" pitchFamily="34" typeface="Arial"/>
                <a:buChar char="–"/>
                <a:defRPr kern="1200" sz="1050">
                  <a:solidFill>
                    <a:schemeClr val="bg1">
                      <a:lumMod val="65000"/>
                    </a:schemeClr>
                  </a:solidFill>
                  <a:latin typeface="+mn-lt"/>
                  <a:ea typeface="+mn-ea"/>
                  <a:cs typeface="+mn-cs"/>
                </a:defRPr>
              </a:lvl4pPr>
              <a:lvl5pPr algn="l" defTabSz="914400" eaLnBrk="1" hangingPunct="1" indent="-228600" latinLnBrk="0" marL="2057400" rtl="0">
                <a:spcBef>
                  <a:spcPct val="20000"/>
                </a:spcBef>
                <a:buFont charset="0" panose="020b0604020202020204" pitchFamily="34" typeface="Arial"/>
                <a:buChar char="»"/>
                <a:defRPr kern="1200" sz="1050">
                  <a:solidFill>
                    <a:schemeClr val="bg1">
                      <a:lumMod val="65000"/>
                    </a:schemeClr>
                  </a:solidFill>
                  <a:latin typeface="+mn-lt"/>
                  <a:ea typeface="+mn-ea"/>
                  <a:cs typeface="+mn-cs"/>
                </a:defRPr>
              </a:lvl5pPr>
              <a:lvl6pPr algn="l" defTabSz="914400" eaLnBrk="1" hangingPunct="1" indent="-228600" latinLnBrk="0" marL="2514600" rtl="0">
                <a:spcBef>
                  <a:spcPct val="20000"/>
                </a:spcBef>
                <a:buFont charset="0" panose="020b0604020202020204"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anose="020b0604020202020204"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anose="020b0604020202020204"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anose="020b0604020202020204" pitchFamily="34" typeface="Arial"/>
                <a:buChar char="•"/>
                <a:defRPr kern="1200" sz="2000">
                  <a:solidFill>
                    <a:schemeClr val="tx1"/>
                  </a:solidFill>
                  <a:latin typeface="+mn-lt"/>
                  <a:ea typeface="+mn-ea"/>
                  <a:cs typeface="+mn-cs"/>
                </a:defRPr>
              </a:lvl9pPr>
            </a:lstStyle>
            <a:p>
              <a:pPr indent="0" marL="0">
                <a:buNone/>
              </a:pPr>
              <a:r>
                <a:rPr lang="en-US" sz="2531">
                  <a:solidFill>
                    <a:schemeClr val="bg1">
                      <a:lumMod val="50000"/>
                    </a:schemeClr>
                  </a:solidFill>
                  <a:latin charset="0" panose="02020603050405020304" pitchFamily="18" typeface="Times New Roman"/>
                  <a:ea charset="-122" panose="020b0503020204020204" pitchFamily="34" typeface="微软雅黑"/>
                  <a:cs charset="0" panose="020b0906030804020204" pitchFamily="34" typeface="Open Sans Extrabold"/>
                  <a:sym charset="0" panose="02020603050405020304" pitchFamily="18" typeface="Times New Roman"/>
                </a:rPr>
                <a:t>16M USER</a:t>
              </a:r>
            </a:p>
          </p:txBody>
        </p:sp>
      </p:grpSp>
      <p:grpSp>
        <p:nvGrpSpPr>
          <p:cNvPr id="20" name="Group 19"/>
          <p:cNvGrpSpPr/>
          <p:nvPr/>
        </p:nvGrpSpPr>
        <p:grpSpPr>
          <a:xfrm>
            <a:off x="9821570" y="4320454"/>
            <a:ext cx="1898833" cy="1143188"/>
            <a:chOff x="9312480" y="4096655"/>
            <a:chExt cx="1800474" cy="1083971"/>
          </a:xfrm>
        </p:grpSpPr>
        <p:grpSp>
          <p:nvGrpSpPr>
            <p:cNvPr id="74" name="Group 73"/>
            <p:cNvGrpSpPr/>
            <p:nvPr/>
          </p:nvGrpSpPr>
          <p:grpSpPr>
            <a:xfrm>
              <a:off x="9312480" y="4578494"/>
              <a:ext cx="1800474" cy="602132"/>
              <a:chOff x="646238" y="4912323"/>
              <a:chExt cx="1960614" cy="602132"/>
            </a:xfrm>
          </p:grpSpPr>
          <p:sp>
            <p:nvSpPr>
              <p:cNvPr id="75" name="Oval 74"/>
              <p:cNvSpPr/>
              <p:nvPr/>
            </p:nvSpPr>
            <p:spPr>
              <a:xfrm>
                <a:off x="646238" y="4960938"/>
                <a:ext cx="142688" cy="142688"/>
              </a:xfrm>
              <a:prstGeom prst="ellipse">
                <a:avLst/>
              </a:prstGeom>
              <a:solidFill>
                <a:schemeClr val="accent5"/>
              </a:solidFill>
              <a:ln>
                <a:noFill/>
              </a:ln>
            </p:spPr>
            <p:style>
              <a:lnRef idx="2">
                <a:schemeClr val="accent2">
                  <a:shade val="50000"/>
                </a:schemeClr>
              </a:lnRef>
              <a:fillRef idx="1">
                <a:schemeClr val="accent2"/>
              </a:fillRef>
              <a:effectRef idx="0">
                <a:schemeClr val="accent2"/>
              </a:effectRef>
              <a:fontRef idx="minor">
                <a:schemeClr val="lt1"/>
              </a:fontRef>
            </p:style>
            <p:txBody>
              <a:bodyPr anchor="ctr" rtlCol="0"/>
              <a:lstStyle/>
              <a:p>
                <a:pPr algn="ctr"/>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grpSp>
            <p:nvGrpSpPr>
              <p:cNvPr id="76" name="Group 75"/>
              <p:cNvGrpSpPr/>
              <p:nvPr/>
            </p:nvGrpSpPr>
            <p:grpSpPr>
              <a:xfrm>
                <a:off x="900960" y="4912323"/>
                <a:ext cx="1705892" cy="602132"/>
                <a:chOff x="8858766" y="1889686"/>
                <a:chExt cx="1705892" cy="602132"/>
              </a:xfrm>
            </p:grpSpPr>
            <p:sp>
              <p:nvSpPr>
                <p:cNvPr id="77" name="TextBox 76"/>
                <p:cNvSpPr txBox="1"/>
                <p:nvPr/>
              </p:nvSpPr>
              <p:spPr>
                <a:xfrm>
                  <a:off x="8858767" y="2076319"/>
                  <a:ext cx="1705892" cy="411408"/>
                </a:xfrm>
                <a:prstGeom prst="rect">
                  <a:avLst/>
                </a:prstGeom>
                <a:noFill/>
              </p:spPr>
              <p:txBody>
                <a:bodyPr bIns="0" lIns="0" rIns="0" rtlCol="0" tIns="0" wrap="square">
                  <a:spAutoFit/>
                </a:bodyPr>
                <a:lstStyle/>
                <a:p>
                  <a:r>
                    <a:rPr lang="en-US" sz="949">
                      <a:solidFill>
                        <a:schemeClr val="bg1">
                          <a:lumMod val="50000"/>
                        </a:schemeClr>
                      </a:solidFill>
                      <a:latin charset="0" panose="02020603050405020304" pitchFamily="18" typeface="Times New Roman"/>
                      <a:ea charset="-122" panose="020b0503020204020204" pitchFamily="34" typeface="微软雅黑"/>
                      <a:cs charset="0" panose="020b0606030504020204" pitchFamily="34" typeface="Open Sans"/>
                      <a:sym charset="0" panose="02020603050405020304" pitchFamily="18" typeface="Times New Roman"/>
                    </a:rPr>
                    <a:t>Loem ipsum dolor amet cnsectetur aiscing elit Seddiet tincidunt velitama. </a:t>
                  </a:r>
                </a:p>
              </p:txBody>
            </p:sp>
            <p:sp>
              <p:nvSpPr>
                <p:cNvPr id="78" name="TextBox 77"/>
                <p:cNvSpPr txBox="1"/>
                <p:nvPr/>
              </p:nvSpPr>
              <p:spPr>
                <a:xfrm>
                  <a:off x="8858767" y="1889686"/>
                  <a:ext cx="1705890" cy="182944"/>
                </a:xfrm>
                <a:prstGeom prst="rect">
                  <a:avLst/>
                </a:prstGeom>
                <a:noFill/>
              </p:spPr>
              <p:txBody>
                <a:bodyPr bIns="0" lIns="0" rIns="0" rtlCol="0" tIns="0" wrap="square">
                  <a:spAutoFit/>
                </a:bodyPr>
                <a:lstStyle/>
                <a:p>
                  <a:r>
                    <a:rPr b="1" lang="en-GB" sz="1266">
                      <a:solidFill>
                        <a:schemeClr val="tx1">
                          <a:lumMod val="65000"/>
                          <a:lumOff val="35000"/>
                        </a:schemeClr>
                      </a:solidFill>
                      <a:latin charset="0" panose="02020603050405020304" pitchFamily="18" typeface="Times New Roman"/>
                      <a:ea charset="-122" panose="020b0503020204020204" pitchFamily="34" typeface="微软雅黑"/>
                      <a:cs charset="0" panose="020b0503030202020304" pitchFamily="34" typeface="Clear Sans"/>
                      <a:sym charset="0" panose="02020603050405020304" pitchFamily="18" typeface="Times New Roman"/>
                    </a:rPr>
                    <a:t>Social media 5</a:t>
                  </a:r>
                </a:p>
              </p:txBody>
            </p:sp>
          </p:grpSp>
        </p:grpSp>
        <p:sp>
          <p:nvSpPr>
            <p:cNvPr id="43" name="Content Placeholder 2"/>
            <p:cNvSpPr txBox="1"/>
            <p:nvPr/>
          </p:nvSpPr>
          <p:spPr>
            <a:xfrm>
              <a:off x="9463318" y="4096655"/>
              <a:ext cx="1284431" cy="341035"/>
            </a:xfrm>
            <a:prstGeom prst="rect">
              <a:avLst/>
            </a:prstGeom>
          </p:spPr>
          <p:txBody>
            <a:bodyPr bIns="48218" lIns="96435" rIns="96435" rtlCol="0" tIns="48218" vert="horz">
              <a:noAutofit/>
            </a:bodyPr>
            <a:lstStyle>
              <a:lvl1pPr algn="l" defTabSz="914400" eaLnBrk="1" hangingPunct="1" indent="-342900" latinLnBrk="0" marL="342900" rtl="0">
                <a:spcBef>
                  <a:spcPct val="20000"/>
                </a:spcBef>
                <a:buFont charset="0" panose="020b0604020202020204" pitchFamily="34" typeface="Arial"/>
                <a:buChar char="•"/>
                <a:defRPr kern="1200" sz="1400">
                  <a:solidFill>
                    <a:schemeClr val="bg1">
                      <a:lumMod val="65000"/>
                    </a:schemeClr>
                  </a:solidFill>
                  <a:latin typeface="+mn-lt"/>
                  <a:ea typeface="+mn-ea"/>
                  <a:cs typeface="+mn-cs"/>
                </a:defRPr>
              </a:lvl1pPr>
              <a:lvl2pPr algn="l" defTabSz="914400" eaLnBrk="1" hangingPunct="1" indent="-285750" latinLnBrk="0" marL="742950" rtl="0">
                <a:spcBef>
                  <a:spcPct val="20000"/>
                </a:spcBef>
                <a:buFont charset="0" panose="020b0604020202020204" pitchFamily="34" typeface="Arial"/>
                <a:buChar char="–"/>
                <a:defRPr kern="1200" sz="1200">
                  <a:solidFill>
                    <a:schemeClr val="bg1">
                      <a:lumMod val="65000"/>
                    </a:schemeClr>
                  </a:solidFill>
                  <a:latin typeface="+mn-lt"/>
                  <a:ea typeface="+mn-ea"/>
                  <a:cs typeface="+mn-cs"/>
                </a:defRPr>
              </a:lvl2pPr>
              <a:lvl3pPr algn="l" defTabSz="914400" eaLnBrk="1" hangingPunct="1" indent="-228600" latinLnBrk="0" marL="1143000" rtl="0">
                <a:spcBef>
                  <a:spcPct val="20000"/>
                </a:spcBef>
                <a:buFont charset="0" panose="020b0604020202020204" pitchFamily="34" typeface="Arial"/>
                <a:buChar char="•"/>
                <a:defRPr kern="1200" sz="1100">
                  <a:solidFill>
                    <a:schemeClr val="bg1">
                      <a:lumMod val="65000"/>
                    </a:schemeClr>
                  </a:solidFill>
                  <a:latin typeface="+mn-lt"/>
                  <a:ea typeface="+mn-ea"/>
                  <a:cs typeface="+mn-cs"/>
                </a:defRPr>
              </a:lvl3pPr>
              <a:lvl4pPr algn="l" defTabSz="914400" eaLnBrk="1" hangingPunct="1" indent="-228600" latinLnBrk="0" marL="1600200" rtl="0">
                <a:spcBef>
                  <a:spcPct val="20000"/>
                </a:spcBef>
                <a:buFont charset="0" panose="020b0604020202020204" pitchFamily="34" typeface="Arial"/>
                <a:buChar char="–"/>
                <a:defRPr kern="1200" sz="1050">
                  <a:solidFill>
                    <a:schemeClr val="bg1">
                      <a:lumMod val="65000"/>
                    </a:schemeClr>
                  </a:solidFill>
                  <a:latin typeface="+mn-lt"/>
                  <a:ea typeface="+mn-ea"/>
                  <a:cs typeface="+mn-cs"/>
                </a:defRPr>
              </a:lvl4pPr>
              <a:lvl5pPr algn="l" defTabSz="914400" eaLnBrk="1" hangingPunct="1" indent="-228600" latinLnBrk="0" marL="2057400" rtl="0">
                <a:spcBef>
                  <a:spcPct val="20000"/>
                </a:spcBef>
                <a:buFont charset="0" panose="020b0604020202020204" pitchFamily="34" typeface="Arial"/>
                <a:buChar char="»"/>
                <a:defRPr kern="1200" sz="1050">
                  <a:solidFill>
                    <a:schemeClr val="bg1">
                      <a:lumMod val="65000"/>
                    </a:schemeClr>
                  </a:solidFill>
                  <a:latin typeface="+mn-lt"/>
                  <a:ea typeface="+mn-ea"/>
                  <a:cs typeface="+mn-cs"/>
                </a:defRPr>
              </a:lvl5pPr>
              <a:lvl6pPr algn="l" defTabSz="914400" eaLnBrk="1" hangingPunct="1" indent="-228600" latinLnBrk="0" marL="2514600" rtl="0">
                <a:spcBef>
                  <a:spcPct val="20000"/>
                </a:spcBef>
                <a:buFont charset="0" panose="020b0604020202020204"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anose="020b0604020202020204"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anose="020b0604020202020204"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anose="020b0604020202020204" pitchFamily="34" typeface="Arial"/>
                <a:buChar char="•"/>
                <a:defRPr kern="1200" sz="2000">
                  <a:solidFill>
                    <a:schemeClr val="tx1"/>
                  </a:solidFill>
                  <a:latin typeface="+mn-lt"/>
                  <a:ea typeface="+mn-ea"/>
                  <a:cs typeface="+mn-cs"/>
                </a:defRPr>
              </a:lvl9pPr>
            </a:lstStyle>
            <a:p>
              <a:pPr indent="0" marL="0">
                <a:buNone/>
              </a:pPr>
              <a:r>
                <a:rPr lang="en-US" sz="2531">
                  <a:solidFill>
                    <a:schemeClr val="bg1">
                      <a:lumMod val="50000"/>
                    </a:schemeClr>
                  </a:solidFill>
                  <a:latin charset="0" panose="02020603050405020304" pitchFamily="18" typeface="Times New Roman"/>
                  <a:ea charset="-122" panose="020b0503020204020204" pitchFamily="34" typeface="微软雅黑"/>
                  <a:cs charset="0" panose="020b0906030804020204" pitchFamily="34" typeface="Open Sans Extrabold"/>
                  <a:sym charset="0" panose="02020603050405020304" pitchFamily="18" typeface="Times New Roman"/>
                </a:rPr>
                <a:t>14M USER</a:t>
              </a:r>
            </a:p>
          </p:txBody>
        </p:sp>
      </p:grpSp>
      <p:grpSp>
        <p:nvGrpSpPr>
          <p:cNvPr id="3" name="Group 2"/>
          <p:cNvGrpSpPr/>
          <p:nvPr/>
        </p:nvGrpSpPr>
        <p:grpSpPr>
          <a:xfrm>
            <a:off x="1202339" y="4320454"/>
            <a:ext cx="1902377" cy="1143188"/>
            <a:chOff x="1139724" y="4096655"/>
            <a:chExt cx="1803834" cy="1083971"/>
          </a:xfrm>
        </p:grpSpPr>
        <p:sp>
          <p:nvSpPr>
            <p:cNvPr id="23" name="Content Placeholder 2"/>
            <p:cNvSpPr txBox="1"/>
            <p:nvPr/>
          </p:nvSpPr>
          <p:spPr>
            <a:xfrm>
              <a:off x="1271277" y="4096655"/>
              <a:ext cx="1284432" cy="341036"/>
            </a:xfrm>
            <a:prstGeom prst="rect">
              <a:avLst/>
            </a:prstGeom>
          </p:spPr>
          <p:txBody>
            <a:bodyPr bIns="48218" lIns="96435" rIns="96435" rtlCol="0" tIns="48218" vert="horz">
              <a:noAutofit/>
            </a:bodyPr>
            <a:lstStyle>
              <a:lvl1pPr algn="l" defTabSz="914400" eaLnBrk="1" hangingPunct="1" indent="-342900" latinLnBrk="0" marL="342900" rtl="0">
                <a:spcBef>
                  <a:spcPct val="20000"/>
                </a:spcBef>
                <a:buFont charset="0" panose="020b0604020202020204" pitchFamily="34" typeface="Arial"/>
                <a:buChar char="•"/>
                <a:defRPr kern="1200" sz="1400">
                  <a:solidFill>
                    <a:schemeClr val="bg1">
                      <a:lumMod val="65000"/>
                    </a:schemeClr>
                  </a:solidFill>
                  <a:latin typeface="+mn-lt"/>
                  <a:ea typeface="+mn-ea"/>
                  <a:cs typeface="+mn-cs"/>
                </a:defRPr>
              </a:lvl1pPr>
              <a:lvl2pPr algn="l" defTabSz="914400" eaLnBrk="1" hangingPunct="1" indent="-285750" latinLnBrk="0" marL="742950" rtl="0">
                <a:spcBef>
                  <a:spcPct val="20000"/>
                </a:spcBef>
                <a:buFont charset="0" panose="020b0604020202020204" pitchFamily="34" typeface="Arial"/>
                <a:buChar char="–"/>
                <a:defRPr kern="1200" sz="1200">
                  <a:solidFill>
                    <a:schemeClr val="bg1">
                      <a:lumMod val="65000"/>
                    </a:schemeClr>
                  </a:solidFill>
                  <a:latin typeface="+mn-lt"/>
                  <a:ea typeface="+mn-ea"/>
                  <a:cs typeface="+mn-cs"/>
                </a:defRPr>
              </a:lvl2pPr>
              <a:lvl3pPr algn="l" defTabSz="914400" eaLnBrk="1" hangingPunct="1" indent="-228600" latinLnBrk="0" marL="1143000" rtl="0">
                <a:spcBef>
                  <a:spcPct val="20000"/>
                </a:spcBef>
                <a:buFont charset="0" panose="020b0604020202020204" pitchFamily="34" typeface="Arial"/>
                <a:buChar char="•"/>
                <a:defRPr kern="1200" sz="1100">
                  <a:solidFill>
                    <a:schemeClr val="bg1">
                      <a:lumMod val="65000"/>
                    </a:schemeClr>
                  </a:solidFill>
                  <a:latin typeface="+mn-lt"/>
                  <a:ea typeface="+mn-ea"/>
                  <a:cs typeface="+mn-cs"/>
                </a:defRPr>
              </a:lvl3pPr>
              <a:lvl4pPr algn="l" defTabSz="914400" eaLnBrk="1" hangingPunct="1" indent="-228600" latinLnBrk="0" marL="1600200" rtl="0">
                <a:spcBef>
                  <a:spcPct val="20000"/>
                </a:spcBef>
                <a:buFont charset="0" panose="020b0604020202020204" pitchFamily="34" typeface="Arial"/>
                <a:buChar char="–"/>
                <a:defRPr kern="1200" sz="1050">
                  <a:solidFill>
                    <a:schemeClr val="bg1">
                      <a:lumMod val="65000"/>
                    </a:schemeClr>
                  </a:solidFill>
                  <a:latin typeface="+mn-lt"/>
                  <a:ea typeface="+mn-ea"/>
                  <a:cs typeface="+mn-cs"/>
                </a:defRPr>
              </a:lvl4pPr>
              <a:lvl5pPr algn="l" defTabSz="914400" eaLnBrk="1" hangingPunct="1" indent="-228600" latinLnBrk="0" marL="2057400" rtl="0">
                <a:spcBef>
                  <a:spcPct val="20000"/>
                </a:spcBef>
                <a:buFont charset="0" panose="020b0604020202020204" pitchFamily="34" typeface="Arial"/>
                <a:buChar char="»"/>
                <a:defRPr kern="1200" sz="1050">
                  <a:solidFill>
                    <a:schemeClr val="bg1">
                      <a:lumMod val="65000"/>
                    </a:schemeClr>
                  </a:solidFill>
                  <a:latin typeface="+mn-lt"/>
                  <a:ea typeface="+mn-ea"/>
                  <a:cs typeface="+mn-cs"/>
                </a:defRPr>
              </a:lvl5pPr>
              <a:lvl6pPr algn="l" defTabSz="914400" eaLnBrk="1" hangingPunct="1" indent="-228600" latinLnBrk="0" marL="2514600" rtl="0">
                <a:spcBef>
                  <a:spcPct val="20000"/>
                </a:spcBef>
                <a:buFont charset="0" panose="020b0604020202020204" pitchFamily="34" typeface="Arial"/>
                <a:buChar char="•"/>
                <a:defRPr kern="1200" sz="2000">
                  <a:solidFill>
                    <a:schemeClr val="tx1"/>
                  </a:solidFill>
                  <a:latin typeface="+mn-lt"/>
                  <a:ea typeface="+mn-ea"/>
                  <a:cs typeface="+mn-cs"/>
                </a:defRPr>
              </a:lvl6pPr>
              <a:lvl7pPr algn="l" defTabSz="914400" eaLnBrk="1" hangingPunct="1" indent="-228600" latinLnBrk="0" marL="2971800" rtl="0">
                <a:spcBef>
                  <a:spcPct val="20000"/>
                </a:spcBef>
                <a:buFont charset="0" panose="020b0604020202020204" pitchFamily="34" typeface="Arial"/>
                <a:buChar char="•"/>
                <a:defRPr kern="1200" sz="2000">
                  <a:solidFill>
                    <a:schemeClr val="tx1"/>
                  </a:solidFill>
                  <a:latin typeface="+mn-lt"/>
                  <a:ea typeface="+mn-ea"/>
                  <a:cs typeface="+mn-cs"/>
                </a:defRPr>
              </a:lvl7pPr>
              <a:lvl8pPr algn="l" defTabSz="914400" eaLnBrk="1" hangingPunct="1" indent="-228600" latinLnBrk="0" marL="3429000" rtl="0">
                <a:spcBef>
                  <a:spcPct val="20000"/>
                </a:spcBef>
                <a:buFont charset="0" panose="020b0604020202020204" pitchFamily="34" typeface="Arial"/>
                <a:buChar char="•"/>
                <a:defRPr kern="1200" sz="2000">
                  <a:solidFill>
                    <a:schemeClr val="tx1"/>
                  </a:solidFill>
                  <a:latin typeface="+mn-lt"/>
                  <a:ea typeface="+mn-ea"/>
                  <a:cs typeface="+mn-cs"/>
                </a:defRPr>
              </a:lvl8pPr>
              <a:lvl9pPr algn="l" defTabSz="914400" eaLnBrk="1" hangingPunct="1" indent="-228600" latinLnBrk="0" marL="3886200" rtl="0">
                <a:spcBef>
                  <a:spcPct val="20000"/>
                </a:spcBef>
                <a:buFont charset="0" panose="020b0604020202020204" pitchFamily="34" typeface="Arial"/>
                <a:buChar char="•"/>
                <a:defRPr kern="1200" sz="2000">
                  <a:solidFill>
                    <a:schemeClr val="tx1"/>
                  </a:solidFill>
                  <a:latin typeface="+mn-lt"/>
                  <a:ea typeface="+mn-ea"/>
                  <a:cs typeface="+mn-cs"/>
                </a:defRPr>
              </a:lvl9pPr>
            </a:lstStyle>
            <a:p>
              <a:pPr indent="0" marL="0">
                <a:buNone/>
              </a:pPr>
              <a:r>
                <a:rPr lang="en-US" sz="2531">
                  <a:solidFill>
                    <a:schemeClr val="bg1">
                      <a:lumMod val="50000"/>
                    </a:schemeClr>
                  </a:solidFill>
                  <a:latin charset="0" panose="02020603050405020304" pitchFamily="18" typeface="Times New Roman"/>
                  <a:ea charset="-122" panose="020b0503020204020204" pitchFamily="34" typeface="微软雅黑"/>
                  <a:cs charset="0" panose="020b0906030804020204" pitchFamily="34" typeface="Open Sans Extrabold"/>
                  <a:sym charset="0" panose="02020603050405020304" pitchFamily="18" typeface="Times New Roman"/>
                </a:rPr>
                <a:t>18M USER</a:t>
              </a:r>
            </a:p>
          </p:txBody>
        </p:sp>
        <p:grpSp>
          <p:nvGrpSpPr>
            <p:cNvPr id="58" name="Group 57"/>
            <p:cNvGrpSpPr/>
            <p:nvPr/>
          </p:nvGrpSpPr>
          <p:grpSpPr>
            <a:xfrm>
              <a:off x="1139724" y="4578494"/>
              <a:ext cx="1803834" cy="602132"/>
              <a:chOff x="646238" y="4912323"/>
              <a:chExt cx="1960614" cy="602132"/>
            </a:xfrm>
          </p:grpSpPr>
          <p:sp>
            <p:nvSpPr>
              <p:cNvPr id="24" name="Oval 23"/>
              <p:cNvSpPr/>
              <p:nvPr/>
            </p:nvSpPr>
            <p:spPr>
              <a:xfrm>
                <a:off x="646238" y="4960938"/>
                <a:ext cx="142688" cy="142688"/>
              </a:xfrm>
              <a:prstGeom prst="ellipse">
                <a:avLst/>
              </a:prstGeom>
              <a:solidFill>
                <a:schemeClr val="accent1"/>
              </a:solidFill>
              <a:ln>
                <a:noFill/>
              </a:ln>
            </p:spPr>
            <p:style>
              <a:lnRef idx="2">
                <a:schemeClr val="accent2">
                  <a:shade val="50000"/>
                </a:schemeClr>
              </a:lnRef>
              <a:fillRef idx="1">
                <a:schemeClr val="accent2"/>
              </a:fillRef>
              <a:effectRef idx="0">
                <a:schemeClr val="accent2"/>
              </a:effectRef>
              <a:fontRef idx="minor">
                <a:schemeClr val="lt1"/>
              </a:fontRef>
            </p:style>
            <p:txBody>
              <a:bodyPr anchor="ctr" rtlCol="0"/>
              <a:lstStyle/>
              <a:p>
                <a:pPr algn="ctr"/>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grpSp>
            <p:nvGrpSpPr>
              <p:cNvPr id="55" name="Group 54"/>
              <p:cNvGrpSpPr/>
              <p:nvPr/>
            </p:nvGrpSpPr>
            <p:grpSpPr>
              <a:xfrm>
                <a:off x="900960" y="4912323"/>
                <a:ext cx="1705892" cy="602132"/>
                <a:chOff x="8858766" y="1889686"/>
                <a:chExt cx="1705892" cy="602132"/>
              </a:xfrm>
            </p:grpSpPr>
            <p:sp>
              <p:nvSpPr>
                <p:cNvPr id="56" name="TextBox 55"/>
                <p:cNvSpPr txBox="1"/>
                <p:nvPr/>
              </p:nvSpPr>
              <p:spPr>
                <a:xfrm>
                  <a:off x="8858767" y="2076319"/>
                  <a:ext cx="1705892" cy="411408"/>
                </a:xfrm>
                <a:prstGeom prst="rect">
                  <a:avLst/>
                </a:prstGeom>
                <a:noFill/>
              </p:spPr>
              <p:txBody>
                <a:bodyPr bIns="0" lIns="0" rIns="0" rtlCol="0" tIns="0" wrap="square">
                  <a:spAutoFit/>
                </a:bodyPr>
                <a:lstStyle/>
                <a:p>
                  <a:r>
                    <a:rPr lang="en-US" sz="949">
                      <a:solidFill>
                        <a:schemeClr val="bg1">
                          <a:lumMod val="50000"/>
                        </a:schemeClr>
                      </a:solidFill>
                      <a:latin charset="0" panose="02020603050405020304" pitchFamily="18" typeface="Times New Roman"/>
                      <a:ea charset="-122" panose="020b0503020204020204" pitchFamily="34" typeface="微软雅黑"/>
                      <a:cs charset="0" panose="020b0606030504020204" pitchFamily="34" typeface="Open Sans"/>
                      <a:sym charset="0" panose="02020603050405020304" pitchFamily="18" typeface="Times New Roman"/>
                    </a:rPr>
                    <a:t>Loem ipsum dolor amet cnsectetur aiscing elit Seddiet tincidunt velitama. </a:t>
                  </a:r>
                </a:p>
              </p:txBody>
            </p:sp>
            <p:sp>
              <p:nvSpPr>
                <p:cNvPr id="57" name="TextBox 56"/>
                <p:cNvSpPr txBox="1"/>
                <p:nvPr/>
              </p:nvSpPr>
              <p:spPr>
                <a:xfrm>
                  <a:off x="8858767" y="1889686"/>
                  <a:ext cx="1544481" cy="182944"/>
                </a:xfrm>
                <a:prstGeom prst="rect">
                  <a:avLst/>
                </a:prstGeom>
                <a:noFill/>
              </p:spPr>
              <p:txBody>
                <a:bodyPr bIns="0" lIns="0" rIns="0" rtlCol="0" tIns="0" wrap="square">
                  <a:spAutoFit/>
                </a:bodyPr>
                <a:lstStyle/>
                <a:p>
                  <a:r>
                    <a:rPr b="1" lang="en-GB" sz="1266">
                      <a:solidFill>
                        <a:schemeClr val="tx1">
                          <a:lumMod val="65000"/>
                          <a:lumOff val="35000"/>
                        </a:schemeClr>
                      </a:solidFill>
                      <a:latin charset="0" panose="02020603050405020304" pitchFamily="18" typeface="Times New Roman"/>
                      <a:ea charset="-122" panose="020b0503020204020204" pitchFamily="34" typeface="微软雅黑"/>
                      <a:cs charset="0" panose="020b0503030202020304" pitchFamily="34" typeface="Clear Sans"/>
                      <a:sym charset="0" panose="02020603050405020304" pitchFamily="18" typeface="Times New Roman"/>
                    </a:rPr>
                    <a:t>Social media 1</a:t>
                  </a:r>
                </a:p>
              </p:txBody>
            </p:sp>
          </p:grpSp>
        </p:grpSp>
      </p:grpSp>
      <p:grpSp>
        <p:nvGrpSpPr>
          <p:cNvPr id="86" name="Group 85"/>
          <p:cNvGrpSpPr/>
          <p:nvPr/>
        </p:nvGrpSpPr>
        <p:grpSpPr>
          <a:xfrm>
            <a:off x="2127422" y="2193417"/>
            <a:ext cx="8762505" cy="1339239"/>
            <a:chOff x="2016887" y="2166882"/>
            <a:chExt cx="8308609" cy="1269867"/>
          </a:xfrm>
          <a:solidFill>
            <a:schemeClr val="accent3"/>
          </a:solidFill>
        </p:grpSpPr>
        <p:grpSp>
          <p:nvGrpSpPr>
            <p:cNvPr id="80" name="Group 3929"/>
            <p:cNvGrpSpPr/>
            <p:nvPr/>
          </p:nvGrpSpPr>
          <p:grpSpPr>
            <a:xfrm>
              <a:off x="2016887" y="2192987"/>
              <a:ext cx="492712" cy="1243762"/>
              <a:chExt cx="1037078" cy="2617926"/>
            </a:xfrm>
            <a:grpFill/>
          </p:grpSpPr>
          <p:sp>
            <p:nvSpPr>
              <p:cNvPr id="84" name="Shape 3927"/>
              <p:cNvSpPr/>
              <p:nvPr/>
            </p:nvSpPr>
            <p:spPr>
              <a:xfrm>
                <a:off x="0" y="448467"/>
                <a:ext cx="1037078" cy="2169459"/>
              </a:xfrm>
              <a:custGeom>
                <a:cxnLst>
                  <a:cxn ang="0">
                    <a:pos x="wd2" y="hd2"/>
                  </a:cxn>
                  <a:cxn ang="5400000">
                    <a:pos x="wd2" y="hd2"/>
                  </a:cxn>
                  <a:cxn ang="10800000">
                    <a:pos x="wd2" y="hd2"/>
                  </a:cxn>
                  <a:cxn ang="16200000">
                    <a:pos x="wd2" y="hd2"/>
                  </a:cxn>
                </a:cxnLst>
                <a:rect b="b" l="0" r="r" t="0"/>
                <a:pathLst>
                  <a:path extrusionOk="0" h="21600" w="21600">
                    <a:moveTo>
                      <a:pt x="16338" y="0"/>
                    </a:moveTo>
                    <a:cubicBezTo>
                      <a:pt x="5538" y="0"/>
                      <a:pt x="5538" y="0"/>
                      <a:pt x="5538" y="0"/>
                    </a:cubicBezTo>
                    <a:cubicBezTo>
                      <a:pt x="1662" y="0"/>
                      <a:pt x="0" y="1580"/>
                      <a:pt x="0" y="2107"/>
                    </a:cubicBezTo>
                    <a:cubicBezTo>
                      <a:pt x="0" y="9746"/>
                      <a:pt x="0" y="9746"/>
                      <a:pt x="0" y="9746"/>
                    </a:cubicBezTo>
                    <a:cubicBezTo>
                      <a:pt x="0" y="10141"/>
                      <a:pt x="831" y="10537"/>
                      <a:pt x="1938" y="10537"/>
                    </a:cubicBezTo>
                    <a:cubicBezTo>
                      <a:pt x="3046" y="10537"/>
                      <a:pt x="3600" y="10141"/>
                      <a:pt x="3600" y="9746"/>
                    </a:cubicBezTo>
                    <a:cubicBezTo>
                      <a:pt x="3600" y="3424"/>
                      <a:pt x="3600" y="3424"/>
                      <a:pt x="3600" y="3424"/>
                    </a:cubicBezTo>
                    <a:cubicBezTo>
                      <a:pt x="5262" y="3424"/>
                      <a:pt x="5262" y="3424"/>
                      <a:pt x="5262" y="3424"/>
                    </a:cubicBezTo>
                    <a:cubicBezTo>
                      <a:pt x="5262" y="9483"/>
                      <a:pt x="5262" y="9483"/>
                      <a:pt x="5262" y="9483"/>
                    </a:cubicBezTo>
                    <a:cubicBezTo>
                      <a:pt x="5262" y="9483"/>
                      <a:pt x="5262" y="9615"/>
                      <a:pt x="5262" y="9746"/>
                    </a:cubicBezTo>
                    <a:cubicBezTo>
                      <a:pt x="5262" y="20283"/>
                      <a:pt x="5262" y="20283"/>
                      <a:pt x="5262" y="20283"/>
                    </a:cubicBezTo>
                    <a:cubicBezTo>
                      <a:pt x="5262" y="21073"/>
                      <a:pt x="6369" y="21600"/>
                      <a:pt x="7754" y="21600"/>
                    </a:cubicBezTo>
                    <a:cubicBezTo>
                      <a:pt x="9138" y="21600"/>
                      <a:pt x="10246" y="21073"/>
                      <a:pt x="10246" y="20283"/>
                    </a:cubicBezTo>
                    <a:cubicBezTo>
                      <a:pt x="10246" y="10932"/>
                      <a:pt x="10246" y="10932"/>
                      <a:pt x="10246" y="10932"/>
                    </a:cubicBezTo>
                    <a:cubicBezTo>
                      <a:pt x="11354" y="10932"/>
                      <a:pt x="11354" y="10932"/>
                      <a:pt x="11354" y="10932"/>
                    </a:cubicBezTo>
                    <a:cubicBezTo>
                      <a:pt x="11354" y="20283"/>
                      <a:pt x="11354" y="20283"/>
                      <a:pt x="11354" y="20283"/>
                    </a:cubicBezTo>
                    <a:cubicBezTo>
                      <a:pt x="11354" y="21073"/>
                      <a:pt x="12462" y="21600"/>
                      <a:pt x="13846" y="21600"/>
                    </a:cubicBezTo>
                    <a:cubicBezTo>
                      <a:pt x="15231" y="21600"/>
                      <a:pt x="16338" y="21073"/>
                      <a:pt x="16338" y="20283"/>
                    </a:cubicBezTo>
                    <a:cubicBezTo>
                      <a:pt x="16338" y="3424"/>
                      <a:pt x="16338" y="3424"/>
                      <a:pt x="16338" y="3424"/>
                    </a:cubicBezTo>
                    <a:cubicBezTo>
                      <a:pt x="17723" y="3424"/>
                      <a:pt x="17723" y="3424"/>
                      <a:pt x="17723" y="3424"/>
                    </a:cubicBezTo>
                    <a:cubicBezTo>
                      <a:pt x="17723" y="9746"/>
                      <a:pt x="17723" y="9746"/>
                      <a:pt x="17723" y="9746"/>
                    </a:cubicBezTo>
                    <a:cubicBezTo>
                      <a:pt x="17723" y="10141"/>
                      <a:pt x="18554" y="10537"/>
                      <a:pt x="19662" y="10537"/>
                    </a:cubicBezTo>
                    <a:cubicBezTo>
                      <a:pt x="20769" y="10537"/>
                      <a:pt x="21600" y="10141"/>
                      <a:pt x="21600" y="9746"/>
                    </a:cubicBezTo>
                    <a:cubicBezTo>
                      <a:pt x="21600" y="1976"/>
                      <a:pt x="21600" y="1976"/>
                      <a:pt x="21600" y="1976"/>
                    </a:cubicBezTo>
                    <a:cubicBezTo>
                      <a:pt x="21600" y="1317"/>
                      <a:pt x="19938" y="0"/>
                      <a:pt x="16338" y="0"/>
                    </a:cubicBezTo>
                  </a:path>
                </a:pathLst>
              </a:custGeom>
              <a:grpFill/>
              <a:ln cap="flat" w="12700">
                <a:noFill/>
                <a:miter lim="400000"/>
              </a:ln>
              <a:effectLst/>
            </p:spPr>
            <p:txBody>
              <a:bodyPr anchor="t" bIns="0" lIns="0" numCol="1" rIns="0" tIns="0" wrap="square">
                <a:noAutofit/>
              </a:bodyPr>
              <a:lstStyle/>
              <a:p>
                <a:pPr algn="l" lvl="0">
                  <a:defRPr b="1" sz="3100">
                    <a:latin typeface="Kontrapunkt Bob Bold"/>
                    <a:ea typeface="Kontrapunkt Bob Bold"/>
                    <a:cs typeface="Kontrapunkt Bob Bold"/>
                    <a:sym typeface="Kontrapunkt Bob Bold"/>
                  </a:defRPr>
                </a:pPr>
                <a:endParaRPr sz="3269">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85" name="Shape 3928"/>
              <p:cNvSpPr/>
              <p:nvPr/>
            </p:nvSpPr>
            <p:spPr>
              <a:xfrm>
                <a:off x="319533" y="0"/>
                <a:ext cx="414836" cy="409228"/>
              </a:xfrm>
              <a:custGeom>
                <a:cxnLst>
                  <a:cxn ang="0">
                    <a:pos x="wd2" y="hd2"/>
                  </a:cxn>
                  <a:cxn ang="5400000">
                    <a:pos x="wd2" y="hd2"/>
                  </a:cxn>
                  <a:cxn ang="10800000">
                    <a:pos x="wd2" y="hd2"/>
                  </a:cxn>
                  <a:cxn ang="16200000">
                    <a:pos x="wd2" y="hd2"/>
                  </a:cxn>
                </a:cxnLst>
                <a:rect b="b" l="0" r="r" t="0"/>
                <a:pathLst>
                  <a:path extrusionOk="0" h="19679" w="19679">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path>
                </a:pathLst>
              </a:custGeom>
              <a:grpFill/>
              <a:ln cap="flat" w="12700">
                <a:noFill/>
                <a:miter lim="400000"/>
              </a:ln>
              <a:effectLst/>
            </p:spPr>
            <p:txBody>
              <a:bodyPr anchor="t" bIns="0" lIns="0" numCol="1" rIns="0" tIns="0" wrap="square">
                <a:noAutofit/>
              </a:bodyPr>
              <a:lstStyle/>
              <a:p>
                <a:pPr algn="l" lvl="0">
                  <a:defRPr b="1" sz="3100">
                    <a:latin typeface="Kontrapunkt Bob Bold"/>
                    <a:ea typeface="Kontrapunkt Bob Bold"/>
                    <a:cs typeface="Kontrapunkt Bob Bold"/>
                    <a:sym typeface="Kontrapunkt Bob Bold"/>
                  </a:defRPr>
                </a:pPr>
                <a:endParaRPr sz="3269">
                  <a:latin charset="0" panose="02020603050405020304" pitchFamily="18" typeface="Times New Roman"/>
                  <a:ea charset="-122" panose="020b0503020204020204" pitchFamily="34" typeface="微软雅黑"/>
                  <a:sym charset="0" panose="02020603050405020304" pitchFamily="18" typeface="Times New Roman"/>
                </a:endParaRPr>
              </a:p>
            </p:txBody>
          </p:sp>
        </p:grpSp>
        <p:grpSp>
          <p:nvGrpSpPr>
            <p:cNvPr id="81" name="Group 3932"/>
            <p:cNvGrpSpPr/>
            <p:nvPr/>
          </p:nvGrpSpPr>
          <p:grpSpPr>
            <a:xfrm>
              <a:off x="9753600" y="2166882"/>
              <a:ext cx="571896" cy="1241098"/>
              <a:chExt cx="1203749" cy="2612313"/>
            </a:xfrm>
            <a:grpFill/>
          </p:grpSpPr>
          <p:sp>
            <p:nvSpPr>
              <p:cNvPr id="82" name="Shape 3930"/>
              <p:cNvSpPr/>
              <p:nvPr/>
            </p:nvSpPr>
            <p:spPr>
              <a:xfrm>
                <a:off x="399397" y="0"/>
                <a:ext cx="386804" cy="386804"/>
              </a:xfrm>
              <a:custGeom>
                <a:cxnLst>
                  <a:cxn ang="0">
                    <a:pos x="wd2" y="hd2"/>
                  </a:cxn>
                  <a:cxn ang="5400000">
                    <a:pos x="wd2" y="hd2"/>
                  </a:cxn>
                  <a:cxn ang="10800000">
                    <a:pos x="wd2" y="hd2"/>
                  </a:cxn>
                  <a:cxn ang="16200000">
                    <a:pos x="wd2" y="hd2"/>
                  </a:cxn>
                </a:cxnLst>
                <a:rect b="b" l="0" r="r" t="0"/>
                <a:pathLst>
                  <a:path extrusionOk="0" h="19679" w="19679">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path>
                </a:pathLst>
              </a:custGeom>
              <a:grpFill/>
              <a:ln cap="flat" w="12700">
                <a:noFill/>
                <a:miter lim="400000"/>
              </a:ln>
              <a:effectLst/>
            </p:spPr>
            <p:txBody>
              <a:bodyPr anchor="t" bIns="0" lIns="0" numCol="1" rIns="0" tIns="0" wrap="square">
                <a:noAutofit/>
              </a:bodyPr>
              <a:lstStyle/>
              <a:p>
                <a:pPr algn="l" lvl="0">
                  <a:defRPr b="1" sz="3100">
                    <a:latin typeface="Kontrapunkt Bob Bold"/>
                    <a:ea typeface="Kontrapunkt Bob Bold"/>
                    <a:cs typeface="Kontrapunkt Bob Bold"/>
                    <a:sym typeface="Kontrapunkt Bob Bold"/>
                  </a:defRPr>
                </a:pPr>
                <a:endParaRPr sz="3269">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83" name="Shape 3931"/>
              <p:cNvSpPr/>
              <p:nvPr/>
            </p:nvSpPr>
            <p:spPr>
              <a:xfrm>
                <a:off x="0" y="465283"/>
                <a:ext cx="1203749" cy="2147030"/>
              </a:xfrm>
              <a:custGeom>
                <a:cxnLst>
                  <a:cxn ang="0">
                    <a:pos x="wd2" y="hd2"/>
                  </a:cxn>
                  <a:cxn ang="5400000">
                    <a:pos x="wd2" y="hd2"/>
                  </a:cxn>
                  <a:cxn ang="10800000">
                    <a:pos x="wd2" y="hd2"/>
                  </a:cxn>
                  <a:cxn ang="16200000">
                    <a:pos x="wd2" y="hd2"/>
                  </a:cxn>
                </a:cxnLst>
                <a:rect b="b" l="0" r="r" t="0"/>
                <a:pathLst>
                  <a:path extrusionOk="0" h="21600" w="21276">
                    <a:moveTo>
                      <a:pt x="21191" y="8000"/>
                    </a:moveTo>
                    <a:cubicBezTo>
                      <a:pt x="17435" y="1333"/>
                      <a:pt x="17435" y="1333"/>
                      <a:pt x="17435" y="1333"/>
                    </a:cubicBezTo>
                    <a:cubicBezTo>
                      <a:pt x="17200" y="533"/>
                      <a:pt x="16261" y="0"/>
                      <a:pt x="14852" y="0"/>
                    </a:cubicBezTo>
                    <a:cubicBezTo>
                      <a:pt x="6400" y="0"/>
                      <a:pt x="6400" y="0"/>
                      <a:pt x="6400" y="0"/>
                    </a:cubicBezTo>
                    <a:cubicBezTo>
                      <a:pt x="5461" y="0"/>
                      <a:pt x="4756" y="267"/>
                      <a:pt x="4287" y="667"/>
                    </a:cubicBezTo>
                    <a:cubicBezTo>
                      <a:pt x="4052" y="800"/>
                      <a:pt x="4052" y="800"/>
                      <a:pt x="4052" y="933"/>
                    </a:cubicBezTo>
                    <a:lnTo>
                      <a:pt x="4052" y="933"/>
                    </a:lnTo>
                    <a:lnTo>
                      <a:pt x="3817" y="1067"/>
                    </a:lnTo>
                    <a:cubicBezTo>
                      <a:pt x="61" y="8000"/>
                      <a:pt x="61" y="8000"/>
                      <a:pt x="61" y="8000"/>
                    </a:cubicBezTo>
                    <a:cubicBezTo>
                      <a:pt x="-174" y="8400"/>
                      <a:pt x="296" y="8933"/>
                      <a:pt x="1000" y="9067"/>
                    </a:cubicBezTo>
                    <a:cubicBezTo>
                      <a:pt x="1939" y="9200"/>
                      <a:pt x="2878" y="8933"/>
                      <a:pt x="3113" y="8533"/>
                    </a:cubicBezTo>
                    <a:cubicBezTo>
                      <a:pt x="5930" y="3067"/>
                      <a:pt x="5930" y="3067"/>
                      <a:pt x="5930" y="3067"/>
                    </a:cubicBezTo>
                    <a:cubicBezTo>
                      <a:pt x="6165" y="3067"/>
                      <a:pt x="6165" y="3067"/>
                      <a:pt x="6400" y="3067"/>
                    </a:cubicBezTo>
                    <a:cubicBezTo>
                      <a:pt x="6635" y="3067"/>
                      <a:pt x="6635" y="3067"/>
                      <a:pt x="6635" y="3067"/>
                    </a:cubicBezTo>
                    <a:cubicBezTo>
                      <a:pt x="1939" y="12800"/>
                      <a:pt x="1939" y="12800"/>
                      <a:pt x="1939" y="12800"/>
                    </a:cubicBezTo>
                    <a:cubicBezTo>
                      <a:pt x="6635" y="12800"/>
                      <a:pt x="6635" y="12800"/>
                      <a:pt x="6635" y="12800"/>
                    </a:cubicBezTo>
                    <a:cubicBezTo>
                      <a:pt x="6635" y="20667"/>
                      <a:pt x="6635" y="20667"/>
                      <a:pt x="6635" y="20667"/>
                    </a:cubicBezTo>
                    <a:cubicBezTo>
                      <a:pt x="6635" y="21200"/>
                      <a:pt x="7574" y="21600"/>
                      <a:pt x="8513" y="21600"/>
                    </a:cubicBezTo>
                    <a:cubicBezTo>
                      <a:pt x="9452" y="21600"/>
                      <a:pt x="10156" y="21200"/>
                      <a:pt x="10156" y="20667"/>
                    </a:cubicBezTo>
                    <a:cubicBezTo>
                      <a:pt x="10156" y="12800"/>
                      <a:pt x="10156" y="12800"/>
                      <a:pt x="10156" y="12800"/>
                    </a:cubicBezTo>
                    <a:cubicBezTo>
                      <a:pt x="11330" y="12800"/>
                      <a:pt x="11330" y="12800"/>
                      <a:pt x="11330" y="12800"/>
                    </a:cubicBezTo>
                    <a:cubicBezTo>
                      <a:pt x="11330" y="20667"/>
                      <a:pt x="11330" y="20667"/>
                      <a:pt x="11330" y="20667"/>
                    </a:cubicBezTo>
                    <a:cubicBezTo>
                      <a:pt x="11330" y="21200"/>
                      <a:pt x="12035" y="21600"/>
                      <a:pt x="12974" y="21600"/>
                    </a:cubicBezTo>
                    <a:cubicBezTo>
                      <a:pt x="13913" y="21600"/>
                      <a:pt x="14852" y="21200"/>
                      <a:pt x="14852" y="20667"/>
                    </a:cubicBezTo>
                    <a:cubicBezTo>
                      <a:pt x="14852" y="12800"/>
                      <a:pt x="14852" y="12800"/>
                      <a:pt x="14852" y="12800"/>
                    </a:cubicBezTo>
                    <a:cubicBezTo>
                      <a:pt x="19313" y="12800"/>
                      <a:pt x="19313" y="12800"/>
                      <a:pt x="19313" y="12800"/>
                    </a:cubicBezTo>
                    <a:cubicBezTo>
                      <a:pt x="14617" y="3067"/>
                      <a:pt x="14617" y="3067"/>
                      <a:pt x="14617" y="3067"/>
                    </a:cubicBezTo>
                    <a:cubicBezTo>
                      <a:pt x="14852" y="3067"/>
                      <a:pt x="14852" y="3067"/>
                      <a:pt x="14852" y="3067"/>
                    </a:cubicBezTo>
                    <a:cubicBezTo>
                      <a:pt x="15087" y="3067"/>
                      <a:pt x="15087" y="3067"/>
                      <a:pt x="15087" y="3067"/>
                    </a:cubicBezTo>
                    <a:cubicBezTo>
                      <a:pt x="18374" y="8533"/>
                      <a:pt x="18374" y="8533"/>
                      <a:pt x="18374" y="8533"/>
                    </a:cubicBezTo>
                    <a:cubicBezTo>
                      <a:pt x="18609" y="8933"/>
                      <a:pt x="19548" y="9200"/>
                      <a:pt x="20252" y="9067"/>
                    </a:cubicBezTo>
                    <a:cubicBezTo>
                      <a:pt x="21191" y="8933"/>
                      <a:pt x="21426" y="8400"/>
                      <a:pt x="21191" y="8000"/>
                    </a:cubicBezTo>
                  </a:path>
                </a:pathLst>
              </a:custGeom>
              <a:grpFill/>
              <a:ln cap="flat" w="12700">
                <a:noFill/>
                <a:miter lim="400000"/>
              </a:ln>
              <a:effectLst/>
            </p:spPr>
            <p:txBody>
              <a:bodyPr anchor="t" bIns="0" lIns="0" numCol="1" rIns="0" tIns="0" wrap="square">
                <a:noAutofit/>
              </a:bodyPr>
              <a:lstStyle/>
              <a:p>
                <a:pPr algn="l" lvl="0">
                  <a:defRPr b="1" sz="3100">
                    <a:latin typeface="Kontrapunkt Bob Bold"/>
                    <a:ea typeface="Kontrapunkt Bob Bold"/>
                    <a:cs typeface="Kontrapunkt Bob Bold"/>
                    <a:sym typeface="Kontrapunkt Bob Bold"/>
                  </a:defRPr>
                </a:pPr>
                <a:endParaRPr sz="3269">
                  <a:latin charset="0" panose="02020603050405020304" pitchFamily="18" typeface="Times New Roman"/>
                  <a:ea charset="-122" panose="020b0503020204020204" pitchFamily="34" typeface="微软雅黑"/>
                  <a:sym charset="0" panose="02020603050405020304" pitchFamily="18" typeface="Times New Roman"/>
                </a:endParaRPr>
              </a:p>
            </p:txBody>
          </p:sp>
        </p:grpSp>
      </p:grpSp>
      <p:grpSp>
        <p:nvGrpSpPr>
          <p:cNvPr id="2" name="Group 1"/>
          <p:cNvGrpSpPr/>
          <p:nvPr/>
        </p:nvGrpSpPr>
        <p:grpSpPr>
          <a:xfrm>
            <a:off x="5574372" y="2005599"/>
            <a:ext cx="1738361" cy="1738361"/>
            <a:chOff x="5285286" y="1901709"/>
            <a:chExt cx="1648314" cy="1648314"/>
          </a:xfrm>
        </p:grpSpPr>
        <p:sp>
          <p:nvSpPr>
            <p:cNvPr id="19" name="Oval 18"/>
            <p:cNvSpPr/>
            <p:nvPr/>
          </p:nvSpPr>
          <p:spPr>
            <a:xfrm>
              <a:off x="5285286" y="1901709"/>
              <a:ext cx="1648314" cy="1648314"/>
            </a:xfrm>
            <a:prstGeom prst="ellipse">
              <a:avLst/>
            </a:prstGeom>
            <a:solidFill>
              <a:schemeClr val="accent3">
                <a:alpha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grpSp>
          <p:nvGrpSpPr>
            <p:cNvPr id="87" name="Group 32"/>
            <p:cNvGrpSpPr/>
            <p:nvPr/>
          </p:nvGrpSpPr>
          <p:grpSpPr>
            <a:xfrm>
              <a:off x="5743211" y="2585531"/>
              <a:ext cx="747794" cy="325511"/>
              <a:chExt cx="424" cy="185"/>
            </a:xfrm>
            <a:solidFill>
              <a:srgbClr val="00B0F0"/>
            </a:solidFill>
          </p:grpSpPr>
          <p:sp>
            <p:nvSpPr>
              <p:cNvPr id="88" name="Oval 30"/>
              <p:cNvSpPr/>
              <p:nvPr/>
            </p:nvSpPr>
            <p:spPr bwMode="auto">
              <a:xfrm>
                <a:off x="0" y="0"/>
                <a:ext cx="189" cy="185"/>
              </a:xfrm>
              <a:prstGeom prst="ellipse">
                <a:avLst/>
              </a:prstGeom>
              <a:solidFill>
                <a:schemeClr val="bg1"/>
              </a:solidFill>
              <a:ln>
                <a:noFill/>
              </a:ln>
              <a:extLst>
                <a:ext uri="{91240B29-F687-4F45-9708-019B960494DF}">
                  <a14:hiddenLine w="9525">
                    <a:solidFill>
                      <a:schemeClr val="tx1"/>
                    </a:solidFill>
                    <a:round/>
                    <a:headEnd/>
                    <a:tailEnd/>
                  </a14:hiddenLine>
                </a:ext>
              </a:extLst>
            </p:spPr>
            <p:txBody>
              <a:bodyPr bIns="0" lIns="0" rIns="0" tIns="0"/>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89" name="Oval 31"/>
              <p:cNvSpPr/>
              <p:nvPr/>
            </p:nvSpPr>
            <p:spPr bwMode="auto">
              <a:xfrm>
                <a:off x="237" y="0"/>
                <a:ext cx="187" cy="185"/>
              </a:xfrm>
              <a:prstGeom prst="ellipse">
                <a:avLst/>
              </a:prstGeom>
              <a:solidFill>
                <a:schemeClr val="bg1"/>
              </a:solidFill>
              <a:ln>
                <a:noFill/>
              </a:ln>
              <a:extLst>
                <a:ext uri="{91240B29-F687-4F45-9708-019B960494DF}">
                  <a14:hiddenLine w="9525">
                    <a:solidFill>
                      <a:schemeClr val="tx1"/>
                    </a:solidFill>
                    <a:round/>
                    <a:headEnd/>
                    <a:tailEnd/>
                  </a14:hiddenLine>
                </a:ext>
              </a:extLst>
            </p:spPr>
            <p:txBody>
              <a:bodyPr bIns="0" lIns="0" rIns="0" tIns="0"/>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grpSp>
      </p:grpSp>
      <p:sp>
        <p:nvSpPr>
          <p:cNvPr id="79" name="Content Placeholder 2"/>
          <p:cNvSpPr txBox="1"/>
          <p:nvPr/>
        </p:nvSpPr>
        <p:spPr>
          <a:xfrm>
            <a:off x="4820637" y="366080"/>
            <a:ext cx="3217476" cy="365608"/>
          </a:xfrm>
          <a:prstGeom prst="rect">
            <a:avLst/>
          </a:prstGeom>
        </p:spPr>
        <p:txBody>
          <a:bodyPr anchor="t" bIns="0" lIns="0" rIns="0" rtlCol="0" tIns="0" vert="horz" wrap="square">
            <a:spAutoFit/>
          </a:bodyPr>
          <a:lstStyle>
            <a:lvl1pPr algn="r" defTabSz="457200" eaLnBrk="1" hangingPunct="1" indent="0" latinLnBrk="0" marL="0" rtl="0">
              <a:spcBef>
                <a:spcPct val="20000"/>
              </a:spcBef>
              <a:spcAft>
                <a:spcPts val="600"/>
              </a:spcAft>
              <a:buClr>
                <a:schemeClr val="accent1">
                  <a:lumMod val="75000"/>
                </a:schemeClr>
              </a:buClr>
              <a:buSzPct val="145000"/>
              <a:buFont typeface="Arial"/>
              <a:buNone/>
              <a:defRPr cap="none" kern="1200" sz="2100">
                <a:solidFill>
                  <a:schemeClr val="tx1"/>
                </a:solidFill>
                <a:effectLst/>
                <a:latin typeface="+mn-lt"/>
                <a:ea typeface="+mn-ea"/>
                <a:cs typeface="+mn-cs"/>
              </a:defRPr>
            </a:lvl1pPr>
            <a:lvl2pPr algn="ctr" defTabSz="457200" eaLnBrk="1" hangingPunct="1" indent="0" latinLnBrk="0" marL="457200" rtl="0">
              <a:spcBef>
                <a:spcPct val="20000"/>
              </a:spcBef>
              <a:spcAft>
                <a:spcPts val="600"/>
              </a:spcAft>
              <a:buClr>
                <a:schemeClr val="accent1">
                  <a:lumMod val="75000"/>
                </a:schemeClr>
              </a:buClr>
              <a:buSzPct val="145000"/>
              <a:buFont typeface="Arial"/>
              <a:buNone/>
              <a:defRPr cap="none" kern="1200" sz="2000">
                <a:solidFill>
                  <a:schemeClr val="tx1">
                    <a:tint val="75000"/>
                  </a:schemeClr>
                </a:solidFill>
                <a:effectLst/>
                <a:latin typeface="+mn-lt"/>
                <a:ea typeface="+mn-ea"/>
                <a:cs typeface="+mn-cs"/>
              </a:defRPr>
            </a:lvl2pPr>
            <a:lvl3pPr algn="ctr" defTabSz="457200" eaLnBrk="1" hangingPunct="1" indent="0" latinLnBrk="0" marL="914400" rtl="0">
              <a:spcBef>
                <a:spcPct val="20000"/>
              </a:spcBef>
              <a:spcAft>
                <a:spcPts val="600"/>
              </a:spcAft>
              <a:buClr>
                <a:schemeClr val="accent1">
                  <a:lumMod val="75000"/>
                </a:schemeClr>
              </a:buClr>
              <a:buSzPct val="145000"/>
              <a:buFont typeface="Arial"/>
              <a:buNone/>
              <a:defRPr cap="none" kern="1200" sz="1800">
                <a:solidFill>
                  <a:schemeClr val="tx1">
                    <a:tint val="75000"/>
                  </a:schemeClr>
                </a:solidFill>
                <a:effectLst/>
                <a:latin typeface="+mn-lt"/>
                <a:ea typeface="+mn-ea"/>
                <a:cs typeface="+mn-cs"/>
              </a:defRPr>
            </a:lvl3pPr>
            <a:lvl4pPr algn="ctr" defTabSz="457200" eaLnBrk="1" hangingPunct="1" indent="0" latinLnBrk="0" marL="1371600" rtl="0">
              <a:spcBef>
                <a:spcPct val="20000"/>
              </a:spcBef>
              <a:spcAft>
                <a:spcPts val="600"/>
              </a:spcAft>
              <a:buClr>
                <a:schemeClr val="accent1">
                  <a:lumMod val="75000"/>
                </a:schemeClr>
              </a:buClr>
              <a:buSzPct val="145000"/>
              <a:buFont typeface="Arial"/>
              <a:buNone/>
              <a:defRPr cap="none" kern="1200" sz="1600">
                <a:solidFill>
                  <a:schemeClr val="tx1">
                    <a:tint val="75000"/>
                  </a:schemeClr>
                </a:solidFill>
                <a:effectLst/>
                <a:latin typeface="+mn-lt"/>
                <a:ea typeface="+mn-ea"/>
                <a:cs typeface="+mn-cs"/>
              </a:defRPr>
            </a:lvl4pPr>
            <a:lvl5pPr algn="ctr" defTabSz="457200" eaLnBrk="1" hangingPunct="1" indent="0" latinLnBrk="0" marL="18288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5pPr>
            <a:lvl6pPr algn="ctr" defTabSz="457200" eaLnBrk="1" hangingPunct="1" indent="0" latinLnBrk="0" marL="22860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6pPr>
            <a:lvl7pPr algn="ctr" defTabSz="457200" eaLnBrk="1" hangingPunct="1" indent="0" latinLnBrk="0" marL="27432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7pPr>
            <a:lvl8pPr algn="ctr" defTabSz="457200" eaLnBrk="1" hangingPunct="1" indent="0" latinLnBrk="0" marL="32004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8pPr>
            <a:lvl9pPr algn="ctr" defTabSz="457200" eaLnBrk="1" hangingPunct="1" indent="0" latinLnBrk="0" marL="36576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9pPr>
          </a:lstStyle>
          <a:p>
            <a:pPr algn="ctr"/>
            <a:r>
              <a:rPr altLang="en-US" b="1" lang="zh-CN" sz="2399">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点击添加相关标题文字</a:t>
            </a:r>
          </a:p>
        </p:txBody>
      </p:sp>
      <p:sp>
        <p:nvSpPr>
          <p:cNvPr id="90" name="Text Box 11"/>
          <p:cNvSpPr txBox="1">
            <a:spLocks noChangeArrowheads="1"/>
          </p:cNvSpPr>
          <p:nvPr/>
        </p:nvSpPr>
        <p:spPr bwMode="auto">
          <a:xfrm>
            <a:off x="5108654" y="727938"/>
            <a:ext cx="2641443" cy="182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wrap="square">
            <a:spAutoFit/>
          </a:bodyPr>
          <a:lstStyle>
            <a:lvl1pPr eaLnBrk="0" hangingPunct="0">
              <a:defRPr>
                <a:solidFill>
                  <a:schemeClr val="tx1"/>
                </a:solidFill>
                <a:latin charset="0" panose="020f0502020204030204" pitchFamily="34" typeface="Calibri"/>
                <a:ea charset="-122" typeface="宋体"/>
              </a:defRPr>
            </a:lvl1pPr>
            <a:lvl2pPr eaLnBrk="0" hangingPunct="0" indent="-285750" marL="742950">
              <a:defRPr>
                <a:solidFill>
                  <a:schemeClr val="tx1"/>
                </a:solidFill>
                <a:latin charset="0" panose="020f0502020204030204" pitchFamily="34" typeface="Calibri"/>
                <a:ea charset="-122" typeface="宋体"/>
              </a:defRPr>
            </a:lvl2pPr>
            <a:lvl3pPr eaLnBrk="0" hangingPunct="0" indent="-228600" marL="1143000">
              <a:defRPr>
                <a:solidFill>
                  <a:schemeClr val="tx1"/>
                </a:solidFill>
                <a:latin charset="0" panose="020f0502020204030204" pitchFamily="34" typeface="Calibri"/>
                <a:ea charset="-122" typeface="宋体"/>
              </a:defRPr>
            </a:lvl3pPr>
            <a:lvl4pPr eaLnBrk="0" hangingPunct="0" indent="-228600" marL="1600200">
              <a:defRPr>
                <a:solidFill>
                  <a:schemeClr val="tx1"/>
                </a:solidFill>
                <a:latin charset="0" panose="020f0502020204030204" pitchFamily="34" typeface="Calibri"/>
                <a:ea charset="-122" typeface="宋体"/>
              </a:defRPr>
            </a:lvl4pPr>
            <a:lvl5pPr eaLnBrk="0" hangingPunct="0" indent="-228600" marL="2057400">
              <a:defRPr>
                <a:solidFill>
                  <a:schemeClr val="tx1"/>
                </a:solidFill>
                <a:latin charset="0" panose="020f0502020204030204" pitchFamily="34" typeface="Calibri"/>
                <a:ea charset="-122" typeface="宋体"/>
              </a:defRPr>
            </a:lvl5pPr>
            <a:lvl6pPr eaLnBrk="0" fontAlgn="base" hangingPunct="0" indent="-228600" marL="2514600">
              <a:spcBef>
                <a:spcPct val="0"/>
              </a:spcBef>
              <a:spcAft>
                <a:spcPct val="0"/>
              </a:spcAft>
              <a:defRPr>
                <a:solidFill>
                  <a:schemeClr val="tx1"/>
                </a:solidFill>
                <a:latin charset="0" panose="020f0502020204030204" pitchFamily="34" typeface="Calibri"/>
                <a:ea charset="-122" typeface="宋体"/>
              </a:defRPr>
            </a:lvl6pPr>
            <a:lvl7pPr eaLnBrk="0" fontAlgn="base" hangingPunct="0" indent="-228600" marL="2971800">
              <a:spcBef>
                <a:spcPct val="0"/>
              </a:spcBef>
              <a:spcAft>
                <a:spcPct val="0"/>
              </a:spcAft>
              <a:defRPr>
                <a:solidFill>
                  <a:schemeClr val="tx1"/>
                </a:solidFill>
                <a:latin charset="0" panose="020f0502020204030204" pitchFamily="34" typeface="Calibri"/>
                <a:ea charset="-122" typeface="宋体"/>
              </a:defRPr>
            </a:lvl7pPr>
            <a:lvl8pPr eaLnBrk="0" fontAlgn="base" hangingPunct="0" indent="-228600" marL="3429000">
              <a:spcBef>
                <a:spcPct val="0"/>
              </a:spcBef>
              <a:spcAft>
                <a:spcPct val="0"/>
              </a:spcAft>
              <a:defRPr>
                <a:solidFill>
                  <a:schemeClr val="tx1"/>
                </a:solidFill>
                <a:latin charset="0" panose="020f0502020204030204" pitchFamily="34" typeface="Calibri"/>
                <a:ea charset="-122" typeface="宋体"/>
              </a:defRPr>
            </a:lvl8pPr>
            <a:lvl9pPr eaLnBrk="0" fontAlgn="base" hangingPunct="0" indent="-228600" marL="3886200">
              <a:spcBef>
                <a:spcPct val="0"/>
              </a:spcBef>
              <a:spcAft>
                <a:spcPct val="0"/>
              </a:spcAft>
              <a:defRPr>
                <a:solidFill>
                  <a:schemeClr val="tx1"/>
                </a:solidFill>
                <a:latin charset="0" panose="020f0502020204030204" pitchFamily="34" typeface="Calibri"/>
                <a:ea charset="-122" typeface="宋体"/>
              </a:defRPr>
            </a:lvl9pPr>
          </a:lstStyle>
          <a:p>
            <a:pPr algn="ctr" eaLnBrk="1" hangingPunct="1">
              <a:defRPr/>
            </a:pPr>
            <a:r>
              <a:rPr altLang="zh-CN" lang="en-US" sz="12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CLICK TO ADD CAPTION TEXT</a:t>
            </a:r>
          </a:p>
        </p:txBody>
      </p:sp>
    </p:spTree>
    <p:extLst>
      <p:ext uri="{BB962C8B-B14F-4D97-AF65-F5344CB8AC3E}">
        <p14:creationId val="182848481"/>
      </p:ext>
    </p:extLst>
  </p:cSld>
  <p:clrMapOvr>
    <a:masterClrMapping/>
  </p:clrMapOvr>
  <mc:AlternateContent>
    <mc:Choice Requires="p14">
      <p:transition p14:dur="1200" spd="slow">
        <p14:prism/>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42" presetSubtype="0">
                                  <p:stCondLst>
                                    <p:cond delay="0"/>
                                  </p:stCondLst>
                                  <p:childTnLst>
                                    <p:set>
                                      <p:cBhvr>
                                        <p:cTn dur="1" fill="hold" id="6">
                                          <p:stCondLst>
                                            <p:cond delay="0"/>
                                          </p:stCondLst>
                                        </p:cTn>
                                        <p:tgtEl>
                                          <p:spTgt spid="9"/>
                                        </p:tgtEl>
                                        <p:attrNameLst>
                                          <p:attrName>style.visibility</p:attrName>
                                        </p:attrNameLst>
                                      </p:cBhvr>
                                      <p:to>
                                        <p:strVal val="visible"/>
                                      </p:to>
                                    </p:set>
                                    <p:animEffect filter="fade" transition="in">
                                      <p:cBhvr>
                                        <p:cTn dur="500" id="7"/>
                                        <p:tgtEl>
                                          <p:spTgt spid="9"/>
                                        </p:tgtEl>
                                      </p:cBhvr>
                                    </p:animEffect>
                                    <p:anim calcmode="lin" valueType="num">
                                      <p:cBhvr>
                                        <p:cTn dur="500" fill="hold" id="8"/>
                                        <p:tgtEl>
                                          <p:spTgt spid="9"/>
                                        </p:tgtEl>
                                        <p:attrNameLst>
                                          <p:attrName>ppt_x</p:attrName>
                                        </p:attrNameLst>
                                      </p:cBhvr>
                                      <p:tavLst>
                                        <p:tav tm="0">
                                          <p:val>
                                            <p:strVal val="#ppt_x"/>
                                          </p:val>
                                        </p:tav>
                                        <p:tav tm="100000">
                                          <p:val>
                                            <p:strVal val="#ppt_x"/>
                                          </p:val>
                                        </p:tav>
                                      </p:tavLst>
                                    </p:anim>
                                    <p:anim calcmode="lin" valueType="num">
                                      <p:cBhvr>
                                        <p:cTn dur="500" fill="hold" id="9"/>
                                        <p:tgtEl>
                                          <p:spTgt spid="9"/>
                                        </p:tgtEl>
                                        <p:attrNameLst>
                                          <p:attrName>ppt_y</p:attrName>
                                        </p:attrNameLst>
                                      </p:cBhvr>
                                      <p:tavLst>
                                        <p:tav tm="0">
                                          <p:val>
                                            <p:strVal val="#ppt_y+.1"/>
                                          </p:val>
                                        </p:tav>
                                        <p:tav tm="100000">
                                          <p:val>
                                            <p:strVal val="#ppt_y"/>
                                          </p:val>
                                        </p:tav>
                                      </p:tavLst>
                                    </p:anim>
                                  </p:childTnLst>
                                </p:cTn>
                              </p:par>
                            </p:childTnLst>
                          </p:cTn>
                        </p:par>
                        <p:par>
                          <p:cTn fill="hold" id="10" nodeType="afterGroup">
                            <p:stCondLst>
                              <p:cond delay="500"/>
                            </p:stCondLst>
                            <p:childTnLst>
                              <p:par>
                                <p:cTn fill="hold" id="11" nodeType="afterEffect" presetClass="entr" presetID="47" presetSubtype="0">
                                  <p:stCondLst>
                                    <p:cond delay="0"/>
                                  </p:stCondLst>
                                  <p:childTnLst>
                                    <p:set>
                                      <p:cBhvr>
                                        <p:cTn dur="1" fill="hold" id="12">
                                          <p:stCondLst>
                                            <p:cond delay="0"/>
                                          </p:stCondLst>
                                        </p:cTn>
                                        <p:tgtEl>
                                          <p:spTgt spid="6"/>
                                        </p:tgtEl>
                                        <p:attrNameLst>
                                          <p:attrName>style.visibility</p:attrName>
                                        </p:attrNameLst>
                                      </p:cBhvr>
                                      <p:to>
                                        <p:strVal val="visible"/>
                                      </p:to>
                                    </p:set>
                                    <p:animEffect filter="fade" transition="in">
                                      <p:cBhvr>
                                        <p:cTn dur="500" id="13"/>
                                        <p:tgtEl>
                                          <p:spTgt spid="6"/>
                                        </p:tgtEl>
                                      </p:cBhvr>
                                    </p:animEffect>
                                    <p:anim calcmode="lin" valueType="num">
                                      <p:cBhvr>
                                        <p:cTn dur="500" fill="hold" id="14"/>
                                        <p:tgtEl>
                                          <p:spTgt spid="6"/>
                                        </p:tgtEl>
                                        <p:attrNameLst>
                                          <p:attrName>ppt_x</p:attrName>
                                        </p:attrNameLst>
                                      </p:cBhvr>
                                      <p:tavLst>
                                        <p:tav tm="0">
                                          <p:val>
                                            <p:strVal val="#ppt_x"/>
                                          </p:val>
                                        </p:tav>
                                        <p:tav tm="100000">
                                          <p:val>
                                            <p:strVal val="#ppt_x"/>
                                          </p:val>
                                        </p:tav>
                                      </p:tavLst>
                                    </p:anim>
                                    <p:anim calcmode="lin" valueType="num">
                                      <p:cBhvr>
                                        <p:cTn dur="500" fill="hold" id="15"/>
                                        <p:tgtEl>
                                          <p:spTgt spid="6"/>
                                        </p:tgtEl>
                                        <p:attrNameLst>
                                          <p:attrName>ppt_y</p:attrName>
                                        </p:attrNameLst>
                                      </p:cBhvr>
                                      <p:tavLst>
                                        <p:tav tm="0">
                                          <p:val>
                                            <p:strVal val="#ppt_y-.1"/>
                                          </p:val>
                                        </p:tav>
                                        <p:tav tm="100000">
                                          <p:val>
                                            <p:strVal val="#ppt_y"/>
                                          </p:val>
                                        </p:tav>
                                      </p:tavLst>
                                    </p:anim>
                                  </p:childTnLst>
                                </p:cTn>
                              </p:par>
                            </p:childTnLst>
                          </p:cTn>
                        </p:par>
                        <p:par>
                          <p:cTn fill="hold" id="16" nodeType="afterGroup">
                            <p:stCondLst>
                              <p:cond delay="1000"/>
                            </p:stCondLst>
                            <p:childTnLst>
                              <p:par>
                                <p:cTn fill="hold" id="17" nodeType="afterEffect" presetClass="entr" presetID="42" presetSubtype="0">
                                  <p:stCondLst>
                                    <p:cond delay="0"/>
                                  </p:stCondLst>
                                  <p:childTnLst>
                                    <p:set>
                                      <p:cBhvr>
                                        <p:cTn dur="1" fill="hold" id="18">
                                          <p:stCondLst>
                                            <p:cond delay="0"/>
                                          </p:stCondLst>
                                        </p:cTn>
                                        <p:tgtEl>
                                          <p:spTgt spid="2"/>
                                        </p:tgtEl>
                                        <p:attrNameLst>
                                          <p:attrName>style.visibility</p:attrName>
                                        </p:attrNameLst>
                                      </p:cBhvr>
                                      <p:to>
                                        <p:strVal val="visible"/>
                                      </p:to>
                                    </p:set>
                                    <p:animEffect filter="fade" transition="in">
                                      <p:cBhvr>
                                        <p:cTn dur="500" id="19"/>
                                        <p:tgtEl>
                                          <p:spTgt spid="2"/>
                                        </p:tgtEl>
                                      </p:cBhvr>
                                    </p:animEffect>
                                    <p:anim calcmode="lin" valueType="num">
                                      <p:cBhvr>
                                        <p:cTn dur="500" fill="hold" id="20"/>
                                        <p:tgtEl>
                                          <p:spTgt spid="2"/>
                                        </p:tgtEl>
                                        <p:attrNameLst>
                                          <p:attrName>ppt_x</p:attrName>
                                        </p:attrNameLst>
                                      </p:cBhvr>
                                      <p:tavLst>
                                        <p:tav tm="0">
                                          <p:val>
                                            <p:strVal val="#ppt_x"/>
                                          </p:val>
                                        </p:tav>
                                        <p:tav tm="100000">
                                          <p:val>
                                            <p:strVal val="#ppt_x"/>
                                          </p:val>
                                        </p:tav>
                                      </p:tavLst>
                                    </p:anim>
                                    <p:anim calcmode="lin" valueType="num">
                                      <p:cBhvr>
                                        <p:cTn dur="500" fill="hold" id="21"/>
                                        <p:tgtEl>
                                          <p:spTgt spid="2"/>
                                        </p:tgtEl>
                                        <p:attrNameLst>
                                          <p:attrName>ppt_y</p:attrName>
                                        </p:attrNameLst>
                                      </p:cBhvr>
                                      <p:tavLst>
                                        <p:tav tm="0">
                                          <p:val>
                                            <p:strVal val="#ppt_y+.1"/>
                                          </p:val>
                                        </p:tav>
                                        <p:tav tm="100000">
                                          <p:val>
                                            <p:strVal val="#ppt_y"/>
                                          </p:val>
                                        </p:tav>
                                      </p:tavLst>
                                    </p:anim>
                                  </p:childTnLst>
                                </p:cTn>
                              </p:par>
                            </p:childTnLst>
                          </p:cTn>
                        </p:par>
                        <p:par>
                          <p:cTn fill="hold" id="22" nodeType="afterGroup">
                            <p:stCondLst>
                              <p:cond delay="1500"/>
                            </p:stCondLst>
                            <p:childTnLst>
                              <p:par>
                                <p:cTn fill="hold" id="23" nodeType="afterEffect" presetClass="entr" presetID="47" presetSubtype="0">
                                  <p:stCondLst>
                                    <p:cond delay="0"/>
                                  </p:stCondLst>
                                  <p:childTnLst>
                                    <p:set>
                                      <p:cBhvr>
                                        <p:cTn dur="1" fill="hold" id="24">
                                          <p:stCondLst>
                                            <p:cond delay="0"/>
                                          </p:stCondLst>
                                        </p:cTn>
                                        <p:tgtEl>
                                          <p:spTgt spid="15"/>
                                        </p:tgtEl>
                                        <p:attrNameLst>
                                          <p:attrName>style.visibility</p:attrName>
                                        </p:attrNameLst>
                                      </p:cBhvr>
                                      <p:to>
                                        <p:strVal val="visible"/>
                                      </p:to>
                                    </p:set>
                                    <p:animEffect filter="fade" transition="in">
                                      <p:cBhvr>
                                        <p:cTn dur="500" id="25"/>
                                        <p:tgtEl>
                                          <p:spTgt spid="15"/>
                                        </p:tgtEl>
                                      </p:cBhvr>
                                    </p:animEffect>
                                    <p:anim calcmode="lin" valueType="num">
                                      <p:cBhvr>
                                        <p:cTn dur="500" fill="hold" id="26"/>
                                        <p:tgtEl>
                                          <p:spTgt spid="15"/>
                                        </p:tgtEl>
                                        <p:attrNameLst>
                                          <p:attrName>ppt_x</p:attrName>
                                        </p:attrNameLst>
                                      </p:cBhvr>
                                      <p:tavLst>
                                        <p:tav tm="0">
                                          <p:val>
                                            <p:strVal val="#ppt_x"/>
                                          </p:val>
                                        </p:tav>
                                        <p:tav tm="100000">
                                          <p:val>
                                            <p:strVal val="#ppt_x"/>
                                          </p:val>
                                        </p:tav>
                                      </p:tavLst>
                                    </p:anim>
                                    <p:anim calcmode="lin" valueType="num">
                                      <p:cBhvr>
                                        <p:cTn dur="500" fill="hold" id="27"/>
                                        <p:tgtEl>
                                          <p:spTgt spid="15"/>
                                        </p:tgtEl>
                                        <p:attrNameLst>
                                          <p:attrName>ppt_y</p:attrName>
                                        </p:attrNameLst>
                                      </p:cBhvr>
                                      <p:tavLst>
                                        <p:tav tm="0">
                                          <p:val>
                                            <p:strVal val="#ppt_y-.1"/>
                                          </p:val>
                                        </p:tav>
                                        <p:tav tm="100000">
                                          <p:val>
                                            <p:strVal val="#ppt_y"/>
                                          </p:val>
                                        </p:tav>
                                      </p:tavLst>
                                    </p:anim>
                                  </p:childTnLst>
                                </p:cTn>
                              </p:par>
                            </p:childTnLst>
                          </p:cTn>
                        </p:par>
                        <p:par>
                          <p:cTn fill="hold" id="28" nodeType="afterGroup">
                            <p:stCondLst>
                              <p:cond delay="2000"/>
                            </p:stCondLst>
                            <p:childTnLst>
                              <p:par>
                                <p:cTn fill="hold" id="29" nodeType="afterEffect" presetClass="entr" presetID="42" presetSubtype="0">
                                  <p:stCondLst>
                                    <p:cond delay="0"/>
                                  </p:stCondLst>
                                  <p:childTnLst>
                                    <p:set>
                                      <p:cBhvr>
                                        <p:cTn dur="1" fill="hold" id="30">
                                          <p:stCondLst>
                                            <p:cond delay="0"/>
                                          </p:stCondLst>
                                        </p:cTn>
                                        <p:tgtEl>
                                          <p:spTgt spid="12"/>
                                        </p:tgtEl>
                                        <p:attrNameLst>
                                          <p:attrName>style.visibility</p:attrName>
                                        </p:attrNameLst>
                                      </p:cBhvr>
                                      <p:to>
                                        <p:strVal val="visible"/>
                                      </p:to>
                                    </p:set>
                                    <p:animEffect filter="fade" transition="in">
                                      <p:cBhvr>
                                        <p:cTn dur="500" id="31"/>
                                        <p:tgtEl>
                                          <p:spTgt spid="12"/>
                                        </p:tgtEl>
                                      </p:cBhvr>
                                    </p:animEffect>
                                    <p:anim calcmode="lin" valueType="num">
                                      <p:cBhvr>
                                        <p:cTn dur="500" fill="hold" id="32"/>
                                        <p:tgtEl>
                                          <p:spTgt spid="12"/>
                                        </p:tgtEl>
                                        <p:attrNameLst>
                                          <p:attrName>ppt_x</p:attrName>
                                        </p:attrNameLst>
                                      </p:cBhvr>
                                      <p:tavLst>
                                        <p:tav tm="0">
                                          <p:val>
                                            <p:strVal val="#ppt_x"/>
                                          </p:val>
                                        </p:tav>
                                        <p:tav tm="100000">
                                          <p:val>
                                            <p:strVal val="#ppt_x"/>
                                          </p:val>
                                        </p:tav>
                                      </p:tavLst>
                                    </p:anim>
                                    <p:anim calcmode="lin" valueType="num">
                                      <p:cBhvr>
                                        <p:cTn dur="500" fill="hold" id="33"/>
                                        <p:tgtEl>
                                          <p:spTgt spid="12"/>
                                        </p:tgtEl>
                                        <p:attrNameLst>
                                          <p:attrName>ppt_y</p:attrName>
                                        </p:attrNameLst>
                                      </p:cBhvr>
                                      <p:tavLst>
                                        <p:tav tm="0">
                                          <p:val>
                                            <p:strVal val="#ppt_y+.1"/>
                                          </p:val>
                                        </p:tav>
                                        <p:tav tm="100000">
                                          <p:val>
                                            <p:strVal val="#ppt_y"/>
                                          </p:val>
                                        </p:tav>
                                      </p:tavLst>
                                    </p:anim>
                                  </p:childTnLst>
                                </p:cTn>
                              </p:par>
                            </p:childTnLst>
                          </p:cTn>
                        </p:par>
                        <p:par>
                          <p:cTn fill="hold" id="34" nodeType="afterGroup">
                            <p:stCondLst>
                              <p:cond delay="2500"/>
                            </p:stCondLst>
                            <p:childTnLst>
                              <p:par>
                                <p:cTn fill="hold" id="35" nodeType="afterEffect" presetClass="entr" presetID="10" presetSubtype="0">
                                  <p:stCondLst>
                                    <p:cond delay="0"/>
                                  </p:stCondLst>
                                  <p:childTnLst>
                                    <p:set>
                                      <p:cBhvr>
                                        <p:cTn dur="1" fill="hold" id="36">
                                          <p:stCondLst>
                                            <p:cond delay="0"/>
                                          </p:stCondLst>
                                        </p:cTn>
                                        <p:tgtEl>
                                          <p:spTgt spid="86"/>
                                        </p:tgtEl>
                                        <p:attrNameLst>
                                          <p:attrName>style.visibility</p:attrName>
                                        </p:attrNameLst>
                                      </p:cBhvr>
                                      <p:to>
                                        <p:strVal val="visible"/>
                                      </p:to>
                                    </p:set>
                                    <p:animEffect filter="fade" transition="in">
                                      <p:cBhvr>
                                        <p:cTn dur="500" id="37"/>
                                        <p:tgtEl>
                                          <p:spTgt spid="86"/>
                                        </p:tgtEl>
                                      </p:cBhvr>
                                    </p:animEffect>
                                  </p:childTnLst>
                                </p:cTn>
                              </p:par>
                            </p:childTnLst>
                          </p:cTn>
                        </p:par>
                        <p:par>
                          <p:cTn fill="hold" id="38" nodeType="afterGroup">
                            <p:stCondLst>
                              <p:cond delay="3000"/>
                            </p:stCondLst>
                            <p:childTnLst>
                              <p:par>
                                <p:cTn fill="hold" id="39" nodeType="afterEffect" presetClass="entr" presetID="10" presetSubtype="0">
                                  <p:stCondLst>
                                    <p:cond delay="0"/>
                                  </p:stCondLst>
                                  <p:childTnLst>
                                    <p:set>
                                      <p:cBhvr>
                                        <p:cTn dur="1" fill="hold" id="40">
                                          <p:stCondLst>
                                            <p:cond delay="0"/>
                                          </p:stCondLst>
                                        </p:cTn>
                                        <p:tgtEl>
                                          <p:spTgt spid="3"/>
                                        </p:tgtEl>
                                        <p:attrNameLst>
                                          <p:attrName>style.visibility</p:attrName>
                                        </p:attrNameLst>
                                      </p:cBhvr>
                                      <p:to>
                                        <p:strVal val="visible"/>
                                      </p:to>
                                    </p:set>
                                    <p:animEffect filter="fade" transition="in">
                                      <p:cBhvr>
                                        <p:cTn dur="500" id="41"/>
                                        <p:tgtEl>
                                          <p:spTgt spid="3"/>
                                        </p:tgtEl>
                                      </p:cBhvr>
                                    </p:animEffect>
                                  </p:childTnLst>
                                </p:cTn>
                              </p:par>
                            </p:childTnLst>
                          </p:cTn>
                        </p:par>
                        <p:par>
                          <p:cTn fill="hold" id="42" nodeType="afterGroup">
                            <p:stCondLst>
                              <p:cond delay="3500"/>
                            </p:stCondLst>
                            <p:childTnLst>
                              <p:par>
                                <p:cTn fill="hold" id="43" nodeType="afterEffect" presetClass="entr" presetID="10" presetSubtype="0">
                                  <p:stCondLst>
                                    <p:cond delay="0"/>
                                  </p:stCondLst>
                                  <p:childTnLst>
                                    <p:set>
                                      <p:cBhvr>
                                        <p:cTn dur="1" fill="hold" id="44">
                                          <p:stCondLst>
                                            <p:cond delay="0"/>
                                          </p:stCondLst>
                                        </p:cTn>
                                        <p:tgtEl>
                                          <p:spTgt spid="4"/>
                                        </p:tgtEl>
                                        <p:attrNameLst>
                                          <p:attrName>style.visibility</p:attrName>
                                        </p:attrNameLst>
                                      </p:cBhvr>
                                      <p:to>
                                        <p:strVal val="visible"/>
                                      </p:to>
                                    </p:set>
                                    <p:animEffect filter="fade" transition="in">
                                      <p:cBhvr>
                                        <p:cTn dur="500" id="45"/>
                                        <p:tgtEl>
                                          <p:spTgt spid="4"/>
                                        </p:tgtEl>
                                      </p:cBhvr>
                                    </p:animEffect>
                                  </p:childTnLst>
                                </p:cTn>
                              </p:par>
                            </p:childTnLst>
                          </p:cTn>
                        </p:par>
                        <p:par>
                          <p:cTn fill="hold" id="46" nodeType="afterGroup">
                            <p:stCondLst>
                              <p:cond delay="4000"/>
                            </p:stCondLst>
                            <p:childTnLst>
                              <p:par>
                                <p:cTn fill="hold" id="47" nodeType="afterEffect" presetClass="entr" presetID="10" presetSubtype="0">
                                  <p:stCondLst>
                                    <p:cond delay="0"/>
                                  </p:stCondLst>
                                  <p:childTnLst>
                                    <p:set>
                                      <p:cBhvr>
                                        <p:cTn dur="1" fill="hold" id="48">
                                          <p:stCondLst>
                                            <p:cond delay="0"/>
                                          </p:stCondLst>
                                        </p:cTn>
                                        <p:tgtEl>
                                          <p:spTgt spid="5"/>
                                        </p:tgtEl>
                                        <p:attrNameLst>
                                          <p:attrName>style.visibility</p:attrName>
                                        </p:attrNameLst>
                                      </p:cBhvr>
                                      <p:to>
                                        <p:strVal val="visible"/>
                                      </p:to>
                                    </p:set>
                                    <p:animEffect filter="fade" transition="in">
                                      <p:cBhvr>
                                        <p:cTn dur="500" id="49"/>
                                        <p:tgtEl>
                                          <p:spTgt spid="5"/>
                                        </p:tgtEl>
                                      </p:cBhvr>
                                    </p:animEffect>
                                  </p:childTnLst>
                                </p:cTn>
                              </p:par>
                            </p:childTnLst>
                          </p:cTn>
                        </p:par>
                        <p:par>
                          <p:cTn fill="hold" id="50" nodeType="afterGroup">
                            <p:stCondLst>
                              <p:cond delay="4500"/>
                            </p:stCondLst>
                            <p:childTnLst>
                              <p:par>
                                <p:cTn fill="hold" id="51" nodeType="afterEffect" presetClass="entr" presetID="10" presetSubtype="0">
                                  <p:stCondLst>
                                    <p:cond delay="0"/>
                                  </p:stCondLst>
                                  <p:childTnLst>
                                    <p:set>
                                      <p:cBhvr>
                                        <p:cTn dur="1" fill="hold" id="52">
                                          <p:stCondLst>
                                            <p:cond delay="0"/>
                                          </p:stCondLst>
                                        </p:cTn>
                                        <p:tgtEl>
                                          <p:spTgt spid="18"/>
                                        </p:tgtEl>
                                        <p:attrNameLst>
                                          <p:attrName>style.visibility</p:attrName>
                                        </p:attrNameLst>
                                      </p:cBhvr>
                                      <p:to>
                                        <p:strVal val="visible"/>
                                      </p:to>
                                    </p:set>
                                    <p:animEffect filter="fade" transition="in">
                                      <p:cBhvr>
                                        <p:cTn dur="500" id="53"/>
                                        <p:tgtEl>
                                          <p:spTgt spid="18"/>
                                        </p:tgtEl>
                                      </p:cBhvr>
                                    </p:animEffect>
                                  </p:childTnLst>
                                </p:cTn>
                              </p:par>
                            </p:childTnLst>
                          </p:cTn>
                        </p:par>
                        <p:par>
                          <p:cTn fill="hold" id="54" nodeType="afterGroup">
                            <p:stCondLst>
                              <p:cond delay="5000"/>
                            </p:stCondLst>
                            <p:childTnLst>
                              <p:par>
                                <p:cTn fill="hold" id="55" nodeType="afterEffect" presetClass="entr" presetID="10" presetSubtype="0">
                                  <p:stCondLst>
                                    <p:cond delay="0"/>
                                  </p:stCondLst>
                                  <p:childTnLst>
                                    <p:set>
                                      <p:cBhvr>
                                        <p:cTn dur="1" fill="hold" id="56">
                                          <p:stCondLst>
                                            <p:cond delay="0"/>
                                          </p:stCondLst>
                                        </p:cTn>
                                        <p:tgtEl>
                                          <p:spTgt spid="20"/>
                                        </p:tgtEl>
                                        <p:attrNameLst>
                                          <p:attrName>style.visibility</p:attrName>
                                        </p:attrNameLst>
                                      </p:cBhvr>
                                      <p:to>
                                        <p:strVal val="visible"/>
                                      </p:to>
                                    </p:set>
                                    <p:animEffect filter="fade" transition="in">
                                      <p:cBhvr>
                                        <p:cTn dur="500" id="57"/>
                                        <p:tgtEl>
                                          <p:spTgt spid="20"/>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1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76" name="TextBox 75"/>
          <p:cNvSpPr txBox="1"/>
          <p:nvPr/>
        </p:nvSpPr>
        <p:spPr>
          <a:xfrm>
            <a:off x="7094243" y="2665357"/>
            <a:ext cx="2830830" cy="365760"/>
          </a:xfrm>
          <a:prstGeom prst="rect">
            <a:avLst/>
          </a:prstGeom>
          <a:noFill/>
        </p:spPr>
        <p:txBody>
          <a:bodyPr rtlCol="0" wrap="none">
            <a:spAutoFit/>
          </a:bodyPr>
          <a:lstStyle/>
          <a:p>
            <a:r>
              <a:rPr b="1" lang="en-US" smtClean="0">
                <a:solidFill>
                  <a:schemeClr val="tx1">
                    <a:lumMod val="65000"/>
                    <a:lumOff val="35000"/>
                  </a:schemeClr>
                </a:solidFill>
                <a:latin charset="0" panose="02020603050405020304" pitchFamily="18" typeface="Times New Roman"/>
                <a:ea charset="-122" panose="020b0503020204020204" pitchFamily="34" typeface="微软雅黑"/>
                <a:cs charset="0" panose="020b0503030202020304" pitchFamily="34" typeface="Clear Sans"/>
                <a:sym charset="0" panose="02020603050405020304" pitchFamily="18" typeface="Times New Roman"/>
              </a:rPr>
              <a:t>Aplication &amp; User Security</a:t>
            </a:r>
          </a:p>
        </p:txBody>
      </p:sp>
      <p:sp>
        <p:nvSpPr>
          <p:cNvPr id="77" name="TextBox 76"/>
          <p:cNvSpPr txBox="1"/>
          <p:nvPr/>
        </p:nvSpPr>
        <p:spPr>
          <a:xfrm>
            <a:off x="7099278" y="3103904"/>
            <a:ext cx="4440030" cy="2406701"/>
          </a:xfrm>
          <a:prstGeom prst="rect">
            <a:avLst/>
          </a:prstGeom>
          <a:noFill/>
        </p:spPr>
        <p:txBody>
          <a:bodyPr rtlCol="0" wrap="square">
            <a:spAutoFit/>
          </a:bodyPr>
          <a:lstStyle/>
          <a:p>
            <a:pPr algn="just">
              <a:lnSpc>
                <a:spcPct val="150000"/>
              </a:lnSpc>
            </a:pPr>
            <a:r>
              <a:rPr lang="en-US" sz="1266">
                <a:solidFill>
                  <a:schemeClr val="bg1">
                    <a:lumMod val="50000"/>
                  </a:schemeClr>
                </a:solidFill>
                <a:latin charset="0" panose="02020603050405020304" pitchFamily="18" typeface="Times New Roman"/>
                <a:ea charset="-122" panose="020b0503020204020204" pitchFamily="34" typeface="微软雅黑"/>
                <a:cs charset="0" panose="020b0606030504020204" pitchFamily="34" typeface="Open Sans"/>
                <a:sym charset="0" panose="02020603050405020304" pitchFamily="18" typeface="Times New Roman"/>
              </a:rPr>
              <a:t>Lenima astebus danaime povera dop pakamare dimesa puosam santLoirem ipsume kolera sit denima tetebus saname lovera don rakamare dimasa qm santLorem lipseme denima yestebus daname rovera don takama.</a:t>
            </a:r>
          </a:p>
          <a:p>
            <a:pPr algn="just">
              <a:lnSpc>
                <a:spcPct val="150000"/>
              </a:lnSpc>
            </a:pPr>
            <a:endParaRPr lang="en-US" sz="1266">
              <a:solidFill>
                <a:schemeClr val="bg1">
                  <a:lumMod val="50000"/>
                </a:schemeClr>
              </a:solidFill>
              <a:latin charset="0" panose="02020603050405020304" pitchFamily="18" typeface="Times New Roman"/>
              <a:ea charset="-122" panose="020b0503020204020204" pitchFamily="34" typeface="微软雅黑"/>
              <a:cs charset="0" panose="020b0606030504020204" pitchFamily="34" typeface="Open Sans"/>
              <a:sym charset="0" panose="02020603050405020304" pitchFamily="18" typeface="Times New Roman"/>
            </a:endParaRPr>
          </a:p>
          <a:p>
            <a:pPr algn="just">
              <a:lnSpc>
                <a:spcPct val="150000"/>
              </a:lnSpc>
            </a:pPr>
            <a:r>
              <a:rPr lang="en-US" sz="1266">
                <a:solidFill>
                  <a:schemeClr val="bg1">
                    <a:lumMod val="50000"/>
                  </a:schemeClr>
                </a:solidFill>
                <a:latin charset="0" panose="02020603050405020304" pitchFamily="18" typeface="Times New Roman"/>
                <a:ea charset="-122" panose="020b0503020204020204" pitchFamily="34" typeface="微软雅黑"/>
                <a:cs charset="0" panose="020b0606030504020204" pitchFamily="34" typeface="Open Sans"/>
                <a:sym charset="0" panose="02020603050405020304" pitchFamily="18" typeface="Times New Roman"/>
              </a:rPr>
              <a:t>Lenima astebus danaime povera dop pakamare rakamare dimasa qm santLorem lipseme denima yestebus dalam mencari dana mendapatkan.</a:t>
            </a:r>
          </a:p>
        </p:txBody>
      </p:sp>
      <p:grpSp>
        <p:nvGrpSpPr>
          <p:cNvPr id="23" name="Group 22"/>
          <p:cNvGrpSpPr/>
          <p:nvPr/>
        </p:nvGrpSpPr>
        <p:grpSpPr>
          <a:xfrm>
            <a:off x="1279553" y="1552535"/>
            <a:ext cx="5137890" cy="4984133"/>
            <a:chOff x="1212938" y="1472114"/>
            <a:chExt cx="4871748" cy="4725956"/>
          </a:xfrm>
        </p:grpSpPr>
        <p:sp>
          <p:nvSpPr>
            <p:cNvPr id="3" name="Ellipse 3"/>
            <p:cNvSpPr/>
            <p:nvPr/>
          </p:nvSpPr>
          <p:spPr>
            <a:xfrm>
              <a:off x="2551150" y="2834217"/>
              <a:ext cx="2091454" cy="2091454"/>
            </a:xfrm>
            <a:prstGeom prst="ellipse">
              <a:avLst/>
            </a:prstGeom>
            <a:solidFill>
              <a:schemeClr val="accent1"/>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b="1" lang="en-US" sz="3375">
                <a:effectLst>
                  <a:outerShdw algn="tl" blurRad="38100" dir="2700000" dist="38100">
                    <a:srgbClr val="000000">
                      <a:alpha val="43137"/>
                    </a:srgbClr>
                  </a:outerShdw>
                </a:effectLst>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4" name="Ellipse 1"/>
            <p:cNvSpPr/>
            <p:nvPr/>
          </p:nvSpPr>
          <p:spPr bwMode="auto">
            <a:xfrm>
              <a:off x="2917049" y="1472114"/>
              <a:ext cx="1405500" cy="1215978"/>
            </a:xfrm>
            <a:custGeom>
              <a:rect b="b" l="l" r="r" t="t"/>
              <a:pathLst>
                <a:path h="1627642" w="1881326">
                  <a:moveTo>
                    <a:pt x="909737" y="0"/>
                  </a:moveTo>
                  <a:cubicBezTo>
                    <a:pt x="1446331" y="0"/>
                    <a:pt x="1881327" y="434996"/>
                    <a:pt x="1881327" y="971590"/>
                  </a:cubicBezTo>
                  <a:cubicBezTo>
                    <a:pt x="1881327" y="1225467"/>
                    <a:pt x="1783954" y="1456601"/>
                    <a:pt x="1622304" y="1627643"/>
                  </a:cubicBezTo>
                  <a:cubicBezTo>
                    <a:pt x="1407823" y="1531333"/>
                    <a:pt x="1169935" y="1478429"/>
                    <a:pt x="919691" y="1478429"/>
                  </a:cubicBezTo>
                  <a:cubicBezTo>
                    <a:pt x="752338" y="1478429"/>
                    <a:pt x="590510" y="1502090"/>
                    <a:pt x="437764" y="1547609"/>
                  </a:cubicBezTo>
                  <a:cubicBezTo>
                    <a:pt x="439086" y="1543067"/>
                    <a:pt x="439528" y="1538427"/>
                    <a:pt x="439938" y="1533777"/>
                  </a:cubicBezTo>
                  <a:cubicBezTo>
                    <a:pt x="472664" y="1162783"/>
                    <a:pt x="292347" y="822130"/>
                    <a:pt x="0" y="633018"/>
                  </a:cubicBezTo>
                  <a:cubicBezTo>
                    <a:pt x="136468" y="263166"/>
                    <a:pt x="492370" y="0"/>
                    <a:pt x="909737" y="0"/>
                  </a:cubicBezTo>
                  <a:close/>
                </a:path>
              </a:pathLst>
            </a:custGeom>
            <a:solidFill>
              <a:schemeClr val="accent3"/>
            </a:solidFill>
            <a:ln algn="ctr" cap="flat" cmpd="sng" w="38100">
              <a:solidFill>
                <a:schemeClr val="bg1"/>
              </a:solidFill>
              <a:prstDash val="solid"/>
              <a:round/>
              <a:headEnd len="med" type="none" w="med"/>
              <a:tailEnd len="med" type="none" w="med"/>
            </a:ln>
            <a:effectLst/>
          </p:spPr>
          <p:txBody>
            <a:bodyPr anchor="ctr" anchorCtr="0" bIns="48218" compatLnSpc="1" lIns="96435" numCol="1" rIns="96435" rtlCol="0" tIns="48218" vert="horz" wrap="square">
              <a:prstTxWarp prst="textNoShape">
                <a:avLst/>
              </a:prstTxWarp>
            </a:bodyPr>
            <a:lstStyle/>
            <a:p>
              <a:pPr algn="ctr" fontAlgn="base">
                <a:spcBef>
                  <a:spcPct val="0"/>
                </a:spcBef>
                <a:spcAft>
                  <a:spcPct val="0"/>
                </a:spcAft>
              </a:pPr>
              <a:endParaRPr b="1" lang="en-US" sz="1266">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5" name="Ellipse 2"/>
            <p:cNvSpPr/>
            <p:nvPr/>
          </p:nvSpPr>
          <p:spPr bwMode="auto">
            <a:xfrm rot="21307012">
              <a:off x="4120720" y="1819766"/>
              <a:ext cx="1293201" cy="1451479"/>
            </a:xfrm>
            <a:custGeom>
              <a:rect b="b" l="l" r="r" t="t"/>
              <a:pathLst>
                <a:path h="1942871" w="1731010">
                  <a:moveTo>
                    <a:pt x="858760" y="5016"/>
                  </a:moveTo>
                  <a:cubicBezTo>
                    <a:pt x="1348690" y="54771"/>
                    <a:pt x="1731010" y="468533"/>
                    <a:pt x="1731010" y="971590"/>
                  </a:cubicBezTo>
                  <a:cubicBezTo>
                    <a:pt x="1731011" y="1506152"/>
                    <a:pt x="1299302" y="1939885"/>
                    <a:pt x="765509" y="1942872"/>
                  </a:cubicBezTo>
                  <a:cubicBezTo>
                    <a:pt x="615484" y="1581148"/>
                    <a:pt x="345116" y="1278803"/>
                    <a:pt x="0" y="1090065"/>
                  </a:cubicBezTo>
                  <a:cubicBezTo>
                    <a:pt x="173819" y="931818"/>
                    <a:pt x="290325" y="709981"/>
                    <a:pt x="311916" y="457252"/>
                  </a:cubicBezTo>
                  <a:cubicBezTo>
                    <a:pt x="321717" y="342547"/>
                    <a:pt x="311168" y="230797"/>
                    <a:pt x="282160" y="125858"/>
                  </a:cubicBezTo>
                  <a:cubicBezTo>
                    <a:pt x="422873" y="45524"/>
                    <a:pt x="585831" y="0"/>
                    <a:pt x="759421" y="0"/>
                  </a:cubicBezTo>
                  <a:cubicBezTo>
                    <a:pt x="792958" y="0"/>
                    <a:pt x="826098" y="1699"/>
                    <a:pt x="858760" y="5016"/>
                  </a:cubicBezTo>
                  <a:close/>
                </a:path>
              </a:pathLst>
            </a:custGeom>
            <a:solidFill>
              <a:schemeClr val="accent4"/>
            </a:solidFill>
            <a:ln algn="ctr" cap="flat" cmpd="sng" w="38100">
              <a:solidFill>
                <a:schemeClr val="bg1"/>
              </a:solidFill>
              <a:prstDash val="solid"/>
              <a:round/>
              <a:headEnd len="med" type="none" w="med"/>
              <a:tailEnd len="med" type="none" w="med"/>
            </a:ln>
            <a:effectLst/>
          </p:spPr>
          <p:txBody>
            <a:bodyPr anchor="ctr" anchorCtr="0" bIns="48218" compatLnSpc="1" lIns="96435" numCol="1" rIns="96435" rtlCol="0" tIns="48218" vert="horz" wrap="square">
              <a:prstTxWarp prst="textNoShape">
                <a:avLst/>
              </a:prstTxWarp>
            </a:bodyPr>
            <a:lstStyle/>
            <a:p>
              <a:pPr algn="ctr" fontAlgn="base">
                <a:spcBef>
                  <a:spcPct val="0"/>
                </a:spcBef>
                <a:spcAft>
                  <a:spcPct val="0"/>
                </a:spcAft>
              </a:pPr>
              <a:endParaRPr b="1" lang="en-US" sz="1266">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6" name="Ellipse 3"/>
            <p:cNvSpPr/>
            <p:nvPr/>
          </p:nvSpPr>
          <p:spPr bwMode="auto">
            <a:xfrm rot="20990394">
              <a:off x="4769167" y="2841103"/>
              <a:ext cx="1221496" cy="1417920"/>
            </a:xfrm>
            <a:custGeom>
              <a:rect b="b" l="l" r="r" t="t"/>
              <a:pathLst>
                <a:path h="1897952" w="1635030">
                  <a:moveTo>
                    <a:pt x="956588" y="0"/>
                  </a:moveTo>
                  <a:cubicBezTo>
                    <a:pt x="1349940" y="124139"/>
                    <a:pt x="1635030" y="491957"/>
                    <a:pt x="1635030" y="926362"/>
                  </a:cubicBezTo>
                  <a:cubicBezTo>
                    <a:pt x="1635030" y="1462956"/>
                    <a:pt x="1200034" y="1897952"/>
                    <a:pt x="663440" y="1897952"/>
                  </a:cubicBezTo>
                  <a:cubicBezTo>
                    <a:pt x="406603" y="1897952"/>
                    <a:pt x="173042" y="1798295"/>
                    <a:pt x="0" y="1634809"/>
                  </a:cubicBezTo>
                  <a:cubicBezTo>
                    <a:pt x="50748" y="1518368"/>
                    <a:pt x="88053" y="1394101"/>
                    <a:pt x="111401" y="1263820"/>
                  </a:cubicBezTo>
                  <a:cubicBezTo>
                    <a:pt x="162526" y="978537"/>
                    <a:pt x="140877" y="697051"/>
                    <a:pt x="58634" y="438772"/>
                  </a:cubicBezTo>
                  <a:cubicBezTo>
                    <a:pt x="428124" y="471037"/>
                    <a:pt x="767689" y="291430"/>
                    <a:pt x="956588" y="0"/>
                  </a:cubicBezTo>
                  <a:close/>
                </a:path>
              </a:pathLst>
            </a:custGeom>
            <a:solidFill>
              <a:schemeClr val="accent5"/>
            </a:solidFill>
            <a:ln algn="ctr" cap="flat" cmpd="sng" w="38100">
              <a:solidFill>
                <a:schemeClr val="bg1"/>
              </a:solidFill>
              <a:prstDash val="solid"/>
              <a:round/>
              <a:headEnd len="med" type="none" w="med"/>
              <a:tailEnd len="med" type="none" w="med"/>
            </a:ln>
            <a:effectLst/>
          </p:spPr>
          <p:txBody>
            <a:bodyPr anchor="ctr" anchorCtr="0" bIns="48218" compatLnSpc="1" lIns="96435" numCol="1" rIns="96435" rtlCol="0" tIns="48218" vert="horz" wrap="square">
              <a:prstTxWarp prst="textNoShape">
                <a:avLst/>
              </a:prstTxWarp>
            </a:bodyPr>
            <a:lstStyle/>
            <a:p>
              <a:pPr algn="ctr" fontAlgn="base">
                <a:spcBef>
                  <a:spcPct val="0"/>
                </a:spcBef>
                <a:spcAft>
                  <a:spcPct val="0"/>
                </a:spcAft>
              </a:pPr>
              <a:endParaRPr b="1" lang="fr-FR" sz="1266">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7" name="Ellipse 4"/>
            <p:cNvSpPr/>
            <p:nvPr/>
          </p:nvSpPr>
          <p:spPr bwMode="auto">
            <a:xfrm rot="1800000">
              <a:off x="4544157" y="4079877"/>
              <a:ext cx="1246296" cy="1432216"/>
            </a:xfrm>
            <a:custGeom>
              <a:rect b="b" l="l" r="r" t="t"/>
              <a:pathLst>
                <a:path h="1917087" w="1668225">
                  <a:moveTo>
                    <a:pt x="63584" y="420981"/>
                  </a:moveTo>
                  <a:cubicBezTo>
                    <a:pt x="301175" y="436911"/>
                    <a:pt x="544391" y="362470"/>
                    <a:pt x="740979" y="196574"/>
                  </a:cubicBezTo>
                  <a:cubicBezTo>
                    <a:pt x="810270" y="138102"/>
                    <a:pt x="869335" y="72009"/>
                    <a:pt x="917157" y="0"/>
                  </a:cubicBezTo>
                  <a:cubicBezTo>
                    <a:pt x="1347622" y="99043"/>
                    <a:pt x="1668225" y="484830"/>
                    <a:pt x="1668225" y="945497"/>
                  </a:cubicBezTo>
                  <a:cubicBezTo>
                    <a:pt x="1668225" y="1482091"/>
                    <a:pt x="1233229" y="1917087"/>
                    <a:pt x="696635" y="1917087"/>
                  </a:cubicBezTo>
                  <a:cubicBezTo>
                    <a:pt x="423198" y="1917087"/>
                    <a:pt x="176143" y="1804131"/>
                    <a:pt x="0" y="1621933"/>
                  </a:cubicBezTo>
                  <a:cubicBezTo>
                    <a:pt x="162221" y="1248707"/>
                    <a:pt x="190159" y="822130"/>
                    <a:pt x="63584" y="420981"/>
                  </a:cubicBezTo>
                  <a:close/>
                </a:path>
              </a:pathLst>
            </a:custGeom>
            <a:solidFill>
              <a:schemeClr val="accent6"/>
            </a:solidFill>
            <a:ln algn="ctr" cap="flat" cmpd="sng" w="38100">
              <a:solidFill>
                <a:schemeClr val="bg1"/>
              </a:solidFill>
              <a:prstDash val="solid"/>
              <a:round/>
              <a:headEnd len="med" type="none" w="med"/>
              <a:tailEnd len="med" type="none" w="med"/>
            </a:ln>
            <a:effectLst/>
          </p:spPr>
          <p:txBody>
            <a:bodyPr anchor="ctr" anchorCtr="0" bIns="48218" compatLnSpc="1" lIns="96435" numCol="1" rIns="96435" rtlCol="0" tIns="48218" vert="horz" wrap="square">
              <a:prstTxWarp prst="textNoShape">
                <a:avLst/>
              </a:prstTxWarp>
            </a:bodyPr>
            <a:lstStyle/>
            <a:p>
              <a:pPr algn="ctr" fontAlgn="base">
                <a:spcBef>
                  <a:spcPct val="0"/>
                </a:spcBef>
                <a:spcAft>
                  <a:spcPct val="0"/>
                </a:spcAft>
              </a:pPr>
              <a:endParaRPr b="1" lang="fr-FR" sz="1266">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8" name="Ellipse 5"/>
            <p:cNvSpPr/>
            <p:nvPr/>
          </p:nvSpPr>
          <p:spPr bwMode="auto">
            <a:xfrm rot="1503323">
              <a:off x="3419586" y="4871775"/>
              <a:ext cx="1451708" cy="1326295"/>
            </a:xfrm>
            <a:custGeom>
              <a:rect b="b" l="l" r="r" t="t"/>
              <a:pathLst>
                <a:path h="1775308" w="1943180">
                  <a:moveTo>
                    <a:pt x="904367" y="0"/>
                  </a:moveTo>
                  <a:cubicBezTo>
                    <a:pt x="1062994" y="197860"/>
                    <a:pt x="1299569" y="331902"/>
                    <a:pt x="1572225" y="355491"/>
                  </a:cubicBezTo>
                  <a:cubicBezTo>
                    <a:pt x="1659461" y="363038"/>
                    <a:pt x="1745001" y="358812"/>
                    <a:pt x="1827075" y="343010"/>
                  </a:cubicBezTo>
                  <a:cubicBezTo>
                    <a:pt x="1901182" y="480062"/>
                    <a:pt x="1943180" y="636986"/>
                    <a:pt x="1943180" y="803718"/>
                  </a:cubicBezTo>
                  <a:cubicBezTo>
                    <a:pt x="1943180" y="1340312"/>
                    <a:pt x="1508184" y="1775308"/>
                    <a:pt x="971590" y="1775308"/>
                  </a:cubicBezTo>
                  <a:cubicBezTo>
                    <a:pt x="434996" y="1775308"/>
                    <a:pt x="0" y="1340312"/>
                    <a:pt x="0" y="803718"/>
                  </a:cubicBezTo>
                  <a:lnTo>
                    <a:pt x="291" y="799869"/>
                  </a:lnTo>
                  <a:lnTo>
                    <a:pt x="109854" y="755236"/>
                  </a:lnTo>
                  <a:cubicBezTo>
                    <a:pt x="463499" y="589912"/>
                    <a:pt x="735380" y="320692"/>
                    <a:pt x="904367" y="0"/>
                  </a:cubicBezTo>
                  <a:close/>
                </a:path>
              </a:pathLst>
            </a:custGeom>
            <a:solidFill>
              <a:schemeClr val="accent1"/>
            </a:solidFill>
            <a:ln algn="ctr" cap="flat" cmpd="sng" w="38100">
              <a:solidFill>
                <a:schemeClr val="bg1"/>
              </a:solidFill>
              <a:prstDash val="solid"/>
              <a:round/>
              <a:headEnd len="med" type="none" w="med"/>
              <a:tailEnd len="med" type="none" w="med"/>
            </a:ln>
            <a:effectLst/>
          </p:spPr>
          <p:txBody>
            <a:bodyPr anchor="ctr" anchorCtr="0" bIns="48218" compatLnSpc="1" lIns="96435" numCol="1" rIns="96435" rtlCol="0" tIns="48218" vert="horz" wrap="square">
              <a:prstTxWarp prst="textNoShape">
                <a:avLst/>
              </a:prstTxWarp>
            </a:bodyPr>
            <a:lstStyle/>
            <a:p>
              <a:pPr algn="ctr" fontAlgn="base">
                <a:spcBef>
                  <a:spcPct val="0"/>
                </a:spcBef>
                <a:spcAft>
                  <a:spcPct val="0"/>
                </a:spcAft>
              </a:pPr>
              <a:endParaRPr b="1" lang="fr-FR" sz="1266">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9" name="Ellipse 6"/>
            <p:cNvSpPr/>
            <p:nvPr/>
          </p:nvSpPr>
          <p:spPr bwMode="auto">
            <a:xfrm rot="1176661">
              <a:off x="2276548" y="4955341"/>
              <a:ext cx="1411526" cy="1233983"/>
            </a:xfrm>
            <a:custGeom>
              <a:rect b="b" l="l" r="r" t="t"/>
              <a:pathLst>
                <a:path h="1651744" w="1889393">
                  <a:moveTo>
                    <a:pt x="279665" y="0"/>
                  </a:moveTo>
                  <a:cubicBezTo>
                    <a:pt x="634044" y="154724"/>
                    <a:pt x="1040729" y="190238"/>
                    <a:pt x="1435837" y="76626"/>
                  </a:cubicBezTo>
                  <a:cubicBezTo>
                    <a:pt x="1435485" y="77872"/>
                    <a:pt x="1435361" y="79143"/>
                    <a:pt x="1435240" y="80413"/>
                  </a:cubicBezTo>
                  <a:cubicBezTo>
                    <a:pt x="1399091" y="459696"/>
                    <a:pt x="1586117" y="808797"/>
                    <a:pt x="1889394" y="996686"/>
                  </a:cubicBezTo>
                  <a:cubicBezTo>
                    <a:pt x="1758959" y="1378030"/>
                    <a:pt x="1397239" y="1651744"/>
                    <a:pt x="971590" y="1651744"/>
                  </a:cubicBezTo>
                  <a:cubicBezTo>
                    <a:pt x="434996" y="1651744"/>
                    <a:pt x="0" y="1216748"/>
                    <a:pt x="0" y="680154"/>
                  </a:cubicBezTo>
                  <a:cubicBezTo>
                    <a:pt x="0" y="414855"/>
                    <a:pt x="106332" y="174391"/>
                    <a:pt x="279665" y="0"/>
                  </a:cubicBezTo>
                  <a:close/>
                </a:path>
              </a:pathLst>
            </a:custGeom>
            <a:solidFill>
              <a:schemeClr val="accent2"/>
            </a:solidFill>
            <a:ln algn="ctr" cap="flat" cmpd="sng" w="38100">
              <a:solidFill>
                <a:schemeClr val="bg1"/>
              </a:solidFill>
              <a:prstDash val="solid"/>
              <a:round/>
              <a:headEnd len="med" type="none" w="med"/>
              <a:tailEnd len="med" type="none" w="med"/>
            </a:ln>
            <a:effectLst/>
          </p:spPr>
          <p:txBody>
            <a:bodyPr anchor="ctr" anchorCtr="0" bIns="48218" compatLnSpc="1" lIns="96435" numCol="1" rIns="96435" rtlCol="0" tIns="48218" vert="horz" wrap="square">
              <a:prstTxWarp prst="textNoShape">
                <a:avLst/>
              </a:prstTxWarp>
            </a:bodyPr>
            <a:lstStyle/>
            <a:p>
              <a:pPr algn="ctr" fontAlgn="base">
                <a:spcBef>
                  <a:spcPct val="0"/>
                </a:spcBef>
                <a:spcAft>
                  <a:spcPct val="0"/>
                </a:spcAft>
              </a:pPr>
              <a:endParaRPr b="1" lang="fr-FR" sz="1266">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0" name="Ellipse 7"/>
            <p:cNvSpPr/>
            <p:nvPr/>
          </p:nvSpPr>
          <p:spPr bwMode="auto">
            <a:xfrm rot="909458">
              <a:off x="1391720" y="3965154"/>
              <a:ext cx="1342195" cy="1451708"/>
            </a:xfrm>
            <a:custGeom>
              <a:rect b="b" l="l" r="r" t="t"/>
              <a:pathLst>
                <a:path h="1943180" w="1796590">
                  <a:moveTo>
                    <a:pt x="682669" y="43681"/>
                  </a:moveTo>
                  <a:cubicBezTo>
                    <a:pt x="773939" y="15293"/>
                    <a:pt x="870979" y="0"/>
                    <a:pt x="971590" y="0"/>
                  </a:cubicBezTo>
                  <a:lnTo>
                    <a:pt x="982053" y="950"/>
                  </a:lnTo>
                  <a:cubicBezTo>
                    <a:pt x="1137146" y="405830"/>
                    <a:pt x="1432341" y="724421"/>
                    <a:pt x="1796590" y="913797"/>
                  </a:cubicBezTo>
                  <a:cubicBezTo>
                    <a:pt x="1609613" y="1073552"/>
                    <a:pt x="1484803" y="1305144"/>
                    <a:pt x="1464191" y="1569791"/>
                  </a:cubicBezTo>
                  <a:cubicBezTo>
                    <a:pt x="1458025" y="1648968"/>
                    <a:pt x="1461531" y="1726667"/>
                    <a:pt x="1474818" y="1801546"/>
                  </a:cubicBezTo>
                  <a:cubicBezTo>
                    <a:pt x="1328502" y="1891776"/>
                    <a:pt x="1156049" y="1943180"/>
                    <a:pt x="971590" y="1943180"/>
                  </a:cubicBezTo>
                  <a:cubicBezTo>
                    <a:pt x="434996" y="1943180"/>
                    <a:pt x="0" y="1508184"/>
                    <a:pt x="0" y="971590"/>
                  </a:cubicBezTo>
                  <a:cubicBezTo>
                    <a:pt x="0" y="535607"/>
                    <a:pt x="287165" y="166695"/>
                    <a:pt x="682669" y="43681"/>
                  </a:cubicBezTo>
                  <a:close/>
                </a:path>
              </a:pathLst>
            </a:custGeom>
            <a:solidFill>
              <a:schemeClr val="accent3">
                <a:lumMod val="60000"/>
                <a:lumOff val="40000"/>
              </a:schemeClr>
            </a:solidFill>
            <a:ln algn="ctr" cap="flat" cmpd="sng" w="38100">
              <a:solidFill>
                <a:schemeClr val="bg1"/>
              </a:solidFill>
              <a:prstDash val="solid"/>
              <a:round/>
              <a:headEnd len="med" type="none" w="med"/>
              <a:tailEnd len="med" type="none" w="med"/>
            </a:ln>
            <a:effectLst/>
          </p:spPr>
          <p:txBody>
            <a:bodyPr anchor="ctr" anchorCtr="0" bIns="48218" compatLnSpc="1" lIns="96435" numCol="1" rIns="96435" rtlCol="0" tIns="48218" vert="horz" wrap="square">
              <a:prstTxWarp prst="textNoShape">
                <a:avLst/>
              </a:prstTxWarp>
            </a:bodyPr>
            <a:lstStyle/>
            <a:p>
              <a:pPr algn="ctr" fontAlgn="base">
                <a:spcBef>
                  <a:spcPct val="0"/>
                </a:spcBef>
                <a:spcAft>
                  <a:spcPct val="0"/>
                </a:spcAft>
              </a:pPr>
              <a:endParaRPr b="1" lang="fr-FR" sz="1266">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1" name="Ellipse 8"/>
            <p:cNvSpPr/>
            <p:nvPr/>
          </p:nvSpPr>
          <p:spPr bwMode="auto">
            <a:xfrm rot="548672">
              <a:off x="1212938" y="2822333"/>
              <a:ext cx="1246250" cy="1412471"/>
            </a:xfrm>
            <a:custGeom>
              <a:rect b="b" l="l" r="r" t="t"/>
              <a:pathLst>
                <a:path h="1890659" w="1668162">
                  <a:moveTo>
                    <a:pt x="775781" y="19739"/>
                  </a:moveTo>
                  <a:cubicBezTo>
                    <a:pt x="839029" y="6797"/>
                    <a:pt x="904516" y="0"/>
                    <a:pt x="971590" y="0"/>
                  </a:cubicBezTo>
                  <a:cubicBezTo>
                    <a:pt x="1244994" y="0"/>
                    <a:pt x="1492023" y="112929"/>
                    <a:pt x="1668163" y="295086"/>
                  </a:cubicBezTo>
                  <a:cubicBezTo>
                    <a:pt x="1526732" y="598933"/>
                    <a:pt x="1471606" y="946877"/>
                    <a:pt x="1528881" y="1302684"/>
                  </a:cubicBezTo>
                  <a:cubicBezTo>
                    <a:pt x="1538399" y="1361813"/>
                    <a:pt x="1550796" y="1419761"/>
                    <a:pt x="1565918" y="1476406"/>
                  </a:cubicBezTo>
                  <a:cubicBezTo>
                    <a:pt x="1562561" y="1475471"/>
                    <a:pt x="1559135" y="1475092"/>
                    <a:pt x="1555703" y="1474731"/>
                  </a:cubicBezTo>
                  <a:cubicBezTo>
                    <a:pt x="1190050" y="1436214"/>
                    <a:pt x="850441" y="1605803"/>
                    <a:pt x="658517" y="1890659"/>
                  </a:cubicBezTo>
                  <a:cubicBezTo>
                    <a:pt x="275385" y="1761163"/>
                    <a:pt x="0" y="1398536"/>
                    <a:pt x="0" y="971590"/>
                  </a:cubicBezTo>
                  <a:cubicBezTo>
                    <a:pt x="0" y="502070"/>
                    <a:pt x="333044" y="110336"/>
                    <a:pt x="775781" y="19739"/>
                  </a:cubicBezTo>
                  <a:close/>
                </a:path>
              </a:pathLst>
            </a:custGeom>
            <a:solidFill>
              <a:schemeClr val="accent1"/>
            </a:solidFill>
            <a:ln algn="ctr" cap="flat" cmpd="sng" w="38100">
              <a:solidFill>
                <a:schemeClr val="bg1"/>
              </a:solidFill>
              <a:prstDash val="solid"/>
              <a:round/>
              <a:headEnd len="med" type="none" w="med"/>
              <a:tailEnd len="med" type="none" w="med"/>
            </a:ln>
            <a:effectLst/>
          </p:spPr>
          <p:txBody>
            <a:bodyPr anchor="ctr" anchorCtr="0" bIns="48218" compatLnSpc="1" lIns="96435" numCol="1" rIns="96435" rtlCol="0" tIns="48218" vert="horz" wrap="square">
              <a:prstTxWarp prst="textNoShape">
                <a:avLst/>
              </a:prstTxWarp>
            </a:bodyPr>
            <a:lstStyle/>
            <a:p>
              <a:pPr algn="ctr" fontAlgn="base">
                <a:spcBef>
                  <a:spcPct val="0"/>
                </a:spcBef>
                <a:spcAft>
                  <a:spcPct val="0"/>
                </a:spcAft>
              </a:pPr>
              <a:endParaRPr b="1" lang="fr-FR" sz="1266">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2" name="Ellipse 9"/>
            <p:cNvSpPr/>
            <p:nvPr/>
          </p:nvSpPr>
          <p:spPr bwMode="auto">
            <a:xfrm rot="302462">
              <a:off x="1802694" y="1828590"/>
              <a:ext cx="1451708" cy="1317895"/>
            </a:xfrm>
            <a:custGeom>
              <a:rect b="b" l="l" r="r" t="t"/>
              <a:pathLst>
                <a:path h="1764064" w="1943180">
                  <a:moveTo>
                    <a:pt x="872251" y="5016"/>
                  </a:moveTo>
                  <a:cubicBezTo>
                    <a:pt x="904913" y="1699"/>
                    <a:pt x="938053" y="0"/>
                    <a:pt x="971590" y="0"/>
                  </a:cubicBezTo>
                  <a:cubicBezTo>
                    <a:pt x="1508184" y="0"/>
                    <a:pt x="1943180" y="434996"/>
                    <a:pt x="1943180" y="971590"/>
                  </a:cubicBezTo>
                  <a:lnTo>
                    <a:pt x="1942564" y="985441"/>
                  </a:lnTo>
                  <a:cubicBezTo>
                    <a:pt x="1557767" y="1132507"/>
                    <a:pt x="1243321" y="1412222"/>
                    <a:pt x="1048315" y="1764064"/>
                  </a:cubicBezTo>
                  <a:cubicBezTo>
                    <a:pt x="886896" y="1568582"/>
                    <a:pt x="648418" y="1438073"/>
                    <a:pt x="375495" y="1418492"/>
                  </a:cubicBezTo>
                  <a:cubicBezTo>
                    <a:pt x="287012" y="1412144"/>
                    <a:pt x="200448" y="1417854"/>
                    <a:pt x="117626" y="1435300"/>
                  </a:cubicBezTo>
                  <a:cubicBezTo>
                    <a:pt x="42605" y="1297505"/>
                    <a:pt x="0" y="1139523"/>
                    <a:pt x="0" y="971590"/>
                  </a:cubicBezTo>
                  <a:cubicBezTo>
                    <a:pt x="0" y="468533"/>
                    <a:pt x="382321" y="54771"/>
                    <a:pt x="872251" y="5016"/>
                  </a:cubicBezTo>
                  <a:close/>
                </a:path>
              </a:pathLst>
            </a:custGeom>
            <a:solidFill>
              <a:schemeClr val="accent2"/>
            </a:solidFill>
            <a:ln algn="ctr" cap="flat" cmpd="sng" w="38100">
              <a:solidFill>
                <a:schemeClr val="bg1"/>
              </a:solidFill>
              <a:prstDash val="solid"/>
              <a:round/>
              <a:headEnd len="med" type="none" w="med"/>
              <a:tailEnd len="med" type="none" w="med"/>
            </a:ln>
            <a:effectLst/>
          </p:spPr>
          <p:txBody>
            <a:bodyPr anchor="ctr" anchorCtr="0" bIns="48218" compatLnSpc="1" lIns="96435" numCol="1" rIns="96435" rtlCol="0" tIns="48218" vert="horz" wrap="square">
              <a:prstTxWarp prst="textNoShape">
                <a:avLst/>
              </a:prstTxWarp>
            </a:bodyPr>
            <a:lstStyle/>
            <a:p>
              <a:pPr algn="ctr" fontAlgn="base">
                <a:spcBef>
                  <a:spcPct val="0"/>
                </a:spcBef>
                <a:spcAft>
                  <a:spcPct val="0"/>
                </a:spcAft>
              </a:pPr>
              <a:endParaRPr b="1" lang="fr-FR" sz="1266">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3" name="Rectangle 12"/>
            <p:cNvSpPr/>
            <p:nvPr/>
          </p:nvSpPr>
          <p:spPr>
            <a:xfrm>
              <a:off x="3047571" y="1932100"/>
              <a:ext cx="1291099" cy="299994"/>
            </a:xfrm>
            <a:prstGeom prst="rect">
              <a:avLst/>
            </a:prstGeom>
          </p:spPr>
          <p:txBody>
            <a:bodyPr anchor="ctr" wrap="square">
              <a:spAutoFit/>
            </a:bodyPr>
            <a:lstStyle/>
            <a:p>
              <a:pPr algn="ctr" fontAlgn="base">
                <a:spcBef>
                  <a:spcPct val="0"/>
                </a:spcBef>
                <a:spcAft>
                  <a:spcPct val="0"/>
                </a:spcAft>
              </a:pPr>
              <a:r>
                <a:rPr b="1" lang="en-US" sz="1476">
                  <a:solidFill>
                    <a:schemeClr val="bg1"/>
                  </a:solidFill>
                  <a:effectLst>
                    <a:outerShdw algn="tl" blurRad="38100" dir="2700000" dist="38100">
                      <a:srgbClr val="000000">
                        <a:alpha val="43137"/>
                      </a:srgbClr>
                    </a:outerShdw>
                  </a:effectLst>
                  <a:latin charset="0" panose="02020603050405020304" pitchFamily="18" typeface="Times New Roman"/>
                  <a:ea charset="-122" panose="020b0503020204020204" pitchFamily="34" typeface="微软雅黑"/>
                  <a:cs charset="0" panose="020b0604020202020204" pitchFamily="34" typeface="Arial"/>
                  <a:sym charset="0" panose="02020603050405020304" pitchFamily="18" typeface="Times New Roman"/>
                </a:rPr>
                <a:t>Refine Plans</a:t>
              </a:r>
            </a:p>
          </p:txBody>
        </p:sp>
        <p:sp>
          <p:nvSpPr>
            <p:cNvPr id="14" name="Rectangle 13"/>
            <p:cNvSpPr/>
            <p:nvPr/>
          </p:nvSpPr>
          <p:spPr>
            <a:xfrm>
              <a:off x="4225671" y="2110727"/>
              <a:ext cx="1180797" cy="726575"/>
            </a:xfrm>
            <a:prstGeom prst="rect">
              <a:avLst/>
            </a:prstGeom>
          </p:spPr>
          <p:txBody>
            <a:bodyPr anchor="ctr" wrap="square">
              <a:spAutoFit/>
            </a:bodyPr>
            <a:lstStyle/>
            <a:p>
              <a:pPr algn="ctr" fontAlgn="base">
                <a:spcBef>
                  <a:spcPct val="0"/>
                </a:spcBef>
                <a:spcAft>
                  <a:spcPct val="0"/>
                </a:spcAft>
              </a:pPr>
              <a:r>
                <a:rPr b="1" lang="en-US" sz="1476">
                  <a:solidFill>
                    <a:schemeClr val="bg1"/>
                  </a:solidFill>
                  <a:effectLst>
                    <a:outerShdw algn="tl" blurRad="38100" dir="2700000" dist="38100">
                      <a:srgbClr val="000000">
                        <a:alpha val="43137"/>
                      </a:srgbClr>
                    </a:outerShdw>
                  </a:effectLst>
                  <a:latin charset="0" panose="02020603050405020304" pitchFamily="18" typeface="Times New Roman"/>
                  <a:ea charset="-122" panose="020b0503020204020204" pitchFamily="34" typeface="微软雅黑"/>
                  <a:cs charset="0" panose="020b0604020202020204" pitchFamily="34" typeface="Arial"/>
                  <a:sym charset="0" panose="02020603050405020304" pitchFamily="18" typeface="Times New Roman"/>
                </a:rPr>
                <a:t>Gather</a:t>
              </a:r>
            </a:p>
            <a:p>
              <a:pPr algn="ctr" fontAlgn="base">
                <a:spcBef>
                  <a:spcPct val="0"/>
                </a:spcBef>
                <a:spcAft>
                  <a:spcPct val="0"/>
                </a:spcAft>
              </a:pPr>
              <a:r>
                <a:rPr b="1" lang="en-US" sz="1476">
                  <a:solidFill>
                    <a:schemeClr val="bg1"/>
                  </a:solidFill>
                  <a:effectLst>
                    <a:outerShdw algn="tl" blurRad="38100" dir="2700000" dist="38100">
                      <a:srgbClr val="000000">
                        <a:alpha val="43137"/>
                      </a:srgbClr>
                    </a:outerShdw>
                  </a:effectLst>
                  <a:latin charset="0" panose="02020603050405020304" pitchFamily="18" typeface="Times New Roman"/>
                  <a:ea charset="-122" panose="020b0503020204020204" pitchFamily="34" typeface="微软雅黑"/>
                  <a:cs charset="0" panose="020b0604020202020204" pitchFamily="34" typeface="Arial"/>
                  <a:sym charset="0" panose="02020603050405020304" pitchFamily="18" typeface="Times New Roman"/>
                </a:rPr>
                <a:t>Market</a:t>
              </a:r>
            </a:p>
            <a:p>
              <a:pPr algn="ctr" fontAlgn="base">
                <a:spcBef>
                  <a:spcPct val="0"/>
                </a:spcBef>
                <a:spcAft>
                  <a:spcPct val="0"/>
                </a:spcAft>
              </a:pPr>
              <a:r>
                <a:rPr b="1" lang="en-US" sz="1476">
                  <a:solidFill>
                    <a:schemeClr val="bg1"/>
                  </a:solidFill>
                  <a:effectLst>
                    <a:outerShdw algn="tl" blurRad="38100" dir="2700000" dist="38100">
                      <a:srgbClr val="000000">
                        <a:alpha val="43137"/>
                      </a:srgbClr>
                    </a:outerShdw>
                  </a:effectLst>
                  <a:latin charset="0" panose="02020603050405020304" pitchFamily="18" typeface="Times New Roman"/>
                  <a:ea charset="-122" panose="020b0503020204020204" pitchFamily="34" typeface="微软雅黑"/>
                  <a:cs charset="0" panose="020b0604020202020204" pitchFamily="34" typeface="Arial"/>
                  <a:sym charset="0" panose="02020603050405020304" pitchFamily="18" typeface="Times New Roman"/>
                </a:rPr>
                <a:t>Information</a:t>
              </a:r>
            </a:p>
          </p:txBody>
        </p:sp>
        <p:sp>
          <p:nvSpPr>
            <p:cNvPr id="15" name="Rectangle 14"/>
            <p:cNvSpPr/>
            <p:nvPr/>
          </p:nvSpPr>
          <p:spPr>
            <a:xfrm>
              <a:off x="4755957" y="3207100"/>
              <a:ext cx="1328729" cy="574266"/>
            </a:xfrm>
            <a:prstGeom prst="rect">
              <a:avLst/>
            </a:prstGeom>
          </p:spPr>
          <p:txBody>
            <a:bodyPr anchor="ctr" wrap="square">
              <a:spAutoFit/>
            </a:bodyPr>
            <a:lstStyle/>
            <a:p>
              <a:pPr algn="ctr" fontAlgn="base">
                <a:spcBef>
                  <a:spcPct val="0"/>
                </a:spcBef>
                <a:spcAft>
                  <a:spcPct val="0"/>
                </a:spcAft>
              </a:pPr>
              <a:r>
                <a:rPr b="1" lang="en-US" sz="1687">
                  <a:solidFill>
                    <a:schemeClr val="bg1"/>
                  </a:solidFill>
                  <a:effectLst>
                    <a:outerShdw algn="tl" blurRad="38100" dir="2700000" dist="38100">
                      <a:srgbClr val="000000">
                        <a:alpha val="43137"/>
                      </a:srgbClr>
                    </a:outerShdw>
                  </a:effectLst>
                  <a:latin charset="0" panose="02020603050405020304" pitchFamily="18" typeface="Times New Roman"/>
                  <a:ea charset="-122" panose="020b0503020204020204" pitchFamily="34" typeface="微软雅黑"/>
                  <a:cs charset="0" panose="020b0604020202020204" pitchFamily="34" typeface="Arial"/>
                  <a:sym charset="0" panose="02020603050405020304" pitchFamily="18" typeface="Times New Roman"/>
                </a:rPr>
                <a:t>Market</a:t>
              </a:r>
            </a:p>
            <a:p>
              <a:pPr algn="ctr" fontAlgn="base">
                <a:spcBef>
                  <a:spcPct val="0"/>
                </a:spcBef>
                <a:spcAft>
                  <a:spcPct val="0"/>
                </a:spcAft>
              </a:pPr>
              <a:r>
                <a:rPr b="1" lang="en-US" sz="1687">
                  <a:solidFill>
                    <a:schemeClr val="bg1"/>
                  </a:solidFill>
                  <a:effectLst>
                    <a:outerShdw algn="tl" blurRad="38100" dir="2700000" dist="38100">
                      <a:srgbClr val="000000">
                        <a:alpha val="43137"/>
                      </a:srgbClr>
                    </a:outerShdw>
                  </a:effectLst>
                  <a:latin charset="0" panose="02020603050405020304" pitchFamily="18" typeface="Times New Roman"/>
                  <a:ea charset="-122" panose="020b0503020204020204" pitchFamily="34" typeface="微软雅黑"/>
                  <a:cs charset="0" panose="020b0604020202020204" pitchFamily="34" typeface="Arial"/>
                  <a:sym charset="0" panose="02020603050405020304" pitchFamily="18" typeface="Times New Roman"/>
                </a:rPr>
                <a:t>Inteligence</a:t>
              </a:r>
            </a:p>
          </p:txBody>
        </p:sp>
        <p:sp>
          <p:nvSpPr>
            <p:cNvPr id="16" name="Rectangle 15"/>
            <p:cNvSpPr/>
            <p:nvPr/>
          </p:nvSpPr>
          <p:spPr>
            <a:xfrm>
              <a:off x="4642604" y="4561630"/>
              <a:ext cx="1028865" cy="574266"/>
            </a:xfrm>
            <a:prstGeom prst="rect">
              <a:avLst/>
            </a:prstGeom>
          </p:spPr>
          <p:txBody>
            <a:bodyPr anchor="ctr" wrap="square">
              <a:spAutoFit/>
            </a:bodyPr>
            <a:lstStyle/>
            <a:p>
              <a:pPr algn="ctr" fontAlgn="base">
                <a:spcBef>
                  <a:spcPct val="0"/>
                </a:spcBef>
                <a:spcAft>
                  <a:spcPct val="0"/>
                </a:spcAft>
              </a:pPr>
              <a:r>
                <a:rPr b="1" lang="en-US" sz="1687">
                  <a:solidFill>
                    <a:schemeClr val="bg1"/>
                  </a:solidFill>
                  <a:effectLst>
                    <a:outerShdw algn="tl" blurRad="38100" dir="2700000" dist="38100">
                      <a:srgbClr val="000000">
                        <a:alpha val="43137"/>
                      </a:srgbClr>
                    </a:outerShdw>
                  </a:effectLst>
                  <a:latin charset="0" panose="02020603050405020304" pitchFamily="18" typeface="Times New Roman"/>
                  <a:ea charset="-122" panose="020b0503020204020204" pitchFamily="34" typeface="微软雅黑"/>
                  <a:cs charset="0" panose="020b0604020202020204" pitchFamily="34" typeface="Arial"/>
                  <a:sym charset="0" panose="02020603050405020304" pitchFamily="18" typeface="Times New Roman"/>
                </a:rPr>
                <a:t>Identify</a:t>
              </a:r>
            </a:p>
            <a:p>
              <a:pPr algn="ctr" fontAlgn="base">
                <a:spcBef>
                  <a:spcPct val="0"/>
                </a:spcBef>
                <a:spcAft>
                  <a:spcPct val="0"/>
                </a:spcAft>
              </a:pPr>
              <a:r>
                <a:rPr b="1" lang="en-US" sz="1687">
                  <a:solidFill>
                    <a:schemeClr val="bg1"/>
                  </a:solidFill>
                  <a:effectLst>
                    <a:outerShdw algn="tl" blurRad="38100" dir="2700000" dist="38100">
                      <a:srgbClr val="000000">
                        <a:alpha val="43137"/>
                      </a:srgbClr>
                    </a:outerShdw>
                  </a:effectLst>
                  <a:latin charset="0" panose="02020603050405020304" pitchFamily="18" typeface="Times New Roman"/>
                  <a:ea charset="-122" panose="020b0503020204020204" pitchFamily="34" typeface="微软雅黑"/>
                  <a:cs charset="0" panose="020b0604020202020204" pitchFamily="34" typeface="Arial"/>
                  <a:sym charset="0" panose="02020603050405020304" pitchFamily="18" typeface="Times New Roman"/>
                </a:rPr>
                <a:t>SCA</a:t>
              </a:r>
            </a:p>
          </p:txBody>
        </p:sp>
        <p:sp>
          <p:nvSpPr>
            <p:cNvPr id="17" name="Rectangle 16"/>
            <p:cNvSpPr/>
            <p:nvPr/>
          </p:nvSpPr>
          <p:spPr>
            <a:xfrm>
              <a:off x="3456679" y="5516785"/>
              <a:ext cx="1359393" cy="299994"/>
            </a:xfrm>
            <a:prstGeom prst="rect">
              <a:avLst/>
            </a:prstGeom>
          </p:spPr>
          <p:txBody>
            <a:bodyPr anchor="ctr" wrap="square">
              <a:spAutoFit/>
            </a:bodyPr>
            <a:lstStyle/>
            <a:p>
              <a:pPr algn="ctr" fontAlgn="base">
                <a:spcBef>
                  <a:spcPct val="0"/>
                </a:spcBef>
                <a:spcAft>
                  <a:spcPct val="0"/>
                </a:spcAft>
              </a:pPr>
              <a:r>
                <a:rPr b="1" lang="en-US" sz="1476">
                  <a:solidFill>
                    <a:schemeClr val="bg1"/>
                  </a:solidFill>
                  <a:effectLst>
                    <a:outerShdw algn="tl" blurRad="38100" dir="2700000" dist="38100">
                      <a:srgbClr val="000000">
                        <a:alpha val="43137"/>
                      </a:srgbClr>
                    </a:outerShdw>
                  </a:effectLst>
                  <a:latin charset="0" panose="02020603050405020304" pitchFamily="18" typeface="Times New Roman"/>
                  <a:ea charset="-122" panose="020b0503020204020204" pitchFamily="34" typeface="微软雅黑"/>
                  <a:cs charset="0" panose="020b0604020202020204" pitchFamily="34" typeface="Arial"/>
                  <a:sym charset="0" panose="02020603050405020304" pitchFamily="18" typeface="Times New Roman"/>
                </a:rPr>
                <a:t>Set Goals</a:t>
              </a:r>
            </a:p>
          </p:txBody>
        </p:sp>
        <p:sp>
          <p:nvSpPr>
            <p:cNvPr id="18" name="Rectangle 17"/>
            <p:cNvSpPr/>
            <p:nvPr/>
          </p:nvSpPr>
          <p:spPr>
            <a:xfrm>
              <a:off x="2512796" y="5382888"/>
              <a:ext cx="890034" cy="299994"/>
            </a:xfrm>
            <a:prstGeom prst="rect">
              <a:avLst/>
            </a:prstGeom>
          </p:spPr>
          <p:txBody>
            <a:bodyPr anchor="ctr" wrap="square">
              <a:spAutoFit/>
            </a:bodyPr>
            <a:lstStyle/>
            <a:p>
              <a:pPr algn="ctr" fontAlgn="base">
                <a:spcBef>
                  <a:spcPct val="0"/>
                </a:spcBef>
                <a:spcAft>
                  <a:spcPct val="0"/>
                </a:spcAft>
              </a:pPr>
              <a:r>
                <a:rPr b="1" lang="en-US" sz="1476">
                  <a:solidFill>
                    <a:schemeClr val="bg1"/>
                  </a:solidFill>
                  <a:effectLst>
                    <a:outerShdw algn="tl" blurRad="38100" dir="2700000" dist="38100">
                      <a:srgbClr val="000000">
                        <a:alpha val="43137"/>
                      </a:srgbClr>
                    </a:outerShdw>
                  </a:effectLst>
                  <a:latin charset="0" panose="02020603050405020304" pitchFamily="18" typeface="Times New Roman"/>
                  <a:ea charset="-122" panose="020b0503020204020204" pitchFamily="34" typeface="微软雅黑"/>
                  <a:cs charset="0" panose="020b0604020202020204" pitchFamily="34" typeface="Arial"/>
                  <a:sym charset="0" panose="02020603050405020304" pitchFamily="18" typeface="Times New Roman"/>
                </a:rPr>
                <a:t>Strategy</a:t>
              </a:r>
            </a:p>
          </p:txBody>
        </p:sp>
        <p:sp>
          <p:nvSpPr>
            <p:cNvPr id="19" name="Rectangle 18"/>
            <p:cNvSpPr/>
            <p:nvPr/>
          </p:nvSpPr>
          <p:spPr>
            <a:xfrm>
              <a:off x="1414489" y="4460126"/>
              <a:ext cx="1149019" cy="513284"/>
            </a:xfrm>
            <a:prstGeom prst="rect">
              <a:avLst/>
            </a:prstGeom>
          </p:spPr>
          <p:txBody>
            <a:bodyPr anchor="ctr" wrap="square">
              <a:spAutoFit/>
            </a:bodyPr>
            <a:lstStyle/>
            <a:p>
              <a:pPr algn="ctr" fontAlgn="base">
                <a:spcBef>
                  <a:spcPct val="0"/>
                </a:spcBef>
                <a:spcAft>
                  <a:spcPct val="0"/>
                </a:spcAft>
              </a:pPr>
              <a:r>
                <a:rPr b="1" lang="en-US" sz="1476">
                  <a:solidFill>
                    <a:schemeClr val="bg1"/>
                  </a:solidFill>
                  <a:effectLst>
                    <a:outerShdw algn="tl" blurRad="38100" dir="2700000" dist="38100">
                      <a:srgbClr val="000000">
                        <a:alpha val="43137"/>
                      </a:srgbClr>
                    </a:outerShdw>
                  </a:effectLst>
                  <a:latin charset="0" panose="02020603050405020304" pitchFamily="18" typeface="Times New Roman"/>
                  <a:ea charset="-122" panose="020b0503020204020204" pitchFamily="34" typeface="微软雅黑"/>
                  <a:cs charset="0" panose="020b0604020202020204" pitchFamily="34" typeface="Arial"/>
                  <a:sym charset="0" panose="02020603050405020304" pitchFamily="18" typeface="Times New Roman"/>
                </a:rPr>
                <a:t>Develop Plan</a:t>
              </a:r>
            </a:p>
          </p:txBody>
        </p:sp>
        <p:sp>
          <p:nvSpPr>
            <p:cNvPr id="20" name="Rectangle 19"/>
            <p:cNvSpPr/>
            <p:nvPr/>
          </p:nvSpPr>
          <p:spPr>
            <a:xfrm>
              <a:off x="1423419" y="3308262"/>
              <a:ext cx="825287" cy="513284"/>
            </a:xfrm>
            <a:prstGeom prst="rect">
              <a:avLst/>
            </a:prstGeom>
          </p:spPr>
          <p:txBody>
            <a:bodyPr anchor="ctr" wrap="square">
              <a:spAutoFit/>
            </a:bodyPr>
            <a:lstStyle/>
            <a:p>
              <a:pPr algn="ctr" fontAlgn="base">
                <a:spcBef>
                  <a:spcPct val="0"/>
                </a:spcBef>
                <a:spcAft>
                  <a:spcPct val="0"/>
                </a:spcAft>
              </a:pPr>
              <a:r>
                <a:rPr b="1" lang="en-US" sz="1476">
                  <a:solidFill>
                    <a:schemeClr val="bg1"/>
                  </a:solidFill>
                  <a:effectLst>
                    <a:outerShdw algn="tl" blurRad="38100" dir="2700000" dist="38100">
                      <a:srgbClr val="000000">
                        <a:alpha val="43137"/>
                      </a:srgbClr>
                    </a:outerShdw>
                  </a:effectLst>
                  <a:latin charset="0" panose="02020603050405020304" pitchFamily="18" typeface="Times New Roman"/>
                  <a:ea charset="-122" panose="020b0503020204020204" pitchFamily="34" typeface="微软雅黑"/>
                  <a:cs charset="0" panose="020b0604020202020204" pitchFamily="34" typeface="Arial"/>
                  <a:sym charset="0" panose="02020603050405020304" pitchFamily="18" typeface="Times New Roman"/>
                </a:rPr>
                <a:t>Track</a:t>
              </a:r>
            </a:p>
            <a:p>
              <a:pPr algn="ctr" fontAlgn="base">
                <a:spcBef>
                  <a:spcPct val="0"/>
                </a:spcBef>
                <a:spcAft>
                  <a:spcPct val="0"/>
                </a:spcAft>
              </a:pPr>
              <a:r>
                <a:rPr b="1" lang="en-US" sz="1476">
                  <a:solidFill>
                    <a:schemeClr val="bg1"/>
                  </a:solidFill>
                  <a:effectLst>
                    <a:outerShdw algn="tl" blurRad="38100" dir="2700000" dist="38100">
                      <a:srgbClr val="000000">
                        <a:alpha val="43137"/>
                      </a:srgbClr>
                    </a:outerShdw>
                  </a:effectLst>
                  <a:latin charset="0" panose="02020603050405020304" pitchFamily="18" typeface="Times New Roman"/>
                  <a:ea charset="-122" panose="020b0503020204020204" pitchFamily="34" typeface="微软雅黑"/>
                  <a:cs charset="0" panose="020b0604020202020204" pitchFamily="34" typeface="Arial"/>
                  <a:sym charset="0" panose="02020603050405020304" pitchFamily="18" typeface="Times New Roman"/>
                </a:rPr>
                <a:t>Result</a:t>
              </a:r>
            </a:p>
          </p:txBody>
        </p:sp>
        <p:sp>
          <p:nvSpPr>
            <p:cNvPr id="21" name="Rectangle 20"/>
            <p:cNvSpPr/>
            <p:nvPr/>
          </p:nvSpPr>
          <p:spPr>
            <a:xfrm>
              <a:off x="1942375" y="2172029"/>
              <a:ext cx="1094126" cy="513284"/>
            </a:xfrm>
            <a:prstGeom prst="rect">
              <a:avLst/>
            </a:prstGeom>
          </p:spPr>
          <p:txBody>
            <a:bodyPr anchor="ctr" wrap="square">
              <a:spAutoFit/>
            </a:bodyPr>
            <a:lstStyle/>
            <a:p>
              <a:pPr algn="ctr" fontAlgn="base">
                <a:spcBef>
                  <a:spcPct val="0"/>
                </a:spcBef>
                <a:spcAft>
                  <a:spcPct val="0"/>
                </a:spcAft>
              </a:pPr>
              <a:r>
                <a:rPr b="1" lang="en-US" sz="1476">
                  <a:solidFill>
                    <a:schemeClr val="bg1"/>
                  </a:solidFill>
                  <a:effectLst>
                    <a:outerShdw algn="tl" blurRad="38100" dir="2700000" dist="38100">
                      <a:srgbClr val="000000">
                        <a:alpha val="43137"/>
                      </a:srgbClr>
                    </a:outerShdw>
                  </a:effectLst>
                  <a:latin charset="0" panose="02020603050405020304" pitchFamily="18" typeface="Times New Roman"/>
                  <a:ea charset="-122" panose="020b0503020204020204" pitchFamily="34" typeface="微软雅黑"/>
                  <a:cs charset="0" panose="020b0604020202020204" pitchFamily="34" typeface="Arial"/>
                  <a:sym charset="0" panose="02020603050405020304" pitchFamily="18" typeface="Times New Roman"/>
                </a:rPr>
                <a:t>Analyze</a:t>
              </a:r>
            </a:p>
            <a:p>
              <a:pPr algn="ctr" fontAlgn="base">
                <a:spcBef>
                  <a:spcPct val="0"/>
                </a:spcBef>
                <a:spcAft>
                  <a:spcPct val="0"/>
                </a:spcAft>
              </a:pPr>
              <a:r>
                <a:rPr b="1" lang="en-US" sz="1476">
                  <a:solidFill>
                    <a:schemeClr val="bg1"/>
                  </a:solidFill>
                  <a:effectLst>
                    <a:outerShdw algn="tl" blurRad="38100" dir="2700000" dist="38100">
                      <a:srgbClr val="000000">
                        <a:alpha val="43137"/>
                      </a:srgbClr>
                    </a:outerShdw>
                  </a:effectLst>
                  <a:latin charset="0" panose="02020603050405020304" pitchFamily="18" typeface="Times New Roman"/>
                  <a:ea charset="-122" panose="020b0503020204020204" pitchFamily="34" typeface="微软雅黑"/>
                  <a:cs charset="0" panose="020b0604020202020204" pitchFamily="34" typeface="Arial"/>
                  <a:sym charset="0" panose="02020603050405020304" pitchFamily="18" typeface="Times New Roman"/>
                </a:rPr>
                <a:t>Differcnces</a:t>
              </a:r>
            </a:p>
          </p:txBody>
        </p:sp>
        <p:grpSp>
          <p:nvGrpSpPr>
            <p:cNvPr id="33" name="Group 32"/>
            <p:cNvGrpSpPr/>
            <p:nvPr/>
          </p:nvGrpSpPr>
          <p:grpSpPr>
            <a:xfrm>
              <a:off x="3080764" y="3497236"/>
              <a:ext cx="925276" cy="787356"/>
              <a:chOff x="2057401" y="1725613"/>
              <a:chExt cx="1214438" cy="1073150"/>
            </a:xfrm>
            <a:solidFill>
              <a:schemeClr val="bg1"/>
            </a:solidFill>
          </p:grpSpPr>
          <p:sp>
            <p:nvSpPr>
              <p:cNvPr id="34" name="Oval 11"/>
              <p:cNvSpPr>
                <a:spLocks noChangeArrowheads="1"/>
              </p:cNvSpPr>
              <p:nvPr/>
            </p:nvSpPr>
            <p:spPr bwMode="auto">
              <a:xfrm>
                <a:off x="2500313" y="2616200"/>
                <a:ext cx="182563" cy="182563"/>
              </a:xfrm>
              <a:prstGeom prst="ellipse">
                <a:avLst/>
              </a:prstGeom>
              <a:grpFill/>
              <a:ln>
                <a:noFill/>
              </a:ln>
              <a:extLst>
                <a:ext uri="{91240B29-F687-4F45-9708-019B960494DF}">
                  <a14:hiddenLine w="9525">
                    <a:solidFill>
                      <a:srgbClr val="000000"/>
                    </a:solidFill>
                    <a:round/>
                    <a:headEnd/>
                    <a:tailEnd/>
                  </a14:hiddenLine>
                </a:ext>
              </a:extLst>
            </p:spPr>
            <p:txBody>
              <a:bodyPr anchor="t" anchorCtr="0" bIns="64290" compatLnSpc="1" lIns="128580" numCol="1" rIns="128580" tIns="64290" vert="horz" wrap="square">
                <a:prstTxWarp prst="textNoShape">
                  <a:avLst/>
                </a:prstTxWarp>
              </a:bodyPr>
              <a:lstStyle/>
              <a:p>
                <a:endParaRPr lang="en-US" sz="2531">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35" name="Oval 12"/>
              <p:cNvSpPr>
                <a:spLocks noChangeArrowheads="1"/>
              </p:cNvSpPr>
              <p:nvPr/>
            </p:nvSpPr>
            <p:spPr bwMode="auto">
              <a:xfrm>
                <a:off x="2867026" y="2616200"/>
                <a:ext cx="184150" cy="182563"/>
              </a:xfrm>
              <a:prstGeom prst="ellipse">
                <a:avLst/>
              </a:prstGeom>
              <a:grpFill/>
              <a:ln>
                <a:noFill/>
              </a:ln>
              <a:extLst>
                <a:ext uri="{91240B29-F687-4F45-9708-019B960494DF}">
                  <a14:hiddenLine w="9525">
                    <a:solidFill>
                      <a:srgbClr val="000000"/>
                    </a:solidFill>
                    <a:round/>
                    <a:headEnd/>
                    <a:tailEnd/>
                  </a14:hiddenLine>
                </a:ext>
              </a:extLst>
            </p:spPr>
            <p:txBody>
              <a:bodyPr anchor="t" anchorCtr="0" bIns="64290" compatLnSpc="1" lIns="128580" numCol="1" rIns="128580" tIns="64290" vert="horz" wrap="square">
                <a:prstTxWarp prst="textNoShape">
                  <a:avLst/>
                </a:prstTxWarp>
              </a:bodyPr>
              <a:lstStyle/>
              <a:p>
                <a:endParaRPr lang="en-US" sz="2531">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36" name="Freeform 13"/>
              <p:cNvSpPr>
                <a:spLocks noEditPoints="1"/>
              </p:cNvSpPr>
              <p:nvPr/>
            </p:nvSpPr>
            <p:spPr bwMode="auto">
              <a:xfrm>
                <a:off x="2057401" y="1725613"/>
                <a:ext cx="1214438" cy="823913"/>
              </a:xfrm>
              <a:custGeom>
                <a:gdLst>
                  <a:gd fmla="*/ 383 w 390" name="T0"/>
                  <a:gd fmla="*/ 64 h 265" name="T1"/>
                  <a:gd fmla="*/ 364 w 390" name="T2"/>
                  <a:gd fmla="*/ 57 h 265" name="T3"/>
                  <a:gd fmla="*/ 105 w 390" name="T4"/>
                  <a:gd fmla="*/ 57 h 265" name="T5"/>
                  <a:gd fmla="*/ 102 w 390" name="T6"/>
                  <a:gd fmla="*/ 44 h 265" name="T7"/>
                  <a:gd fmla="*/ 61 w 390" name="T8"/>
                  <a:gd fmla="*/ 0 h 265" name="T9"/>
                  <a:gd fmla="*/ 0 w 390" name="T10"/>
                  <a:gd fmla="*/ 0 h 265" name="T11"/>
                  <a:gd fmla="*/ 14 w 390" name="T12"/>
                  <a:gd fmla="*/ 28 h 265" name="T13"/>
                  <a:gd fmla="*/ 62 w 390" name="T14"/>
                  <a:gd fmla="*/ 28 h 265" name="T15"/>
                  <a:gd fmla="*/ 75 w 390" name="T16"/>
                  <a:gd fmla="*/ 44 h 265" name="T17"/>
                  <a:gd fmla="*/ 116 w 390" name="T18"/>
                  <a:gd fmla="*/ 242 h 265" name="T19"/>
                  <a:gd fmla="*/ 163 w 390" name="T20"/>
                  <a:gd fmla="*/ 265 h 265" name="T21"/>
                  <a:gd fmla="*/ 327 w 390" name="T22"/>
                  <a:gd fmla="*/ 265 h 265" name="T23"/>
                  <a:gd fmla="*/ 352 w 390" name="T24"/>
                  <a:gd fmla="*/ 239 h 265" name="T25"/>
                  <a:gd fmla="*/ 166 w 390" name="T26"/>
                  <a:gd fmla="*/ 239 h 265" name="T27"/>
                  <a:gd fmla="*/ 138 w 390" name="T28"/>
                  <a:gd fmla="*/ 213 h 265" name="T29"/>
                  <a:gd fmla="*/ 130 w 390" name="T30"/>
                  <a:gd fmla="*/ 172 h 265" name="T31"/>
                  <a:gd fmla="*/ 362 w 390" name="T32"/>
                  <a:gd fmla="*/ 172 h 265" name="T33"/>
                  <a:gd fmla="*/ 362 w 390" name="T34"/>
                  <a:gd fmla="*/ 172 h 265" name="T35"/>
                  <a:gd fmla="*/ 382 w 390" name="T36"/>
                  <a:gd fmla="*/ 153 h 265" name="T37"/>
                  <a:gd fmla="*/ 390 w 390" name="T38"/>
                  <a:gd fmla="*/ 81 h 265" name="T39"/>
                  <a:gd fmla="*/ 383 w 390" name="T40"/>
                  <a:gd fmla="*/ 64 h 265" name="T41"/>
                  <a:gd fmla="*/ 356 w 390" name="T42"/>
                  <a:gd fmla="*/ 143 h 265" name="T43"/>
                  <a:gd fmla="*/ 123 w 390" name="T44"/>
                  <a:gd fmla="*/ 143 h 265" name="T45"/>
                  <a:gd fmla="*/ 112 w 390" name="T46"/>
                  <a:gd fmla="*/ 90 h 265" name="T47"/>
                  <a:gd fmla="*/ 362 w 390" name="T48"/>
                  <a:gd fmla="*/ 90 h 265" name="T49"/>
                  <a:gd fmla="*/ 356 w 390" name="T50"/>
                  <a:gd fmla="*/ 143 h 265" name="T5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b="b" l="0" r="r" t="0"/>
                <a:pathLst>
                  <a:path h="265" w="390">
                    <a:moveTo>
                      <a:pt x="383" y="64"/>
                    </a:moveTo>
                    <a:cubicBezTo>
                      <a:pt x="377" y="57"/>
                      <a:pt x="364" y="57"/>
                      <a:pt x="364" y="57"/>
                    </a:cubicBezTo>
                    <a:cubicBezTo>
                      <a:pt x="105" y="57"/>
                      <a:pt x="105" y="57"/>
                      <a:pt x="105" y="57"/>
                    </a:cubicBezTo>
                    <a:cubicBezTo>
                      <a:pt x="102" y="44"/>
                      <a:pt x="102" y="44"/>
                      <a:pt x="102" y="44"/>
                    </a:cubicBezTo>
                    <a:cubicBezTo>
                      <a:pt x="102" y="44"/>
                      <a:pt x="96" y="0"/>
                      <a:pt x="61" y="0"/>
                    </a:cubicBezTo>
                    <a:cubicBezTo>
                      <a:pt x="26" y="0"/>
                      <a:pt x="0" y="0"/>
                      <a:pt x="0" y="0"/>
                    </a:cubicBezTo>
                    <a:cubicBezTo>
                      <a:pt x="14" y="28"/>
                      <a:pt x="14" y="28"/>
                      <a:pt x="14" y="28"/>
                    </a:cubicBezTo>
                    <a:cubicBezTo>
                      <a:pt x="62" y="28"/>
                      <a:pt x="62" y="28"/>
                      <a:pt x="62" y="28"/>
                    </a:cubicBezTo>
                    <a:cubicBezTo>
                      <a:pt x="62" y="28"/>
                      <a:pt x="73" y="25"/>
                      <a:pt x="75" y="44"/>
                    </a:cubicBezTo>
                    <a:cubicBezTo>
                      <a:pt x="116" y="242"/>
                      <a:pt x="116" y="242"/>
                      <a:pt x="116" y="242"/>
                    </a:cubicBezTo>
                    <a:cubicBezTo>
                      <a:pt x="116" y="242"/>
                      <a:pt x="123" y="265"/>
                      <a:pt x="163" y="265"/>
                    </a:cubicBezTo>
                    <a:cubicBezTo>
                      <a:pt x="163" y="265"/>
                      <a:pt x="304" y="265"/>
                      <a:pt x="327" y="265"/>
                    </a:cubicBezTo>
                    <a:cubicBezTo>
                      <a:pt x="350" y="265"/>
                      <a:pt x="352" y="239"/>
                      <a:pt x="352" y="239"/>
                    </a:cubicBezTo>
                    <a:cubicBezTo>
                      <a:pt x="166" y="239"/>
                      <a:pt x="166" y="239"/>
                      <a:pt x="166" y="239"/>
                    </a:cubicBezTo>
                    <a:cubicBezTo>
                      <a:pt x="166" y="239"/>
                      <a:pt x="142" y="241"/>
                      <a:pt x="138" y="213"/>
                    </a:cubicBezTo>
                    <a:cubicBezTo>
                      <a:pt x="130" y="172"/>
                      <a:pt x="130" y="172"/>
                      <a:pt x="130" y="172"/>
                    </a:cubicBezTo>
                    <a:cubicBezTo>
                      <a:pt x="362" y="172"/>
                      <a:pt x="362" y="172"/>
                      <a:pt x="362" y="172"/>
                    </a:cubicBezTo>
                    <a:cubicBezTo>
                      <a:pt x="362" y="172"/>
                      <a:pt x="362" y="172"/>
                      <a:pt x="362" y="172"/>
                    </a:cubicBezTo>
                    <a:cubicBezTo>
                      <a:pt x="372" y="171"/>
                      <a:pt x="381" y="163"/>
                      <a:pt x="382" y="153"/>
                    </a:cubicBezTo>
                    <a:cubicBezTo>
                      <a:pt x="390" y="81"/>
                      <a:pt x="390" y="81"/>
                      <a:pt x="390" y="81"/>
                    </a:cubicBezTo>
                    <a:cubicBezTo>
                      <a:pt x="390" y="74"/>
                      <a:pt x="390" y="70"/>
                      <a:pt x="383" y="64"/>
                    </a:cubicBezTo>
                    <a:close/>
                    <a:moveTo>
                      <a:pt x="356" y="143"/>
                    </a:moveTo>
                    <a:cubicBezTo>
                      <a:pt x="123" y="143"/>
                      <a:pt x="123" y="143"/>
                      <a:pt x="123" y="143"/>
                    </a:cubicBezTo>
                    <a:cubicBezTo>
                      <a:pt x="112" y="90"/>
                      <a:pt x="112" y="90"/>
                      <a:pt x="112" y="90"/>
                    </a:cubicBezTo>
                    <a:cubicBezTo>
                      <a:pt x="362" y="90"/>
                      <a:pt x="362" y="90"/>
                      <a:pt x="362" y="90"/>
                    </a:cubicBezTo>
                    <a:lnTo>
                      <a:pt x="356" y="143"/>
                    </a:lnTo>
                    <a:close/>
                  </a:path>
                </a:pathLst>
              </a:custGeom>
              <a:grpFill/>
              <a:ln>
                <a:noFill/>
              </a:ln>
              <a:extLst>
                <a:ext uri="{91240B29-F687-4F45-9708-019B960494DF}">
                  <a14:hiddenLine w="9525">
                    <a:solidFill>
                      <a:srgbClr val="000000"/>
                    </a:solidFill>
                    <a:round/>
                    <a:headEnd/>
                    <a:tailEnd/>
                  </a14:hiddenLine>
                </a:ext>
              </a:extLst>
            </p:spPr>
            <p:txBody>
              <a:bodyPr anchor="t" anchorCtr="0" bIns="64290" compatLnSpc="1" lIns="128580" numCol="1" rIns="128580" tIns="64290" vert="horz" wrap="square">
                <a:prstTxWarp prst="textNoShape">
                  <a:avLst/>
                </a:prstTxWarp>
              </a:bodyPr>
              <a:lstStyle/>
              <a:p>
                <a:endParaRPr lang="en-US" sz="2531">
                  <a:latin charset="0" panose="02020603050405020304" pitchFamily="18" typeface="Times New Roman"/>
                  <a:ea charset="-122" panose="020b0503020204020204" pitchFamily="34" typeface="微软雅黑"/>
                  <a:sym charset="0" panose="02020603050405020304" pitchFamily="18" typeface="Times New Roman"/>
                </a:endParaRPr>
              </a:p>
            </p:txBody>
          </p:sp>
        </p:grpSp>
      </p:grpSp>
      <p:sp>
        <p:nvSpPr>
          <p:cNvPr id="28" name="Content Placeholder 2"/>
          <p:cNvSpPr txBox="1"/>
          <p:nvPr/>
        </p:nvSpPr>
        <p:spPr>
          <a:xfrm>
            <a:off x="4820637" y="366080"/>
            <a:ext cx="3217476" cy="365608"/>
          </a:xfrm>
          <a:prstGeom prst="rect">
            <a:avLst/>
          </a:prstGeom>
        </p:spPr>
        <p:txBody>
          <a:bodyPr anchor="t" bIns="0" lIns="0" rIns="0" rtlCol="0" tIns="0" vert="horz" wrap="square">
            <a:spAutoFit/>
          </a:bodyPr>
          <a:lstStyle>
            <a:lvl1pPr algn="r" defTabSz="457200" eaLnBrk="1" hangingPunct="1" indent="0" latinLnBrk="0" marL="0" rtl="0">
              <a:spcBef>
                <a:spcPct val="20000"/>
              </a:spcBef>
              <a:spcAft>
                <a:spcPts val="600"/>
              </a:spcAft>
              <a:buClr>
                <a:schemeClr val="accent1">
                  <a:lumMod val="75000"/>
                </a:schemeClr>
              </a:buClr>
              <a:buSzPct val="145000"/>
              <a:buFont typeface="Arial"/>
              <a:buNone/>
              <a:defRPr cap="none" kern="1200" sz="2100">
                <a:solidFill>
                  <a:schemeClr val="tx1"/>
                </a:solidFill>
                <a:effectLst/>
                <a:latin typeface="+mn-lt"/>
                <a:ea typeface="+mn-ea"/>
                <a:cs typeface="+mn-cs"/>
              </a:defRPr>
            </a:lvl1pPr>
            <a:lvl2pPr algn="ctr" defTabSz="457200" eaLnBrk="1" hangingPunct="1" indent="0" latinLnBrk="0" marL="457200" rtl="0">
              <a:spcBef>
                <a:spcPct val="20000"/>
              </a:spcBef>
              <a:spcAft>
                <a:spcPts val="600"/>
              </a:spcAft>
              <a:buClr>
                <a:schemeClr val="accent1">
                  <a:lumMod val="75000"/>
                </a:schemeClr>
              </a:buClr>
              <a:buSzPct val="145000"/>
              <a:buFont typeface="Arial"/>
              <a:buNone/>
              <a:defRPr cap="none" kern="1200" sz="2000">
                <a:solidFill>
                  <a:schemeClr val="tx1">
                    <a:tint val="75000"/>
                  </a:schemeClr>
                </a:solidFill>
                <a:effectLst/>
                <a:latin typeface="+mn-lt"/>
                <a:ea typeface="+mn-ea"/>
                <a:cs typeface="+mn-cs"/>
              </a:defRPr>
            </a:lvl2pPr>
            <a:lvl3pPr algn="ctr" defTabSz="457200" eaLnBrk="1" hangingPunct="1" indent="0" latinLnBrk="0" marL="914400" rtl="0">
              <a:spcBef>
                <a:spcPct val="20000"/>
              </a:spcBef>
              <a:spcAft>
                <a:spcPts val="600"/>
              </a:spcAft>
              <a:buClr>
                <a:schemeClr val="accent1">
                  <a:lumMod val="75000"/>
                </a:schemeClr>
              </a:buClr>
              <a:buSzPct val="145000"/>
              <a:buFont typeface="Arial"/>
              <a:buNone/>
              <a:defRPr cap="none" kern="1200" sz="1800">
                <a:solidFill>
                  <a:schemeClr val="tx1">
                    <a:tint val="75000"/>
                  </a:schemeClr>
                </a:solidFill>
                <a:effectLst/>
                <a:latin typeface="+mn-lt"/>
                <a:ea typeface="+mn-ea"/>
                <a:cs typeface="+mn-cs"/>
              </a:defRPr>
            </a:lvl3pPr>
            <a:lvl4pPr algn="ctr" defTabSz="457200" eaLnBrk="1" hangingPunct="1" indent="0" latinLnBrk="0" marL="1371600" rtl="0">
              <a:spcBef>
                <a:spcPct val="20000"/>
              </a:spcBef>
              <a:spcAft>
                <a:spcPts val="600"/>
              </a:spcAft>
              <a:buClr>
                <a:schemeClr val="accent1">
                  <a:lumMod val="75000"/>
                </a:schemeClr>
              </a:buClr>
              <a:buSzPct val="145000"/>
              <a:buFont typeface="Arial"/>
              <a:buNone/>
              <a:defRPr cap="none" kern="1200" sz="1600">
                <a:solidFill>
                  <a:schemeClr val="tx1">
                    <a:tint val="75000"/>
                  </a:schemeClr>
                </a:solidFill>
                <a:effectLst/>
                <a:latin typeface="+mn-lt"/>
                <a:ea typeface="+mn-ea"/>
                <a:cs typeface="+mn-cs"/>
              </a:defRPr>
            </a:lvl4pPr>
            <a:lvl5pPr algn="ctr" defTabSz="457200" eaLnBrk="1" hangingPunct="1" indent="0" latinLnBrk="0" marL="18288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5pPr>
            <a:lvl6pPr algn="ctr" defTabSz="457200" eaLnBrk="1" hangingPunct="1" indent="0" latinLnBrk="0" marL="22860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6pPr>
            <a:lvl7pPr algn="ctr" defTabSz="457200" eaLnBrk="1" hangingPunct="1" indent="0" latinLnBrk="0" marL="27432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7pPr>
            <a:lvl8pPr algn="ctr" defTabSz="457200" eaLnBrk="1" hangingPunct="1" indent="0" latinLnBrk="0" marL="32004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8pPr>
            <a:lvl9pPr algn="ctr" defTabSz="457200" eaLnBrk="1" hangingPunct="1" indent="0" latinLnBrk="0" marL="36576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9pPr>
          </a:lstStyle>
          <a:p>
            <a:pPr algn="ctr"/>
            <a:r>
              <a:rPr altLang="en-US" b="1" lang="zh-CN" sz="2399">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点击添加相关标题文字</a:t>
            </a:r>
          </a:p>
        </p:txBody>
      </p:sp>
      <p:sp>
        <p:nvSpPr>
          <p:cNvPr id="29" name="Text Box 11"/>
          <p:cNvSpPr txBox="1">
            <a:spLocks noChangeArrowheads="1"/>
          </p:cNvSpPr>
          <p:nvPr/>
        </p:nvSpPr>
        <p:spPr bwMode="auto">
          <a:xfrm>
            <a:off x="5108654" y="727938"/>
            <a:ext cx="2641443" cy="182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wrap="square">
            <a:spAutoFit/>
          </a:bodyPr>
          <a:lstStyle>
            <a:lvl1pPr eaLnBrk="0" hangingPunct="0">
              <a:defRPr>
                <a:solidFill>
                  <a:schemeClr val="tx1"/>
                </a:solidFill>
                <a:latin charset="0" panose="020f0502020204030204" pitchFamily="34" typeface="Calibri"/>
                <a:ea charset="-122" typeface="宋体"/>
              </a:defRPr>
            </a:lvl1pPr>
            <a:lvl2pPr eaLnBrk="0" hangingPunct="0" indent="-285750" marL="742950">
              <a:defRPr>
                <a:solidFill>
                  <a:schemeClr val="tx1"/>
                </a:solidFill>
                <a:latin charset="0" panose="020f0502020204030204" pitchFamily="34" typeface="Calibri"/>
                <a:ea charset="-122" typeface="宋体"/>
              </a:defRPr>
            </a:lvl2pPr>
            <a:lvl3pPr eaLnBrk="0" hangingPunct="0" indent="-228600" marL="1143000">
              <a:defRPr>
                <a:solidFill>
                  <a:schemeClr val="tx1"/>
                </a:solidFill>
                <a:latin charset="0" panose="020f0502020204030204" pitchFamily="34" typeface="Calibri"/>
                <a:ea charset="-122" typeface="宋体"/>
              </a:defRPr>
            </a:lvl3pPr>
            <a:lvl4pPr eaLnBrk="0" hangingPunct="0" indent="-228600" marL="1600200">
              <a:defRPr>
                <a:solidFill>
                  <a:schemeClr val="tx1"/>
                </a:solidFill>
                <a:latin charset="0" panose="020f0502020204030204" pitchFamily="34" typeface="Calibri"/>
                <a:ea charset="-122" typeface="宋体"/>
              </a:defRPr>
            </a:lvl4pPr>
            <a:lvl5pPr eaLnBrk="0" hangingPunct="0" indent="-228600" marL="2057400">
              <a:defRPr>
                <a:solidFill>
                  <a:schemeClr val="tx1"/>
                </a:solidFill>
                <a:latin charset="0" panose="020f0502020204030204" pitchFamily="34" typeface="Calibri"/>
                <a:ea charset="-122" typeface="宋体"/>
              </a:defRPr>
            </a:lvl5pPr>
            <a:lvl6pPr eaLnBrk="0" fontAlgn="base" hangingPunct="0" indent="-228600" marL="2514600">
              <a:spcBef>
                <a:spcPct val="0"/>
              </a:spcBef>
              <a:spcAft>
                <a:spcPct val="0"/>
              </a:spcAft>
              <a:defRPr>
                <a:solidFill>
                  <a:schemeClr val="tx1"/>
                </a:solidFill>
                <a:latin charset="0" panose="020f0502020204030204" pitchFamily="34" typeface="Calibri"/>
                <a:ea charset="-122" typeface="宋体"/>
              </a:defRPr>
            </a:lvl6pPr>
            <a:lvl7pPr eaLnBrk="0" fontAlgn="base" hangingPunct="0" indent="-228600" marL="2971800">
              <a:spcBef>
                <a:spcPct val="0"/>
              </a:spcBef>
              <a:spcAft>
                <a:spcPct val="0"/>
              </a:spcAft>
              <a:defRPr>
                <a:solidFill>
                  <a:schemeClr val="tx1"/>
                </a:solidFill>
                <a:latin charset="0" panose="020f0502020204030204" pitchFamily="34" typeface="Calibri"/>
                <a:ea charset="-122" typeface="宋体"/>
              </a:defRPr>
            </a:lvl7pPr>
            <a:lvl8pPr eaLnBrk="0" fontAlgn="base" hangingPunct="0" indent="-228600" marL="3429000">
              <a:spcBef>
                <a:spcPct val="0"/>
              </a:spcBef>
              <a:spcAft>
                <a:spcPct val="0"/>
              </a:spcAft>
              <a:defRPr>
                <a:solidFill>
                  <a:schemeClr val="tx1"/>
                </a:solidFill>
                <a:latin charset="0" panose="020f0502020204030204" pitchFamily="34" typeface="Calibri"/>
                <a:ea charset="-122" typeface="宋体"/>
              </a:defRPr>
            </a:lvl8pPr>
            <a:lvl9pPr eaLnBrk="0" fontAlgn="base" hangingPunct="0" indent="-228600" marL="3886200">
              <a:spcBef>
                <a:spcPct val="0"/>
              </a:spcBef>
              <a:spcAft>
                <a:spcPct val="0"/>
              </a:spcAft>
              <a:defRPr>
                <a:solidFill>
                  <a:schemeClr val="tx1"/>
                </a:solidFill>
                <a:latin charset="0" panose="020f0502020204030204" pitchFamily="34" typeface="Calibri"/>
                <a:ea charset="-122" typeface="宋体"/>
              </a:defRPr>
            </a:lvl9pPr>
          </a:lstStyle>
          <a:p>
            <a:pPr algn="ctr" eaLnBrk="1" hangingPunct="1">
              <a:defRPr/>
            </a:pPr>
            <a:r>
              <a:rPr altLang="zh-CN" lang="en-US" sz="12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CLICK TO ADD CAPTION TEXT</a:t>
            </a:r>
          </a:p>
        </p:txBody>
      </p:sp>
    </p:spTree>
    <p:extLst>
      <p:ext uri="{BB962C8B-B14F-4D97-AF65-F5344CB8AC3E}">
        <p14:creationId val="982188495"/>
      </p:ext>
    </p:extLst>
  </p:cSld>
  <p:clrMapOvr>
    <a:masterClrMapping/>
  </p:clrMapOvr>
  <mc:AlternateContent>
    <mc:Choice Requires="p14">
      <p:transition p14:dur="1200" spd="slow">
        <p14:prism/>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decel="100000" fill="hold" id="5" nodeType="clickEffect" presetClass="entr" presetID="49" presetSubtype="0">
                                  <p:stCondLst>
                                    <p:cond delay="0"/>
                                  </p:stCondLst>
                                  <p:childTnLst>
                                    <p:set>
                                      <p:cBhvr>
                                        <p:cTn dur="1" fill="hold" id="6">
                                          <p:stCondLst>
                                            <p:cond delay="0"/>
                                          </p:stCondLst>
                                        </p:cTn>
                                        <p:tgtEl>
                                          <p:spTgt spid="23"/>
                                        </p:tgtEl>
                                        <p:attrNameLst>
                                          <p:attrName>style.visibility</p:attrName>
                                        </p:attrNameLst>
                                      </p:cBhvr>
                                      <p:to>
                                        <p:strVal val="visible"/>
                                      </p:to>
                                    </p:set>
                                    <p:anim calcmode="lin" valueType="num">
                                      <p:cBhvr>
                                        <p:cTn dur="500" fill="hold" id="7"/>
                                        <p:tgtEl>
                                          <p:spTgt spid="23"/>
                                        </p:tgtEl>
                                        <p:attrNameLst>
                                          <p:attrName>ppt_w</p:attrName>
                                        </p:attrNameLst>
                                      </p:cBhvr>
                                      <p:tavLst>
                                        <p:tav tm="0">
                                          <p:val>
                                            <p:fltVal val="0"/>
                                          </p:val>
                                        </p:tav>
                                        <p:tav tm="100000">
                                          <p:val>
                                            <p:strVal val="#ppt_w"/>
                                          </p:val>
                                        </p:tav>
                                      </p:tavLst>
                                    </p:anim>
                                    <p:anim calcmode="lin" valueType="num">
                                      <p:cBhvr>
                                        <p:cTn dur="500" fill="hold" id="8"/>
                                        <p:tgtEl>
                                          <p:spTgt spid="23"/>
                                        </p:tgtEl>
                                        <p:attrNameLst>
                                          <p:attrName>ppt_h</p:attrName>
                                        </p:attrNameLst>
                                      </p:cBhvr>
                                      <p:tavLst>
                                        <p:tav tm="0">
                                          <p:val>
                                            <p:fltVal val="0"/>
                                          </p:val>
                                        </p:tav>
                                        <p:tav tm="100000">
                                          <p:val>
                                            <p:strVal val="#ppt_h"/>
                                          </p:val>
                                        </p:tav>
                                      </p:tavLst>
                                    </p:anim>
                                    <p:anim calcmode="lin" valueType="num">
                                      <p:cBhvr>
                                        <p:cTn dur="500" fill="hold" id="9"/>
                                        <p:tgtEl>
                                          <p:spTgt spid="23"/>
                                        </p:tgtEl>
                                        <p:attrNameLst>
                                          <p:attrName>style.rotation</p:attrName>
                                        </p:attrNameLst>
                                      </p:cBhvr>
                                      <p:tavLst>
                                        <p:tav tm="0">
                                          <p:val>
                                            <p:fltVal val="360"/>
                                          </p:val>
                                        </p:tav>
                                        <p:tav tm="100000">
                                          <p:val>
                                            <p:fltVal val="0"/>
                                          </p:val>
                                        </p:tav>
                                      </p:tavLst>
                                    </p:anim>
                                    <p:animEffect filter="fade" transition="in">
                                      <p:cBhvr>
                                        <p:cTn dur="500" id="10"/>
                                        <p:tgtEl>
                                          <p:spTgt spid="23"/>
                                        </p:tgtEl>
                                      </p:cBhvr>
                                    </p:animEffect>
                                  </p:childTnLst>
                                </p:cTn>
                              </p:par>
                            </p:childTnLst>
                          </p:cTn>
                        </p:par>
                      </p:childTnLst>
                    </p:cTn>
                  </p:par>
                  <p:par>
                    <p:cTn fill="hold" id="11" nodeType="clickPar">
                      <p:stCondLst>
                        <p:cond delay="indefinite"/>
                      </p:stCondLst>
                      <p:childTnLst>
                        <p:par>
                          <p:cTn fill="hold" id="12" nodeType="afterGroup">
                            <p:stCondLst>
                              <p:cond delay="0"/>
                            </p:stCondLst>
                            <p:childTnLst>
                              <p:par>
                                <p:cTn fill="hold" grpId="0" id="13" nodeType="clickEffect" presetClass="entr" presetID="10" presetSubtype="0">
                                  <p:stCondLst>
                                    <p:cond delay="0"/>
                                  </p:stCondLst>
                                  <p:childTnLst>
                                    <p:set>
                                      <p:cBhvr>
                                        <p:cTn dur="1" fill="hold" id="14">
                                          <p:stCondLst>
                                            <p:cond delay="0"/>
                                          </p:stCondLst>
                                        </p:cTn>
                                        <p:tgtEl>
                                          <p:spTgt spid="76"/>
                                        </p:tgtEl>
                                        <p:attrNameLst>
                                          <p:attrName>style.visibility</p:attrName>
                                        </p:attrNameLst>
                                      </p:cBhvr>
                                      <p:to>
                                        <p:strVal val="visible"/>
                                      </p:to>
                                    </p:set>
                                    <p:animEffect filter="fade" transition="in">
                                      <p:cBhvr>
                                        <p:cTn dur="500" id="15"/>
                                        <p:tgtEl>
                                          <p:spTgt spid="76"/>
                                        </p:tgtEl>
                                      </p:cBhvr>
                                    </p:animEffect>
                                  </p:childTnLst>
                                </p:cTn>
                              </p:par>
                            </p:childTnLst>
                          </p:cTn>
                        </p:par>
                      </p:childTnLst>
                    </p:cTn>
                  </p:par>
                  <p:par>
                    <p:cTn fill="hold" id="16" nodeType="clickPar">
                      <p:stCondLst>
                        <p:cond delay="indefinite"/>
                      </p:stCondLst>
                      <p:childTnLst>
                        <p:par>
                          <p:cTn fill="hold" id="17" nodeType="afterGroup">
                            <p:stCondLst>
                              <p:cond delay="0"/>
                            </p:stCondLst>
                            <p:childTnLst>
                              <p:par>
                                <p:cTn fill="hold" grpId="0" id="18" nodeType="clickEffect" presetClass="entr" presetID="22" presetSubtype="8">
                                  <p:stCondLst>
                                    <p:cond delay="0"/>
                                  </p:stCondLst>
                                  <p:childTnLst>
                                    <p:set>
                                      <p:cBhvr>
                                        <p:cTn dur="1" fill="hold" id="19">
                                          <p:stCondLst>
                                            <p:cond delay="0"/>
                                          </p:stCondLst>
                                        </p:cTn>
                                        <p:tgtEl>
                                          <p:spTgt spid="77"/>
                                        </p:tgtEl>
                                        <p:attrNameLst>
                                          <p:attrName>style.visibility</p:attrName>
                                        </p:attrNameLst>
                                      </p:cBhvr>
                                      <p:to>
                                        <p:strVal val="visible"/>
                                      </p:to>
                                    </p:set>
                                    <p:animEffect filter="wipe(left)" transition="in">
                                      <p:cBhvr>
                                        <p:cTn dur="500" id="20"/>
                                        <p:tgtEl>
                                          <p:spTgt spid="77"/>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76"/>
      <p:bldP grpId="0" spid="77"/>
    </p:bldLst>
  </p:timing>
</p:sld>
</file>

<file path=ppt/slides/slide1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69" name="Group 68"/>
          <p:cNvGrpSpPr/>
          <p:nvPr/>
        </p:nvGrpSpPr>
        <p:grpSpPr>
          <a:xfrm>
            <a:off x="9586968" y="2567912"/>
            <a:ext cx="1449838" cy="1673941"/>
            <a:chOff x="9090030" y="2434894"/>
            <a:chExt cx="1374737" cy="1587231"/>
          </a:xfrm>
          <a:solidFill>
            <a:schemeClr val="accent4"/>
          </a:solidFill>
        </p:grpSpPr>
        <p:sp>
          <p:nvSpPr>
            <p:cNvPr id="3" name="Freeform 2"/>
            <p:cNvSpPr/>
            <p:nvPr/>
          </p:nvSpPr>
          <p:spPr bwMode="auto">
            <a:xfrm flipH="1">
              <a:off x="9090030" y="2434894"/>
              <a:ext cx="1374737" cy="245535"/>
            </a:xfrm>
            <a:custGeom>
              <a:gdLst>
                <a:gd fmla="*/ 890 w 896" name="T0"/>
                <a:gd fmla="*/ 32 h 160" name="T1"/>
                <a:gd fmla="*/ 840 w 896" name="T2"/>
                <a:gd fmla="*/ 0 h 160" name="T3"/>
                <a:gd fmla="*/ 791 w 896" name="T4"/>
                <a:gd fmla="*/ 32 h 160" name="T5"/>
                <a:gd fmla="*/ 741 w 896" name="T6"/>
                <a:gd fmla="*/ 0 h 160" name="T7"/>
                <a:gd fmla="*/ 692 w 896" name="T8"/>
                <a:gd fmla="*/ 32 h 160" name="T9"/>
                <a:gd fmla="*/ 642 w 896" name="T10"/>
                <a:gd fmla="*/ 0 h 160" name="T11"/>
                <a:gd fmla="*/ 593 w 896" name="T12"/>
                <a:gd fmla="*/ 32 h 160" name="T13"/>
                <a:gd fmla="*/ 544 w 896" name="T14"/>
                <a:gd fmla="*/ 0 h 160" name="T15"/>
                <a:gd fmla="*/ 494 w 896" name="T16"/>
                <a:gd fmla="*/ 32 h 160" name="T17"/>
                <a:gd fmla="*/ 445 w 896" name="T18"/>
                <a:gd fmla="*/ 0 h 160" name="T19"/>
                <a:gd fmla="*/ 395 w 896" name="T20"/>
                <a:gd fmla="*/ 32 h 160" name="T21"/>
                <a:gd fmla="*/ 346 w 896" name="T22"/>
                <a:gd fmla="*/ 0 h 160" name="T23"/>
                <a:gd fmla="*/ 296 w 896" name="T24"/>
                <a:gd fmla="*/ 32 h 160" name="T25"/>
                <a:gd fmla="*/ 247 w 896" name="T26"/>
                <a:gd fmla="*/ 0 h 160" name="T27"/>
                <a:gd fmla="*/ 197 w 896" name="T28"/>
                <a:gd fmla="*/ 32 h 160" name="T29"/>
                <a:gd fmla="*/ 148 w 896" name="T30"/>
                <a:gd fmla="*/ 0 h 160" name="T31"/>
                <a:gd fmla="*/ 98 w 896" name="T32"/>
                <a:gd fmla="*/ 32 h 160" name="T33"/>
                <a:gd fmla="*/ 49 w 896" name="T34"/>
                <a:gd fmla="*/ 0 h 160" name="T35"/>
                <a:gd fmla="*/ 0 w 896" name="T36"/>
                <a:gd fmla="*/ 32 h 160" name="T37"/>
                <a:gd fmla="*/ 0 w 896" name="T38"/>
                <a:gd fmla="*/ 160 h 160" name="T39"/>
                <a:gd fmla="*/ 896 w 896" name="T40"/>
                <a:gd fmla="*/ 160 h 160" name="T41"/>
                <a:gd fmla="*/ 896 w 896" name="T42"/>
                <a:gd fmla="*/ 32 h 160" name="T43"/>
                <a:gd fmla="*/ 890 w 896" name="T44"/>
                <a:gd fmla="*/ 32 h 160"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160" w="896">
                  <a:moveTo>
                    <a:pt x="890" y="32"/>
                  </a:moveTo>
                  <a:cubicBezTo>
                    <a:pt x="869" y="32"/>
                    <a:pt x="850" y="19"/>
                    <a:pt x="840" y="0"/>
                  </a:cubicBezTo>
                  <a:cubicBezTo>
                    <a:pt x="830" y="19"/>
                    <a:pt x="812" y="32"/>
                    <a:pt x="791" y="32"/>
                  </a:cubicBezTo>
                  <a:cubicBezTo>
                    <a:pt x="770" y="32"/>
                    <a:pt x="752" y="19"/>
                    <a:pt x="741" y="0"/>
                  </a:cubicBezTo>
                  <a:cubicBezTo>
                    <a:pt x="731" y="19"/>
                    <a:pt x="713" y="32"/>
                    <a:pt x="692" y="32"/>
                  </a:cubicBezTo>
                  <a:cubicBezTo>
                    <a:pt x="671" y="32"/>
                    <a:pt x="653" y="19"/>
                    <a:pt x="642" y="0"/>
                  </a:cubicBezTo>
                  <a:cubicBezTo>
                    <a:pt x="632" y="19"/>
                    <a:pt x="614" y="32"/>
                    <a:pt x="593" y="32"/>
                  </a:cubicBezTo>
                  <a:cubicBezTo>
                    <a:pt x="572" y="32"/>
                    <a:pt x="554" y="19"/>
                    <a:pt x="544" y="0"/>
                  </a:cubicBezTo>
                  <a:cubicBezTo>
                    <a:pt x="533" y="19"/>
                    <a:pt x="515" y="32"/>
                    <a:pt x="494" y="32"/>
                  </a:cubicBezTo>
                  <a:cubicBezTo>
                    <a:pt x="473" y="32"/>
                    <a:pt x="455" y="19"/>
                    <a:pt x="445" y="0"/>
                  </a:cubicBezTo>
                  <a:cubicBezTo>
                    <a:pt x="434" y="19"/>
                    <a:pt x="416" y="32"/>
                    <a:pt x="395" y="32"/>
                  </a:cubicBezTo>
                  <a:cubicBezTo>
                    <a:pt x="374" y="32"/>
                    <a:pt x="356" y="19"/>
                    <a:pt x="346" y="0"/>
                  </a:cubicBezTo>
                  <a:cubicBezTo>
                    <a:pt x="336" y="19"/>
                    <a:pt x="317" y="32"/>
                    <a:pt x="296" y="32"/>
                  </a:cubicBezTo>
                  <a:cubicBezTo>
                    <a:pt x="275" y="32"/>
                    <a:pt x="257" y="19"/>
                    <a:pt x="247" y="0"/>
                  </a:cubicBezTo>
                  <a:cubicBezTo>
                    <a:pt x="237" y="19"/>
                    <a:pt x="218" y="32"/>
                    <a:pt x="197" y="32"/>
                  </a:cubicBezTo>
                  <a:cubicBezTo>
                    <a:pt x="176" y="32"/>
                    <a:pt x="158" y="19"/>
                    <a:pt x="148" y="0"/>
                  </a:cubicBezTo>
                  <a:cubicBezTo>
                    <a:pt x="138" y="19"/>
                    <a:pt x="119" y="32"/>
                    <a:pt x="98" y="32"/>
                  </a:cubicBezTo>
                  <a:cubicBezTo>
                    <a:pt x="78" y="32"/>
                    <a:pt x="59" y="19"/>
                    <a:pt x="49" y="0"/>
                  </a:cubicBezTo>
                  <a:cubicBezTo>
                    <a:pt x="39" y="19"/>
                    <a:pt x="21" y="32"/>
                    <a:pt x="0" y="32"/>
                  </a:cubicBezTo>
                  <a:cubicBezTo>
                    <a:pt x="0" y="160"/>
                    <a:pt x="0" y="160"/>
                    <a:pt x="0" y="160"/>
                  </a:cubicBezTo>
                  <a:cubicBezTo>
                    <a:pt x="896" y="160"/>
                    <a:pt x="896" y="160"/>
                    <a:pt x="896" y="160"/>
                  </a:cubicBezTo>
                  <a:cubicBezTo>
                    <a:pt x="896" y="32"/>
                    <a:pt x="896" y="32"/>
                    <a:pt x="896" y="32"/>
                  </a:cubicBezTo>
                  <a:cubicBezTo>
                    <a:pt x="894" y="32"/>
                    <a:pt x="892" y="32"/>
                    <a:pt x="890" y="32"/>
                  </a:cubicBezTo>
                  <a:close/>
                </a:path>
              </a:pathLst>
            </a:custGeom>
            <a:grpFill/>
            <a:ln>
              <a:noFill/>
            </a:ln>
            <a:extLst/>
          </p:spPr>
          <p:txBody>
            <a:bodyPr anchor="t" anchorCtr="0" bIns="64290" compatLnSpc="1" lIns="128580" numCol="1" rIns="128580" tIns="64290" vert="horz" wrap="square">
              <a:prstTxWarp prst="textNoShape">
                <a:avLst/>
              </a:prstTxWarp>
            </a:bodyPr>
            <a:lstStyle/>
            <a:p>
              <a:endParaRPr lang="en-US" sz="2531">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4" name="Freeform 3"/>
            <p:cNvSpPr/>
            <p:nvPr/>
          </p:nvSpPr>
          <p:spPr bwMode="auto">
            <a:xfrm flipH="1">
              <a:off x="9090030" y="2583899"/>
              <a:ext cx="1374737" cy="1438226"/>
            </a:xfrm>
            <a:custGeom>
              <a:gdLst>
                <a:gd fmla="*/ 896 w 896" name="T0"/>
                <a:gd fmla="*/ 868 h 938" name="T1"/>
                <a:gd fmla="*/ 830 w 896" name="T2"/>
                <a:gd fmla="*/ 938 h 938" name="T3"/>
                <a:gd fmla="*/ 67 w 896" name="T4"/>
                <a:gd fmla="*/ 938 h 938" name="T5"/>
                <a:gd fmla="*/ 0 w 896" name="T6"/>
                <a:gd fmla="*/ 868 h 938" name="T7"/>
                <a:gd fmla="*/ 0 w 896" name="T8"/>
                <a:gd fmla="*/ 69 h 938" name="T9"/>
                <a:gd fmla="*/ 67 w 896" name="T10"/>
                <a:gd fmla="*/ 0 h 938" name="T11"/>
                <a:gd fmla="*/ 830 w 896" name="T12"/>
                <a:gd fmla="*/ 0 h 938" name="T13"/>
                <a:gd fmla="*/ 896 w 896" name="T14"/>
                <a:gd fmla="*/ 69 h 938" name="T15"/>
                <a:gd fmla="*/ 896 w 896" name="T16"/>
                <a:gd fmla="*/ 868 h 938"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938" w="896">
                  <a:moveTo>
                    <a:pt x="896" y="868"/>
                  </a:moveTo>
                  <a:cubicBezTo>
                    <a:pt x="896" y="906"/>
                    <a:pt x="866" y="938"/>
                    <a:pt x="830" y="938"/>
                  </a:cubicBezTo>
                  <a:cubicBezTo>
                    <a:pt x="67" y="938"/>
                    <a:pt x="67" y="938"/>
                    <a:pt x="67" y="938"/>
                  </a:cubicBezTo>
                  <a:cubicBezTo>
                    <a:pt x="30" y="938"/>
                    <a:pt x="0" y="906"/>
                    <a:pt x="0" y="868"/>
                  </a:cubicBezTo>
                  <a:cubicBezTo>
                    <a:pt x="0" y="69"/>
                    <a:pt x="0" y="69"/>
                    <a:pt x="0" y="69"/>
                  </a:cubicBezTo>
                  <a:cubicBezTo>
                    <a:pt x="0" y="31"/>
                    <a:pt x="30" y="0"/>
                    <a:pt x="67" y="0"/>
                  </a:cubicBezTo>
                  <a:cubicBezTo>
                    <a:pt x="830" y="0"/>
                    <a:pt x="830" y="0"/>
                    <a:pt x="830" y="0"/>
                  </a:cubicBezTo>
                  <a:cubicBezTo>
                    <a:pt x="866" y="0"/>
                    <a:pt x="896" y="31"/>
                    <a:pt x="896" y="69"/>
                  </a:cubicBezTo>
                  <a:lnTo>
                    <a:pt x="896" y="868"/>
                  </a:lnTo>
                  <a:close/>
                </a:path>
              </a:pathLst>
            </a:custGeom>
            <a:grpFill/>
            <a:ln>
              <a:noFill/>
            </a:ln>
            <a:extLst/>
          </p:spPr>
          <p:txBody>
            <a:bodyPr anchor="t" anchorCtr="0" bIns="64290" compatLnSpc="1" lIns="128580" numCol="1" rIns="128580" tIns="64290" vert="horz" wrap="square">
              <a:prstTxWarp prst="textNoShape">
                <a:avLst/>
              </a:prstTxWarp>
            </a:bodyPr>
            <a:lstStyle/>
            <a:p>
              <a:endParaRPr lang="en-US" sz="2531">
                <a:latin charset="0" panose="02020603050405020304" pitchFamily="18" typeface="Times New Roman"/>
                <a:ea charset="-122" panose="020b0503020204020204" pitchFamily="34" typeface="微软雅黑"/>
                <a:sym charset="0" panose="02020603050405020304" pitchFamily="18" typeface="Times New Roman"/>
              </a:endParaRPr>
            </a:p>
          </p:txBody>
        </p:sp>
      </p:grpSp>
      <p:grpSp>
        <p:nvGrpSpPr>
          <p:cNvPr id="68" name="Group 67"/>
          <p:cNvGrpSpPr/>
          <p:nvPr/>
        </p:nvGrpSpPr>
        <p:grpSpPr>
          <a:xfrm>
            <a:off x="9302058" y="2132687"/>
            <a:ext cx="2019662" cy="2161093"/>
            <a:chOff x="8819878" y="2022214"/>
            <a:chExt cx="1915044" cy="2049149"/>
          </a:xfrm>
        </p:grpSpPr>
        <p:grpSp>
          <p:nvGrpSpPr>
            <p:cNvPr id="5" name="Group 4"/>
            <p:cNvGrpSpPr/>
            <p:nvPr/>
          </p:nvGrpSpPr>
          <p:grpSpPr>
            <a:xfrm flipH="1">
              <a:off x="8819878" y="2022214"/>
              <a:ext cx="1915044" cy="2049149"/>
              <a:chOff x="815878" y="1279659"/>
              <a:chExt cx="1436283" cy="1536862"/>
            </a:xfrm>
            <a:solidFill>
              <a:schemeClr val="bg1">
                <a:lumMod val="50000"/>
              </a:schemeClr>
            </a:solidFill>
          </p:grpSpPr>
          <p:sp>
            <p:nvSpPr>
              <p:cNvPr id="7" name="Freeform 6"/>
              <p:cNvSpPr/>
              <p:nvPr/>
            </p:nvSpPr>
            <p:spPr bwMode="auto">
              <a:xfrm>
                <a:off x="815878" y="1279659"/>
                <a:ext cx="1436283" cy="1536862"/>
              </a:xfrm>
              <a:custGeom>
                <a:gdLst>
                  <a:gd fmla="*/ 224 w 1248" name="T0"/>
                  <a:gd fmla="*/ 1336 h 1336" name="T1"/>
                  <a:gd fmla="*/ 168 w 1248" name="T2"/>
                  <a:gd fmla="*/ 1309 h 1336" name="T3"/>
                  <a:gd fmla="*/ 145 w 1248" name="T4"/>
                  <a:gd fmla="*/ 1246 h 1336" name="T5"/>
                  <a:gd fmla="*/ 145 w 1248" name="T6"/>
                  <a:gd fmla="*/ 90 h 1336" name="T7"/>
                  <a:gd fmla="*/ 127 w 1248" name="T8"/>
                  <a:gd fmla="*/ 40 h 1336" name="T9"/>
                  <a:gd fmla="*/ 86 w 1248" name="T10"/>
                  <a:gd fmla="*/ 21 h 1336" name="T11"/>
                  <a:gd fmla="*/ 38 w 1248" name="T12"/>
                  <a:gd fmla="*/ 40 h 1336" name="T13"/>
                  <a:gd fmla="*/ 20 w 1248" name="T14"/>
                  <a:gd fmla="*/ 91 h 1336" name="T15"/>
                  <a:gd fmla="*/ 0 w 1248" name="T16"/>
                  <a:gd fmla="*/ 91 h 1336" name="T17"/>
                  <a:gd fmla="*/ 23 w 1248" name="T18"/>
                  <a:gd fmla="*/ 27 h 1336" name="T19"/>
                  <a:gd fmla="*/ 79 w 1248" name="T20"/>
                  <a:gd fmla="*/ 1 h 1336" name="T21"/>
                  <a:gd fmla="*/ 143 w 1248" name="T22"/>
                  <a:gd fmla="*/ 27 h 1336" name="T23"/>
                  <a:gd fmla="*/ 165 w 1248" name="T24"/>
                  <a:gd fmla="*/ 91 h 1336" name="T25"/>
                  <a:gd fmla="*/ 165 w 1248" name="T26"/>
                  <a:gd fmla="*/ 91 h 1336" name="T27"/>
                  <a:gd fmla="*/ 165 w 1248" name="T28"/>
                  <a:gd fmla="*/ 91 h 1336" name="T29"/>
                  <a:gd fmla="*/ 183 w 1248" name="T30"/>
                  <a:gd fmla="*/ 1296 h 1336" name="T31"/>
                  <a:gd fmla="*/ 224 w 1248" name="T32"/>
                  <a:gd fmla="*/ 1316 h 1336" name="T33"/>
                  <a:gd fmla="*/ 1024 w 1248" name="T34"/>
                  <a:gd fmla="*/ 1316 h 1336" name="T35"/>
                  <a:gd fmla="*/ 1065 w 1248" name="T36"/>
                  <a:gd fmla="*/ 1296 h 1336" name="T37"/>
                  <a:gd fmla="*/ 1083 w 1248" name="T38"/>
                  <a:gd fmla="*/ 1246 h 1336" name="T39"/>
                  <a:gd fmla="*/ 1083 w 1248" name="T40"/>
                  <a:gd fmla="*/ 91 h 1336" name="T41"/>
                  <a:gd fmla="*/ 1106 w 1248" name="T42"/>
                  <a:gd fmla="*/ 27 h 1336" name="T43"/>
                  <a:gd fmla="*/ 1162 w 1248" name="T44"/>
                  <a:gd fmla="*/ 1 h 1336" name="T45"/>
                  <a:gd fmla="*/ 1169 w 1248" name="T46"/>
                  <a:gd fmla="*/ 1 h 1336" name="T47"/>
                  <a:gd fmla="*/ 1225 w 1248" name="T48"/>
                  <a:gd fmla="*/ 27 h 1336" name="T49"/>
                  <a:gd fmla="*/ 1248 w 1248" name="T50"/>
                  <a:gd fmla="*/ 91 h 1336" name="T51"/>
                  <a:gd fmla="*/ 1228 w 1248" name="T52"/>
                  <a:gd fmla="*/ 91 h 1336" name="T53"/>
                  <a:gd fmla="*/ 1210 w 1248" name="T54"/>
                  <a:gd fmla="*/ 40 h 1336" name="T55"/>
                  <a:gd fmla="*/ 1169 w 1248" name="T56"/>
                  <a:gd fmla="*/ 21 h 1336" name="T57"/>
                  <a:gd fmla="*/ 1121 w 1248" name="T58"/>
                  <a:gd fmla="*/ 40 h 1336" name="T59"/>
                  <a:gd fmla="*/ 1103 w 1248" name="T60"/>
                  <a:gd fmla="*/ 90 h 1336" name="T61"/>
                  <a:gd fmla="*/ 1103 w 1248" name="T62"/>
                  <a:gd fmla="*/ 90 h 1336" name="T63"/>
                  <a:gd fmla="*/ 1081 w 1248" name="T64"/>
                  <a:gd fmla="*/ 1309 h 1336" name="T65"/>
                  <a:gd fmla="*/ 1024 w 1248" name="T66"/>
                  <a:gd fmla="*/ 1336 h 1336" name="T67"/>
                  <a:gd fmla="*/ 1024 w 1248" name="T68"/>
                  <a:gd fmla="*/ 1336 h 1336" name="T6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b="b" l="0" r="r" t="0"/>
                <a:pathLst>
                  <a:path h="1336" w="1248">
                    <a:moveTo>
                      <a:pt x="1024" y="1336"/>
                    </a:moveTo>
                    <a:cubicBezTo>
                      <a:pt x="224" y="1336"/>
                      <a:pt x="224" y="1336"/>
                      <a:pt x="224" y="1336"/>
                    </a:cubicBezTo>
                    <a:cubicBezTo>
                      <a:pt x="202" y="1336"/>
                      <a:pt x="182" y="1326"/>
                      <a:pt x="168" y="1309"/>
                    </a:cubicBezTo>
                    <a:cubicBezTo>
                      <a:pt x="168" y="1309"/>
                      <a:pt x="168" y="1309"/>
                      <a:pt x="168" y="1309"/>
                    </a:cubicBezTo>
                    <a:cubicBezTo>
                      <a:pt x="154" y="1293"/>
                      <a:pt x="145" y="1271"/>
                      <a:pt x="145" y="1246"/>
                    </a:cubicBezTo>
                    <a:cubicBezTo>
                      <a:pt x="145" y="1246"/>
                      <a:pt x="145" y="1246"/>
                      <a:pt x="145" y="1246"/>
                    </a:cubicBezTo>
                    <a:cubicBezTo>
                      <a:pt x="145" y="91"/>
                      <a:pt x="145" y="91"/>
                      <a:pt x="145" y="91"/>
                    </a:cubicBezTo>
                    <a:cubicBezTo>
                      <a:pt x="145" y="90"/>
                      <a:pt x="145" y="90"/>
                      <a:pt x="145" y="90"/>
                    </a:cubicBezTo>
                    <a:cubicBezTo>
                      <a:pt x="145" y="71"/>
                      <a:pt x="138" y="53"/>
                      <a:pt x="127" y="40"/>
                    </a:cubicBezTo>
                    <a:cubicBezTo>
                      <a:pt x="127" y="40"/>
                      <a:pt x="127" y="40"/>
                      <a:pt x="127" y="40"/>
                    </a:cubicBezTo>
                    <a:cubicBezTo>
                      <a:pt x="116" y="28"/>
                      <a:pt x="102" y="21"/>
                      <a:pt x="86" y="21"/>
                    </a:cubicBezTo>
                    <a:cubicBezTo>
                      <a:pt x="86" y="21"/>
                      <a:pt x="86" y="21"/>
                      <a:pt x="86" y="21"/>
                    </a:cubicBezTo>
                    <a:cubicBezTo>
                      <a:pt x="79" y="21"/>
                      <a:pt x="79" y="21"/>
                      <a:pt x="79" y="21"/>
                    </a:cubicBezTo>
                    <a:cubicBezTo>
                      <a:pt x="64" y="21"/>
                      <a:pt x="49" y="28"/>
                      <a:pt x="38" y="40"/>
                    </a:cubicBezTo>
                    <a:cubicBezTo>
                      <a:pt x="38" y="40"/>
                      <a:pt x="38" y="40"/>
                      <a:pt x="38" y="40"/>
                    </a:cubicBezTo>
                    <a:cubicBezTo>
                      <a:pt x="27" y="53"/>
                      <a:pt x="20" y="71"/>
                      <a:pt x="20" y="91"/>
                    </a:cubicBezTo>
                    <a:cubicBezTo>
                      <a:pt x="20" y="91"/>
                      <a:pt x="20" y="91"/>
                      <a:pt x="20" y="91"/>
                    </a:cubicBezTo>
                    <a:cubicBezTo>
                      <a:pt x="0" y="91"/>
                      <a:pt x="0" y="91"/>
                      <a:pt x="0" y="91"/>
                    </a:cubicBezTo>
                    <a:cubicBezTo>
                      <a:pt x="0" y="66"/>
                      <a:pt x="9" y="44"/>
                      <a:pt x="23" y="27"/>
                    </a:cubicBezTo>
                    <a:cubicBezTo>
                      <a:pt x="23" y="27"/>
                      <a:pt x="23" y="27"/>
                      <a:pt x="23" y="27"/>
                    </a:cubicBezTo>
                    <a:cubicBezTo>
                      <a:pt x="37" y="11"/>
                      <a:pt x="57" y="0"/>
                      <a:pt x="79" y="1"/>
                    </a:cubicBezTo>
                    <a:cubicBezTo>
                      <a:pt x="79" y="1"/>
                      <a:pt x="79" y="1"/>
                      <a:pt x="79" y="1"/>
                    </a:cubicBezTo>
                    <a:cubicBezTo>
                      <a:pt x="86" y="1"/>
                      <a:pt x="86" y="1"/>
                      <a:pt x="86" y="1"/>
                    </a:cubicBezTo>
                    <a:cubicBezTo>
                      <a:pt x="108" y="0"/>
                      <a:pt x="128" y="11"/>
                      <a:pt x="143" y="27"/>
                    </a:cubicBezTo>
                    <a:cubicBezTo>
                      <a:pt x="143" y="27"/>
                      <a:pt x="143" y="27"/>
                      <a:pt x="143" y="27"/>
                    </a:cubicBezTo>
                    <a:cubicBezTo>
                      <a:pt x="157" y="44"/>
                      <a:pt x="165" y="66"/>
                      <a:pt x="165" y="91"/>
                    </a:cubicBezTo>
                    <a:cubicBezTo>
                      <a:pt x="165" y="91"/>
                      <a:pt x="165" y="91"/>
                      <a:pt x="165" y="91"/>
                    </a:cubicBezTo>
                    <a:cubicBezTo>
                      <a:pt x="165" y="91"/>
                      <a:pt x="165" y="91"/>
                      <a:pt x="165" y="91"/>
                    </a:cubicBezTo>
                    <a:cubicBezTo>
                      <a:pt x="165" y="91"/>
                      <a:pt x="165" y="91"/>
                      <a:pt x="165" y="91"/>
                    </a:cubicBezTo>
                    <a:cubicBezTo>
                      <a:pt x="165" y="91"/>
                      <a:pt x="165" y="91"/>
                      <a:pt x="165" y="91"/>
                    </a:cubicBezTo>
                    <a:cubicBezTo>
                      <a:pt x="165" y="1246"/>
                      <a:pt x="165" y="1246"/>
                      <a:pt x="165" y="1246"/>
                    </a:cubicBezTo>
                    <a:cubicBezTo>
                      <a:pt x="165" y="1266"/>
                      <a:pt x="172" y="1284"/>
                      <a:pt x="183" y="1296"/>
                    </a:cubicBezTo>
                    <a:cubicBezTo>
                      <a:pt x="183" y="1296"/>
                      <a:pt x="183" y="1296"/>
                      <a:pt x="183" y="1296"/>
                    </a:cubicBezTo>
                    <a:cubicBezTo>
                      <a:pt x="194" y="1309"/>
                      <a:pt x="208" y="1316"/>
                      <a:pt x="224" y="1316"/>
                    </a:cubicBezTo>
                    <a:cubicBezTo>
                      <a:pt x="224" y="1316"/>
                      <a:pt x="224" y="1316"/>
                      <a:pt x="224" y="1316"/>
                    </a:cubicBezTo>
                    <a:cubicBezTo>
                      <a:pt x="1024" y="1316"/>
                      <a:pt x="1024" y="1316"/>
                      <a:pt x="1024" y="1316"/>
                    </a:cubicBezTo>
                    <a:cubicBezTo>
                      <a:pt x="1040" y="1316"/>
                      <a:pt x="1055" y="1309"/>
                      <a:pt x="1065" y="1296"/>
                    </a:cubicBezTo>
                    <a:cubicBezTo>
                      <a:pt x="1065" y="1296"/>
                      <a:pt x="1065" y="1296"/>
                      <a:pt x="1065" y="1296"/>
                    </a:cubicBezTo>
                    <a:cubicBezTo>
                      <a:pt x="1076" y="1284"/>
                      <a:pt x="1083" y="1266"/>
                      <a:pt x="1083" y="1246"/>
                    </a:cubicBezTo>
                    <a:cubicBezTo>
                      <a:pt x="1083" y="1246"/>
                      <a:pt x="1083" y="1246"/>
                      <a:pt x="1083" y="1246"/>
                    </a:cubicBezTo>
                    <a:cubicBezTo>
                      <a:pt x="1083" y="92"/>
                      <a:pt x="1083" y="92"/>
                      <a:pt x="1083" y="92"/>
                    </a:cubicBezTo>
                    <a:cubicBezTo>
                      <a:pt x="1083" y="91"/>
                      <a:pt x="1083" y="91"/>
                      <a:pt x="1083" y="91"/>
                    </a:cubicBezTo>
                    <a:cubicBezTo>
                      <a:pt x="1083" y="91"/>
                      <a:pt x="1083" y="91"/>
                      <a:pt x="1083" y="91"/>
                    </a:cubicBezTo>
                    <a:cubicBezTo>
                      <a:pt x="1083" y="66"/>
                      <a:pt x="1092" y="44"/>
                      <a:pt x="1106" y="27"/>
                    </a:cubicBezTo>
                    <a:cubicBezTo>
                      <a:pt x="1106" y="27"/>
                      <a:pt x="1106" y="27"/>
                      <a:pt x="1106" y="27"/>
                    </a:cubicBezTo>
                    <a:cubicBezTo>
                      <a:pt x="1120" y="11"/>
                      <a:pt x="1140" y="0"/>
                      <a:pt x="1162" y="1"/>
                    </a:cubicBezTo>
                    <a:cubicBezTo>
                      <a:pt x="1162" y="1"/>
                      <a:pt x="1162" y="1"/>
                      <a:pt x="1162" y="1"/>
                    </a:cubicBezTo>
                    <a:cubicBezTo>
                      <a:pt x="1169" y="1"/>
                      <a:pt x="1169" y="1"/>
                      <a:pt x="1169" y="1"/>
                    </a:cubicBezTo>
                    <a:cubicBezTo>
                      <a:pt x="1191" y="0"/>
                      <a:pt x="1211" y="11"/>
                      <a:pt x="1225" y="27"/>
                    </a:cubicBezTo>
                    <a:cubicBezTo>
                      <a:pt x="1225" y="27"/>
                      <a:pt x="1225" y="27"/>
                      <a:pt x="1225" y="27"/>
                    </a:cubicBezTo>
                    <a:cubicBezTo>
                      <a:pt x="1239" y="44"/>
                      <a:pt x="1248" y="66"/>
                      <a:pt x="1248" y="91"/>
                    </a:cubicBezTo>
                    <a:cubicBezTo>
                      <a:pt x="1248" y="91"/>
                      <a:pt x="1248" y="91"/>
                      <a:pt x="1248" y="91"/>
                    </a:cubicBezTo>
                    <a:cubicBezTo>
                      <a:pt x="1248" y="91"/>
                      <a:pt x="1248" y="91"/>
                      <a:pt x="1248" y="91"/>
                    </a:cubicBezTo>
                    <a:cubicBezTo>
                      <a:pt x="1228" y="91"/>
                      <a:pt x="1228" y="91"/>
                      <a:pt x="1228" y="91"/>
                    </a:cubicBezTo>
                    <a:cubicBezTo>
                      <a:pt x="1228" y="71"/>
                      <a:pt x="1221" y="53"/>
                      <a:pt x="1210" y="40"/>
                    </a:cubicBezTo>
                    <a:cubicBezTo>
                      <a:pt x="1210" y="40"/>
                      <a:pt x="1210" y="40"/>
                      <a:pt x="1210" y="40"/>
                    </a:cubicBezTo>
                    <a:cubicBezTo>
                      <a:pt x="1199" y="28"/>
                      <a:pt x="1185" y="21"/>
                      <a:pt x="1169" y="21"/>
                    </a:cubicBezTo>
                    <a:cubicBezTo>
                      <a:pt x="1169" y="21"/>
                      <a:pt x="1169" y="21"/>
                      <a:pt x="1169" y="21"/>
                    </a:cubicBezTo>
                    <a:cubicBezTo>
                      <a:pt x="1162" y="21"/>
                      <a:pt x="1162" y="21"/>
                      <a:pt x="1162" y="21"/>
                    </a:cubicBezTo>
                    <a:cubicBezTo>
                      <a:pt x="1146" y="21"/>
                      <a:pt x="1132" y="28"/>
                      <a:pt x="1121" y="40"/>
                    </a:cubicBezTo>
                    <a:cubicBezTo>
                      <a:pt x="1121" y="40"/>
                      <a:pt x="1121" y="40"/>
                      <a:pt x="1121" y="40"/>
                    </a:cubicBezTo>
                    <a:cubicBezTo>
                      <a:pt x="1110" y="53"/>
                      <a:pt x="1103" y="70"/>
                      <a:pt x="1103" y="90"/>
                    </a:cubicBezTo>
                    <a:cubicBezTo>
                      <a:pt x="1103" y="90"/>
                      <a:pt x="1103" y="90"/>
                      <a:pt x="1103" y="90"/>
                    </a:cubicBezTo>
                    <a:cubicBezTo>
                      <a:pt x="1103" y="90"/>
                      <a:pt x="1103" y="90"/>
                      <a:pt x="1103" y="90"/>
                    </a:cubicBezTo>
                    <a:cubicBezTo>
                      <a:pt x="1103" y="1246"/>
                      <a:pt x="1103" y="1246"/>
                      <a:pt x="1103" y="1246"/>
                    </a:cubicBezTo>
                    <a:cubicBezTo>
                      <a:pt x="1103" y="1271"/>
                      <a:pt x="1095" y="1293"/>
                      <a:pt x="1081" y="1309"/>
                    </a:cubicBezTo>
                    <a:cubicBezTo>
                      <a:pt x="1081" y="1309"/>
                      <a:pt x="1081" y="1309"/>
                      <a:pt x="1081" y="1309"/>
                    </a:cubicBezTo>
                    <a:cubicBezTo>
                      <a:pt x="1067" y="1326"/>
                      <a:pt x="1047" y="1336"/>
                      <a:pt x="1024" y="1336"/>
                    </a:cubicBezTo>
                    <a:cubicBezTo>
                      <a:pt x="1024" y="1336"/>
                      <a:pt x="1024" y="1336"/>
                      <a:pt x="1024" y="1336"/>
                    </a:cubicBezTo>
                    <a:cubicBezTo>
                      <a:pt x="1024" y="1336"/>
                      <a:pt x="1024" y="1336"/>
                      <a:pt x="1024" y="1336"/>
                    </a:cubicBezTo>
                    <a:close/>
                  </a:path>
                </a:pathLst>
              </a:custGeom>
              <a:grpFill/>
              <a:ln>
                <a:noFill/>
              </a:ln>
              <a:extLst>
                <a:ext uri="{91240B29-F687-4F45-9708-019B960494DF}">
                  <a14:hiddenLine w="9525">
                    <a:solidFill>
                      <a:srgbClr val="000000"/>
                    </a:solidFill>
                    <a:round/>
                    <a:headEnd/>
                    <a:tailEnd/>
                  </a14:hiddenLine>
                </a:ext>
              </a:extLst>
            </p:spPr>
            <p:txBody>
              <a:bodyPr anchor="t" anchorCtr="0" bIns="64290" compatLnSpc="1" lIns="128580" numCol="1" rIns="128580" tIns="64290" vert="horz" wrap="square">
                <a:prstTxWarp prst="textNoShape">
                  <a:avLst/>
                </a:prstTxWarp>
              </a:bodyPr>
              <a:lstStyle/>
              <a:p>
                <a:endParaRPr lang="en-US" sz="2531">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8" name="Freeform 7"/>
              <p:cNvSpPr/>
              <p:nvPr/>
            </p:nvSpPr>
            <p:spPr bwMode="auto">
              <a:xfrm>
                <a:off x="997601" y="1752427"/>
                <a:ext cx="160342" cy="14091"/>
              </a:xfrm>
              <a:custGeom>
                <a:gdLst>
                  <a:gd fmla="*/ 0 w 330" name="T0"/>
                  <a:gd fmla="*/ 29 h 29" name="T1"/>
                  <a:gd fmla="*/ 0 w 330" name="T2"/>
                  <a:gd fmla="*/ 0 h 29" name="T3"/>
                  <a:gd fmla="*/ 330 w 330" name="T4"/>
                  <a:gd fmla="*/ 0 h 29" name="T5"/>
                  <a:gd fmla="*/ 330 w 330" name="T6"/>
                  <a:gd fmla="*/ 29 h 29" name="T7"/>
                  <a:gd fmla="*/ 0 w 330" name="T8"/>
                  <a:gd fmla="*/ 29 h 29" name="T9"/>
                  <a:gd fmla="*/ 0 w 330" name="T10"/>
                  <a:gd fmla="*/ 29 h 29" name="T11"/>
                </a:gdLst>
                <a:cxnLst>
                  <a:cxn ang="0">
                    <a:pos x="T0" y="T1"/>
                  </a:cxn>
                  <a:cxn ang="0">
                    <a:pos x="T2" y="T3"/>
                  </a:cxn>
                  <a:cxn ang="0">
                    <a:pos x="T4" y="T5"/>
                  </a:cxn>
                  <a:cxn ang="0">
                    <a:pos x="T6" y="T7"/>
                  </a:cxn>
                  <a:cxn ang="0">
                    <a:pos x="T8" y="T9"/>
                  </a:cxn>
                  <a:cxn ang="0">
                    <a:pos x="T10" y="T11"/>
                  </a:cxn>
                </a:cxnLst>
                <a:rect b="b" l="0" r="r" t="0"/>
                <a:pathLst>
                  <a:path h="28" w="330">
                    <a:moveTo>
                      <a:pt x="0" y="29"/>
                    </a:moveTo>
                    <a:lnTo>
                      <a:pt x="0" y="0"/>
                    </a:lnTo>
                    <a:lnTo>
                      <a:pt x="330" y="0"/>
                    </a:lnTo>
                    <a:lnTo>
                      <a:pt x="330" y="29"/>
                    </a:lnTo>
                    <a:lnTo>
                      <a:pt x="0" y="29"/>
                    </a:lnTo>
                    <a:lnTo>
                      <a:pt x="0" y="29"/>
                    </a:lnTo>
                    <a:close/>
                  </a:path>
                </a:pathLst>
              </a:custGeom>
              <a:grpFill/>
              <a:ln>
                <a:noFill/>
              </a:ln>
              <a:extLst>
                <a:ext uri="{91240B29-F687-4F45-9708-019B960494DF}">
                  <a14:hiddenLine w="9525">
                    <a:solidFill>
                      <a:srgbClr val="000000"/>
                    </a:solidFill>
                    <a:round/>
                    <a:headEnd/>
                    <a:tailEnd/>
                  </a14:hiddenLine>
                </a:ext>
              </a:extLst>
            </p:spPr>
            <p:txBody>
              <a:bodyPr anchor="t" anchorCtr="0" bIns="64290" compatLnSpc="1" lIns="128580" numCol="1" rIns="128580" tIns="64290" vert="horz" wrap="square">
                <a:prstTxWarp prst="textNoShape">
                  <a:avLst/>
                </a:prstTxWarp>
              </a:bodyPr>
              <a:lstStyle/>
              <a:p>
                <a:endParaRPr lang="en-US" sz="2531">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9" name="Freeform 8"/>
              <p:cNvSpPr/>
              <p:nvPr/>
            </p:nvSpPr>
            <p:spPr bwMode="auto">
              <a:xfrm>
                <a:off x="997601" y="1849119"/>
                <a:ext cx="101550" cy="13605"/>
              </a:xfrm>
              <a:custGeom>
                <a:gdLst>
                  <a:gd fmla="*/ 0 w 209" name="T0"/>
                  <a:gd fmla="*/ 28 h 28" name="T1"/>
                  <a:gd fmla="*/ 0 w 209" name="T2"/>
                  <a:gd fmla="*/ 0 h 28" name="T3"/>
                  <a:gd fmla="*/ 209 w 209" name="T4"/>
                  <a:gd fmla="*/ 0 h 28" name="T5"/>
                  <a:gd fmla="*/ 209 w 209" name="T6"/>
                  <a:gd fmla="*/ 28 h 28" name="T7"/>
                  <a:gd fmla="*/ 0 w 209" name="T8"/>
                  <a:gd fmla="*/ 28 h 28" name="T9"/>
                  <a:gd fmla="*/ 0 w 209" name="T10"/>
                  <a:gd fmla="*/ 28 h 28" name="T11"/>
                </a:gdLst>
                <a:cxnLst>
                  <a:cxn ang="0">
                    <a:pos x="T0" y="T1"/>
                  </a:cxn>
                  <a:cxn ang="0">
                    <a:pos x="T2" y="T3"/>
                  </a:cxn>
                  <a:cxn ang="0">
                    <a:pos x="T4" y="T5"/>
                  </a:cxn>
                  <a:cxn ang="0">
                    <a:pos x="T6" y="T7"/>
                  </a:cxn>
                  <a:cxn ang="0">
                    <a:pos x="T8" y="T9"/>
                  </a:cxn>
                  <a:cxn ang="0">
                    <a:pos x="T10" y="T11"/>
                  </a:cxn>
                </a:cxnLst>
                <a:rect b="b" l="0" r="r" t="0"/>
                <a:pathLst>
                  <a:path h="28" w="209">
                    <a:moveTo>
                      <a:pt x="0" y="28"/>
                    </a:moveTo>
                    <a:lnTo>
                      <a:pt x="0" y="0"/>
                    </a:lnTo>
                    <a:lnTo>
                      <a:pt x="209" y="0"/>
                    </a:lnTo>
                    <a:lnTo>
                      <a:pt x="209" y="28"/>
                    </a:lnTo>
                    <a:lnTo>
                      <a:pt x="0" y="28"/>
                    </a:lnTo>
                    <a:lnTo>
                      <a:pt x="0" y="28"/>
                    </a:lnTo>
                    <a:close/>
                  </a:path>
                </a:pathLst>
              </a:custGeom>
              <a:grpFill/>
              <a:ln>
                <a:noFill/>
              </a:ln>
              <a:extLst>
                <a:ext uri="{91240B29-F687-4F45-9708-019B960494DF}">
                  <a14:hiddenLine w="9525">
                    <a:solidFill>
                      <a:srgbClr val="000000"/>
                    </a:solidFill>
                    <a:round/>
                    <a:headEnd/>
                    <a:tailEnd/>
                  </a14:hiddenLine>
                </a:ext>
              </a:extLst>
            </p:spPr>
            <p:txBody>
              <a:bodyPr anchor="t" anchorCtr="0" bIns="64290" compatLnSpc="1" lIns="128580" numCol="1" rIns="128580" tIns="64290" vert="horz" wrap="square">
                <a:prstTxWarp prst="textNoShape">
                  <a:avLst/>
                </a:prstTxWarp>
              </a:bodyPr>
              <a:lstStyle/>
              <a:p>
                <a:endParaRPr lang="en-US" sz="2531">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0" name="Freeform 9"/>
              <p:cNvSpPr/>
              <p:nvPr/>
            </p:nvSpPr>
            <p:spPr bwMode="auto">
              <a:xfrm>
                <a:off x="997601" y="1946782"/>
                <a:ext cx="101550" cy="14091"/>
              </a:xfrm>
              <a:custGeom>
                <a:gdLst>
                  <a:gd fmla="*/ 0 w 209" name="T0"/>
                  <a:gd fmla="*/ 29 h 29" name="T1"/>
                  <a:gd fmla="*/ 0 w 209" name="T2"/>
                  <a:gd fmla="*/ 0 h 29" name="T3"/>
                  <a:gd fmla="*/ 209 w 209" name="T4"/>
                  <a:gd fmla="*/ 0 h 29" name="T5"/>
                  <a:gd fmla="*/ 209 w 209" name="T6"/>
                  <a:gd fmla="*/ 29 h 29" name="T7"/>
                  <a:gd fmla="*/ 0 w 209" name="T8"/>
                  <a:gd fmla="*/ 29 h 29" name="T9"/>
                  <a:gd fmla="*/ 0 w 209" name="T10"/>
                  <a:gd fmla="*/ 29 h 29" name="T11"/>
                </a:gdLst>
                <a:cxnLst>
                  <a:cxn ang="0">
                    <a:pos x="T0" y="T1"/>
                  </a:cxn>
                  <a:cxn ang="0">
                    <a:pos x="T2" y="T3"/>
                  </a:cxn>
                  <a:cxn ang="0">
                    <a:pos x="T4" y="T5"/>
                  </a:cxn>
                  <a:cxn ang="0">
                    <a:pos x="T6" y="T7"/>
                  </a:cxn>
                  <a:cxn ang="0">
                    <a:pos x="T8" y="T9"/>
                  </a:cxn>
                  <a:cxn ang="0">
                    <a:pos x="T10" y="T11"/>
                  </a:cxn>
                </a:cxnLst>
                <a:rect b="b" l="0" r="r" t="0"/>
                <a:pathLst>
                  <a:path h="28" w="209">
                    <a:moveTo>
                      <a:pt x="0" y="29"/>
                    </a:moveTo>
                    <a:lnTo>
                      <a:pt x="0" y="0"/>
                    </a:lnTo>
                    <a:lnTo>
                      <a:pt x="209" y="0"/>
                    </a:lnTo>
                    <a:lnTo>
                      <a:pt x="209" y="29"/>
                    </a:lnTo>
                    <a:lnTo>
                      <a:pt x="0" y="29"/>
                    </a:lnTo>
                    <a:lnTo>
                      <a:pt x="0" y="29"/>
                    </a:lnTo>
                    <a:close/>
                  </a:path>
                </a:pathLst>
              </a:custGeom>
              <a:grpFill/>
              <a:ln>
                <a:noFill/>
              </a:ln>
              <a:extLst>
                <a:ext uri="{91240B29-F687-4F45-9708-019B960494DF}">
                  <a14:hiddenLine w="9525">
                    <a:solidFill>
                      <a:srgbClr val="000000"/>
                    </a:solidFill>
                    <a:round/>
                    <a:headEnd/>
                    <a:tailEnd/>
                  </a14:hiddenLine>
                </a:ext>
              </a:extLst>
            </p:spPr>
            <p:txBody>
              <a:bodyPr anchor="t" anchorCtr="0" bIns="64290" compatLnSpc="1" lIns="128580" numCol="1" rIns="128580" tIns="64290" vert="horz" wrap="square">
                <a:prstTxWarp prst="textNoShape">
                  <a:avLst/>
                </a:prstTxWarp>
              </a:bodyPr>
              <a:lstStyle/>
              <a:p>
                <a:endParaRPr lang="en-US" sz="2531">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1" name="Freeform 10"/>
              <p:cNvSpPr/>
              <p:nvPr/>
            </p:nvSpPr>
            <p:spPr bwMode="auto">
              <a:xfrm>
                <a:off x="997601" y="2043474"/>
                <a:ext cx="101550" cy="13605"/>
              </a:xfrm>
              <a:custGeom>
                <a:gdLst>
                  <a:gd fmla="*/ 0 w 209" name="T0"/>
                  <a:gd fmla="*/ 28 h 28" name="T1"/>
                  <a:gd fmla="*/ 0 w 209" name="T2"/>
                  <a:gd fmla="*/ 0 h 28" name="T3"/>
                  <a:gd fmla="*/ 209 w 209" name="T4"/>
                  <a:gd fmla="*/ 0 h 28" name="T5"/>
                  <a:gd fmla="*/ 209 w 209" name="T6"/>
                  <a:gd fmla="*/ 28 h 28" name="T7"/>
                  <a:gd fmla="*/ 0 w 209" name="T8"/>
                  <a:gd fmla="*/ 28 h 28" name="T9"/>
                  <a:gd fmla="*/ 0 w 209" name="T10"/>
                  <a:gd fmla="*/ 28 h 28" name="T11"/>
                </a:gdLst>
                <a:cxnLst>
                  <a:cxn ang="0">
                    <a:pos x="T0" y="T1"/>
                  </a:cxn>
                  <a:cxn ang="0">
                    <a:pos x="T2" y="T3"/>
                  </a:cxn>
                  <a:cxn ang="0">
                    <a:pos x="T4" y="T5"/>
                  </a:cxn>
                  <a:cxn ang="0">
                    <a:pos x="T6" y="T7"/>
                  </a:cxn>
                  <a:cxn ang="0">
                    <a:pos x="T8" y="T9"/>
                  </a:cxn>
                  <a:cxn ang="0">
                    <a:pos x="T10" y="T11"/>
                  </a:cxn>
                </a:cxnLst>
                <a:rect b="b" l="0" r="r" t="0"/>
                <a:pathLst>
                  <a:path h="28" w="209">
                    <a:moveTo>
                      <a:pt x="0" y="28"/>
                    </a:moveTo>
                    <a:lnTo>
                      <a:pt x="0" y="0"/>
                    </a:lnTo>
                    <a:lnTo>
                      <a:pt x="209" y="0"/>
                    </a:lnTo>
                    <a:lnTo>
                      <a:pt x="209" y="28"/>
                    </a:lnTo>
                    <a:lnTo>
                      <a:pt x="0" y="28"/>
                    </a:lnTo>
                    <a:lnTo>
                      <a:pt x="0" y="28"/>
                    </a:lnTo>
                    <a:close/>
                  </a:path>
                </a:pathLst>
              </a:custGeom>
              <a:grpFill/>
              <a:ln>
                <a:noFill/>
              </a:ln>
              <a:extLst>
                <a:ext uri="{91240B29-F687-4F45-9708-019B960494DF}">
                  <a14:hiddenLine w="9525">
                    <a:solidFill>
                      <a:srgbClr val="000000"/>
                    </a:solidFill>
                    <a:round/>
                    <a:headEnd/>
                    <a:tailEnd/>
                  </a14:hiddenLine>
                </a:ext>
              </a:extLst>
            </p:spPr>
            <p:txBody>
              <a:bodyPr anchor="t" anchorCtr="0" bIns="64290" compatLnSpc="1" lIns="128580" numCol="1" rIns="128580" tIns="64290" vert="horz" wrap="square">
                <a:prstTxWarp prst="textNoShape">
                  <a:avLst/>
                </a:prstTxWarp>
              </a:bodyPr>
              <a:lstStyle/>
              <a:p>
                <a:endParaRPr lang="en-US" sz="2531">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2" name="Freeform 11"/>
              <p:cNvSpPr/>
              <p:nvPr/>
            </p:nvSpPr>
            <p:spPr bwMode="auto">
              <a:xfrm>
                <a:off x="997601" y="2140165"/>
                <a:ext cx="160342" cy="13605"/>
              </a:xfrm>
              <a:custGeom>
                <a:gdLst>
                  <a:gd fmla="*/ 0 w 330" name="T0"/>
                  <a:gd fmla="*/ 28 h 28" name="T1"/>
                  <a:gd fmla="*/ 0 w 330" name="T2"/>
                  <a:gd fmla="*/ 0 h 28" name="T3"/>
                  <a:gd fmla="*/ 330 w 330" name="T4"/>
                  <a:gd fmla="*/ 0 h 28" name="T5"/>
                  <a:gd fmla="*/ 330 w 330" name="T6"/>
                  <a:gd fmla="*/ 28 h 28" name="T7"/>
                  <a:gd fmla="*/ 0 w 330" name="T8"/>
                  <a:gd fmla="*/ 28 h 28" name="T9"/>
                  <a:gd fmla="*/ 0 w 330" name="T10"/>
                  <a:gd fmla="*/ 28 h 28" name="T11"/>
                </a:gdLst>
                <a:cxnLst>
                  <a:cxn ang="0">
                    <a:pos x="T0" y="T1"/>
                  </a:cxn>
                  <a:cxn ang="0">
                    <a:pos x="T2" y="T3"/>
                  </a:cxn>
                  <a:cxn ang="0">
                    <a:pos x="T4" y="T5"/>
                  </a:cxn>
                  <a:cxn ang="0">
                    <a:pos x="T6" y="T7"/>
                  </a:cxn>
                  <a:cxn ang="0">
                    <a:pos x="T8" y="T9"/>
                  </a:cxn>
                  <a:cxn ang="0">
                    <a:pos x="T10" y="T11"/>
                  </a:cxn>
                </a:cxnLst>
                <a:rect b="b" l="0" r="r" t="0"/>
                <a:pathLst>
                  <a:path h="28" w="330">
                    <a:moveTo>
                      <a:pt x="0" y="28"/>
                    </a:moveTo>
                    <a:lnTo>
                      <a:pt x="0" y="0"/>
                    </a:lnTo>
                    <a:lnTo>
                      <a:pt x="330" y="0"/>
                    </a:lnTo>
                    <a:lnTo>
                      <a:pt x="330" y="28"/>
                    </a:lnTo>
                    <a:lnTo>
                      <a:pt x="0" y="28"/>
                    </a:lnTo>
                    <a:lnTo>
                      <a:pt x="0" y="28"/>
                    </a:lnTo>
                    <a:close/>
                  </a:path>
                </a:pathLst>
              </a:custGeom>
              <a:grpFill/>
              <a:ln>
                <a:noFill/>
              </a:ln>
              <a:extLst>
                <a:ext uri="{91240B29-F687-4F45-9708-019B960494DF}">
                  <a14:hiddenLine w="9525">
                    <a:solidFill>
                      <a:srgbClr val="000000"/>
                    </a:solidFill>
                    <a:round/>
                    <a:headEnd/>
                    <a:tailEnd/>
                  </a14:hiddenLine>
                </a:ext>
              </a:extLst>
            </p:spPr>
            <p:txBody>
              <a:bodyPr anchor="t" anchorCtr="0" bIns="64290" compatLnSpc="1" lIns="128580" numCol="1" rIns="128580" tIns="64290" vert="horz" wrap="square">
                <a:prstTxWarp prst="textNoShape">
                  <a:avLst/>
                </a:prstTxWarp>
              </a:bodyPr>
              <a:lstStyle/>
              <a:p>
                <a:endParaRPr lang="en-US" sz="2531">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3" name="Freeform 12"/>
              <p:cNvSpPr/>
              <p:nvPr/>
            </p:nvSpPr>
            <p:spPr bwMode="auto">
              <a:xfrm>
                <a:off x="992256" y="2237828"/>
                <a:ext cx="106895" cy="13605"/>
              </a:xfrm>
              <a:custGeom>
                <a:gdLst>
                  <a:gd fmla="*/ 0 w 220" name="T0"/>
                  <a:gd fmla="*/ 28 h 28" name="T1"/>
                  <a:gd fmla="*/ 0 w 220" name="T2"/>
                  <a:gd fmla="*/ 0 h 28" name="T3"/>
                  <a:gd fmla="*/ 220 w 220" name="T4"/>
                  <a:gd fmla="*/ 0 h 28" name="T5"/>
                  <a:gd fmla="*/ 220 w 220" name="T6"/>
                  <a:gd fmla="*/ 28 h 28" name="T7"/>
                  <a:gd fmla="*/ 0 w 220" name="T8"/>
                  <a:gd fmla="*/ 28 h 28" name="T9"/>
                  <a:gd fmla="*/ 0 w 220" name="T10"/>
                  <a:gd fmla="*/ 28 h 28" name="T11"/>
                </a:gdLst>
                <a:cxnLst>
                  <a:cxn ang="0">
                    <a:pos x="T0" y="T1"/>
                  </a:cxn>
                  <a:cxn ang="0">
                    <a:pos x="T2" y="T3"/>
                  </a:cxn>
                  <a:cxn ang="0">
                    <a:pos x="T4" y="T5"/>
                  </a:cxn>
                  <a:cxn ang="0">
                    <a:pos x="T6" y="T7"/>
                  </a:cxn>
                  <a:cxn ang="0">
                    <a:pos x="T8" y="T9"/>
                  </a:cxn>
                  <a:cxn ang="0">
                    <a:pos x="T10" y="T11"/>
                  </a:cxn>
                </a:cxnLst>
                <a:rect b="b" l="0" r="r" t="0"/>
                <a:pathLst>
                  <a:path h="28" w="220">
                    <a:moveTo>
                      <a:pt x="0" y="28"/>
                    </a:moveTo>
                    <a:lnTo>
                      <a:pt x="0" y="0"/>
                    </a:lnTo>
                    <a:lnTo>
                      <a:pt x="220" y="0"/>
                    </a:lnTo>
                    <a:lnTo>
                      <a:pt x="220" y="28"/>
                    </a:lnTo>
                    <a:lnTo>
                      <a:pt x="0" y="28"/>
                    </a:lnTo>
                    <a:lnTo>
                      <a:pt x="0" y="28"/>
                    </a:lnTo>
                    <a:close/>
                  </a:path>
                </a:pathLst>
              </a:custGeom>
              <a:grpFill/>
              <a:ln>
                <a:noFill/>
              </a:ln>
              <a:extLst>
                <a:ext uri="{91240B29-F687-4F45-9708-019B960494DF}">
                  <a14:hiddenLine w="9525">
                    <a:solidFill>
                      <a:srgbClr val="000000"/>
                    </a:solidFill>
                    <a:round/>
                    <a:headEnd/>
                    <a:tailEnd/>
                  </a14:hiddenLine>
                </a:ext>
              </a:extLst>
            </p:spPr>
            <p:txBody>
              <a:bodyPr anchor="t" anchorCtr="0" bIns="64290" compatLnSpc="1" lIns="128580" numCol="1" rIns="128580" tIns="64290" vert="horz" wrap="square">
                <a:prstTxWarp prst="textNoShape">
                  <a:avLst/>
                </a:prstTxWarp>
              </a:bodyPr>
              <a:lstStyle/>
              <a:p>
                <a:endParaRPr lang="en-US" sz="2531">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4" name="Freeform 13"/>
              <p:cNvSpPr/>
              <p:nvPr/>
            </p:nvSpPr>
            <p:spPr bwMode="auto">
              <a:xfrm>
                <a:off x="992256" y="2334520"/>
                <a:ext cx="106895" cy="13605"/>
              </a:xfrm>
              <a:custGeom>
                <a:gdLst>
                  <a:gd fmla="*/ 0 w 220" name="T0"/>
                  <a:gd fmla="*/ 28 h 28" name="T1"/>
                  <a:gd fmla="*/ 0 w 220" name="T2"/>
                  <a:gd fmla="*/ 0 h 28" name="T3"/>
                  <a:gd fmla="*/ 220 w 220" name="T4"/>
                  <a:gd fmla="*/ 0 h 28" name="T5"/>
                  <a:gd fmla="*/ 220 w 220" name="T6"/>
                  <a:gd fmla="*/ 28 h 28" name="T7"/>
                  <a:gd fmla="*/ 0 w 220" name="T8"/>
                  <a:gd fmla="*/ 28 h 28" name="T9"/>
                  <a:gd fmla="*/ 0 w 220" name="T10"/>
                  <a:gd fmla="*/ 28 h 28" name="T11"/>
                </a:gdLst>
                <a:cxnLst>
                  <a:cxn ang="0">
                    <a:pos x="T0" y="T1"/>
                  </a:cxn>
                  <a:cxn ang="0">
                    <a:pos x="T2" y="T3"/>
                  </a:cxn>
                  <a:cxn ang="0">
                    <a:pos x="T4" y="T5"/>
                  </a:cxn>
                  <a:cxn ang="0">
                    <a:pos x="T6" y="T7"/>
                  </a:cxn>
                  <a:cxn ang="0">
                    <a:pos x="T8" y="T9"/>
                  </a:cxn>
                  <a:cxn ang="0">
                    <a:pos x="T10" y="T11"/>
                  </a:cxn>
                </a:cxnLst>
                <a:rect b="b" l="0" r="r" t="0"/>
                <a:pathLst>
                  <a:path h="28" w="220">
                    <a:moveTo>
                      <a:pt x="0" y="28"/>
                    </a:moveTo>
                    <a:lnTo>
                      <a:pt x="0" y="0"/>
                    </a:lnTo>
                    <a:lnTo>
                      <a:pt x="220" y="0"/>
                    </a:lnTo>
                    <a:lnTo>
                      <a:pt x="220" y="28"/>
                    </a:lnTo>
                    <a:lnTo>
                      <a:pt x="0" y="28"/>
                    </a:lnTo>
                    <a:lnTo>
                      <a:pt x="0" y="28"/>
                    </a:lnTo>
                    <a:close/>
                  </a:path>
                </a:pathLst>
              </a:custGeom>
              <a:grpFill/>
              <a:ln>
                <a:noFill/>
              </a:ln>
              <a:extLst>
                <a:ext uri="{91240B29-F687-4F45-9708-019B960494DF}">
                  <a14:hiddenLine w="9525">
                    <a:solidFill>
                      <a:srgbClr val="000000"/>
                    </a:solidFill>
                    <a:round/>
                    <a:headEnd/>
                    <a:tailEnd/>
                  </a14:hiddenLine>
                </a:ext>
              </a:extLst>
            </p:spPr>
            <p:txBody>
              <a:bodyPr anchor="t" anchorCtr="0" bIns="64290" compatLnSpc="1" lIns="128580" numCol="1" rIns="128580" tIns="64290" vert="horz" wrap="square">
                <a:prstTxWarp prst="textNoShape">
                  <a:avLst/>
                </a:prstTxWarp>
              </a:bodyPr>
              <a:lstStyle/>
              <a:p>
                <a:endParaRPr lang="en-US" sz="2531">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5" name="Freeform 14"/>
              <p:cNvSpPr/>
              <p:nvPr/>
            </p:nvSpPr>
            <p:spPr bwMode="auto">
              <a:xfrm>
                <a:off x="992256" y="2431212"/>
                <a:ext cx="106895" cy="13605"/>
              </a:xfrm>
              <a:custGeom>
                <a:gdLst>
                  <a:gd fmla="*/ 0 w 220" name="T0"/>
                  <a:gd fmla="*/ 28 h 28" name="T1"/>
                  <a:gd fmla="*/ 0 w 220" name="T2"/>
                  <a:gd fmla="*/ 0 h 28" name="T3"/>
                  <a:gd fmla="*/ 220 w 220" name="T4"/>
                  <a:gd fmla="*/ 0 h 28" name="T5"/>
                  <a:gd fmla="*/ 220 w 220" name="T6"/>
                  <a:gd fmla="*/ 28 h 28" name="T7"/>
                  <a:gd fmla="*/ 0 w 220" name="T8"/>
                  <a:gd fmla="*/ 28 h 28" name="T9"/>
                  <a:gd fmla="*/ 0 w 220" name="T10"/>
                  <a:gd fmla="*/ 28 h 28" name="T11"/>
                </a:gdLst>
                <a:cxnLst>
                  <a:cxn ang="0">
                    <a:pos x="T0" y="T1"/>
                  </a:cxn>
                  <a:cxn ang="0">
                    <a:pos x="T2" y="T3"/>
                  </a:cxn>
                  <a:cxn ang="0">
                    <a:pos x="T4" y="T5"/>
                  </a:cxn>
                  <a:cxn ang="0">
                    <a:pos x="T6" y="T7"/>
                  </a:cxn>
                  <a:cxn ang="0">
                    <a:pos x="T8" y="T9"/>
                  </a:cxn>
                  <a:cxn ang="0">
                    <a:pos x="T10" y="T11"/>
                  </a:cxn>
                </a:cxnLst>
                <a:rect b="b" l="0" r="r" t="0"/>
                <a:pathLst>
                  <a:path h="28" w="220">
                    <a:moveTo>
                      <a:pt x="0" y="28"/>
                    </a:moveTo>
                    <a:lnTo>
                      <a:pt x="0" y="0"/>
                    </a:lnTo>
                    <a:lnTo>
                      <a:pt x="220" y="0"/>
                    </a:lnTo>
                    <a:lnTo>
                      <a:pt x="220" y="28"/>
                    </a:lnTo>
                    <a:lnTo>
                      <a:pt x="0" y="28"/>
                    </a:lnTo>
                    <a:lnTo>
                      <a:pt x="0" y="28"/>
                    </a:lnTo>
                    <a:close/>
                  </a:path>
                </a:pathLst>
              </a:custGeom>
              <a:grpFill/>
              <a:ln>
                <a:noFill/>
              </a:ln>
              <a:extLst>
                <a:ext uri="{91240B29-F687-4F45-9708-019B960494DF}">
                  <a14:hiddenLine w="9525">
                    <a:solidFill>
                      <a:srgbClr val="000000"/>
                    </a:solidFill>
                    <a:round/>
                    <a:headEnd/>
                    <a:tailEnd/>
                  </a14:hiddenLine>
                </a:ext>
              </a:extLst>
            </p:spPr>
            <p:txBody>
              <a:bodyPr anchor="t" anchorCtr="0" bIns="64290" compatLnSpc="1" lIns="128580" numCol="1" rIns="128580" tIns="64290" vert="horz" wrap="square">
                <a:prstTxWarp prst="textNoShape">
                  <a:avLst/>
                </a:prstTxWarp>
              </a:bodyPr>
              <a:lstStyle/>
              <a:p>
                <a:endParaRPr lang="en-US" sz="2531">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6" name="Freeform 15"/>
              <p:cNvSpPr/>
              <p:nvPr/>
            </p:nvSpPr>
            <p:spPr bwMode="auto">
              <a:xfrm>
                <a:off x="997601" y="2528875"/>
                <a:ext cx="160342" cy="13605"/>
              </a:xfrm>
              <a:custGeom>
                <a:gdLst>
                  <a:gd fmla="*/ 0 w 330" name="T0"/>
                  <a:gd fmla="*/ 28 h 28" name="T1"/>
                  <a:gd fmla="*/ 0 w 330" name="T2"/>
                  <a:gd fmla="*/ 0 h 28" name="T3"/>
                  <a:gd fmla="*/ 330 w 330" name="T4"/>
                  <a:gd fmla="*/ 0 h 28" name="T5"/>
                  <a:gd fmla="*/ 330 w 330" name="T6"/>
                  <a:gd fmla="*/ 28 h 28" name="T7"/>
                  <a:gd fmla="*/ 0 w 330" name="T8"/>
                  <a:gd fmla="*/ 28 h 28" name="T9"/>
                  <a:gd fmla="*/ 0 w 330" name="T10"/>
                  <a:gd fmla="*/ 28 h 28" name="T11"/>
                </a:gdLst>
                <a:cxnLst>
                  <a:cxn ang="0">
                    <a:pos x="T0" y="T1"/>
                  </a:cxn>
                  <a:cxn ang="0">
                    <a:pos x="T2" y="T3"/>
                  </a:cxn>
                  <a:cxn ang="0">
                    <a:pos x="T4" y="T5"/>
                  </a:cxn>
                  <a:cxn ang="0">
                    <a:pos x="T6" y="T7"/>
                  </a:cxn>
                  <a:cxn ang="0">
                    <a:pos x="T8" y="T9"/>
                  </a:cxn>
                  <a:cxn ang="0">
                    <a:pos x="T10" y="T11"/>
                  </a:cxn>
                </a:cxnLst>
                <a:rect b="b" l="0" r="r" t="0"/>
                <a:pathLst>
                  <a:path h="28" w="330">
                    <a:moveTo>
                      <a:pt x="0" y="28"/>
                    </a:moveTo>
                    <a:lnTo>
                      <a:pt x="0" y="0"/>
                    </a:lnTo>
                    <a:lnTo>
                      <a:pt x="330" y="0"/>
                    </a:lnTo>
                    <a:lnTo>
                      <a:pt x="330" y="28"/>
                    </a:lnTo>
                    <a:lnTo>
                      <a:pt x="0" y="28"/>
                    </a:lnTo>
                    <a:lnTo>
                      <a:pt x="0" y="28"/>
                    </a:lnTo>
                    <a:close/>
                  </a:path>
                </a:pathLst>
              </a:custGeom>
              <a:grpFill/>
              <a:ln>
                <a:noFill/>
              </a:ln>
              <a:extLst>
                <a:ext uri="{91240B29-F687-4F45-9708-019B960494DF}">
                  <a14:hiddenLine w="9525">
                    <a:solidFill>
                      <a:srgbClr val="000000"/>
                    </a:solidFill>
                    <a:round/>
                    <a:headEnd/>
                    <a:tailEnd/>
                  </a14:hiddenLine>
                </a:ext>
              </a:extLst>
            </p:spPr>
            <p:txBody>
              <a:bodyPr anchor="t" anchorCtr="0" bIns="64290" compatLnSpc="1" lIns="128580" numCol="1" rIns="128580" tIns="64290" vert="horz" wrap="square">
                <a:prstTxWarp prst="textNoShape">
                  <a:avLst/>
                </a:prstTxWarp>
              </a:bodyPr>
              <a:lstStyle/>
              <a:p>
                <a:endParaRPr lang="en-US" sz="2531">
                  <a:latin charset="0" panose="02020603050405020304" pitchFamily="18" typeface="Times New Roman"/>
                  <a:ea charset="-122" panose="020b0503020204020204" pitchFamily="34" typeface="微软雅黑"/>
                  <a:sym charset="0" panose="02020603050405020304" pitchFamily="18" typeface="Times New Roman"/>
                </a:endParaRPr>
              </a:p>
            </p:txBody>
          </p:sp>
        </p:grpSp>
        <p:sp>
          <p:nvSpPr>
            <p:cNvPr id="6" name="Rectangle 5"/>
            <p:cNvSpPr>
              <a:spLocks noChangeArrowheads="1"/>
            </p:cNvSpPr>
            <p:nvPr/>
          </p:nvSpPr>
          <p:spPr bwMode="auto">
            <a:xfrm flipH="1">
              <a:off x="9171347" y="2319577"/>
              <a:ext cx="55068" cy="1509489"/>
            </a:xfrm>
            <a:prstGeom prst="rect">
              <a:avLst/>
            </a:prstGeom>
            <a:solidFill>
              <a:srgbClr val="E2DDDA"/>
            </a:solidFill>
            <a:ln>
              <a:noFill/>
            </a:ln>
            <a:extLst>
              <a:ext uri="{91240B29-F687-4F45-9708-019B960494DF}">
                <a14:hiddenLine w="9525">
                  <a:solidFill>
                    <a:srgbClr val="000000"/>
                  </a:solidFill>
                  <a:miter lim="800000"/>
                  <a:headEnd/>
                  <a:tailEnd/>
                </a14:hiddenLine>
              </a:ext>
            </a:extLst>
          </p:spPr>
          <p:txBody>
            <a:bodyPr anchor="t" anchorCtr="0" bIns="64290" compatLnSpc="1" lIns="128580" numCol="1" rIns="128580" tIns="64290" vert="horz" wrap="square">
              <a:prstTxWarp prst="textNoShape">
                <a:avLst/>
              </a:prstTxWarp>
            </a:bodyPr>
            <a:lstStyle/>
            <a:p>
              <a:endParaRPr lang="en-US" sz="2531">
                <a:latin charset="0" panose="02020603050405020304" pitchFamily="18" typeface="Times New Roman"/>
                <a:ea charset="-122" panose="020b0503020204020204" pitchFamily="34" typeface="微软雅黑"/>
                <a:sym charset="0" panose="02020603050405020304" pitchFamily="18" typeface="Times New Roman"/>
              </a:endParaRPr>
            </a:p>
          </p:txBody>
        </p:sp>
      </p:grpSp>
      <p:grpSp>
        <p:nvGrpSpPr>
          <p:cNvPr id="67" name="Group 66"/>
          <p:cNvGrpSpPr/>
          <p:nvPr/>
        </p:nvGrpSpPr>
        <p:grpSpPr>
          <a:xfrm>
            <a:off x="6994477" y="2842094"/>
            <a:ext cx="1449838" cy="1399760"/>
            <a:chOff x="6631829" y="2694873"/>
            <a:chExt cx="1374737" cy="1327253"/>
          </a:xfrm>
          <a:solidFill>
            <a:schemeClr val="accent3"/>
          </a:solidFill>
        </p:grpSpPr>
        <p:sp>
          <p:nvSpPr>
            <p:cNvPr id="18" name="Freeform 17"/>
            <p:cNvSpPr/>
            <p:nvPr/>
          </p:nvSpPr>
          <p:spPr bwMode="auto">
            <a:xfrm flipH="1">
              <a:off x="6631829" y="2694873"/>
              <a:ext cx="1374737" cy="245535"/>
            </a:xfrm>
            <a:custGeom>
              <a:gdLst>
                <a:gd fmla="*/ 890 w 896" name="T0"/>
                <a:gd fmla="*/ 32 h 160" name="T1"/>
                <a:gd fmla="*/ 840 w 896" name="T2"/>
                <a:gd fmla="*/ 0 h 160" name="T3"/>
                <a:gd fmla="*/ 791 w 896" name="T4"/>
                <a:gd fmla="*/ 32 h 160" name="T5"/>
                <a:gd fmla="*/ 741 w 896" name="T6"/>
                <a:gd fmla="*/ 0 h 160" name="T7"/>
                <a:gd fmla="*/ 692 w 896" name="T8"/>
                <a:gd fmla="*/ 32 h 160" name="T9"/>
                <a:gd fmla="*/ 642 w 896" name="T10"/>
                <a:gd fmla="*/ 0 h 160" name="T11"/>
                <a:gd fmla="*/ 593 w 896" name="T12"/>
                <a:gd fmla="*/ 32 h 160" name="T13"/>
                <a:gd fmla="*/ 544 w 896" name="T14"/>
                <a:gd fmla="*/ 0 h 160" name="T15"/>
                <a:gd fmla="*/ 494 w 896" name="T16"/>
                <a:gd fmla="*/ 32 h 160" name="T17"/>
                <a:gd fmla="*/ 445 w 896" name="T18"/>
                <a:gd fmla="*/ 0 h 160" name="T19"/>
                <a:gd fmla="*/ 395 w 896" name="T20"/>
                <a:gd fmla="*/ 32 h 160" name="T21"/>
                <a:gd fmla="*/ 346 w 896" name="T22"/>
                <a:gd fmla="*/ 0 h 160" name="T23"/>
                <a:gd fmla="*/ 296 w 896" name="T24"/>
                <a:gd fmla="*/ 32 h 160" name="T25"/>
                <a:gd fmla="*/ 247 w 896" name="T26"/>
                <a:gd fmla="*/ 0 h 160" name="T27"/>
                <a:gd fmla="*/ 197 w 896" name="T28"/>
                <a:gd fmla="*/ 32 h 160" name="T29"/>
                <a:gd fmla="*/ 148 w 896" name="T30"/>
                <a:gd fmla="*/ 0 h 160" name="T31"/>
                <a:gd fmla="*/ 98 w 896" name="T32"/>
                <a:gd fmla="*/ 32 h 160" name="T33"/>
                <a:gd fmla="*/ 49 w 896" name="T34"/>
                <a:gd fmla="*/ 0 h 160" name="T35"/>
                <a:gd fmla="*/ 0 w 896" name="T36"/>
                <a:gd fmla="*/ 32 h 160" name="T37"/>
                <a:gd fmla="*/ 0 w 896" name="T38"/>
                <a:gd fmla="*/ 160 h 160" name="T39"/>
                <a:gd fmla="*/ 896 w 896" name="T40"/>
                <a:gd fmla="*/ 160 h 160" name="T41"/>
                <a:gd fmla="*/ 896 w 896" name="T42"/>
                <a:gd fmla="*/ 32 h 160" name="T43"/>
                <a:gd fmla="*/ 890 w 896" name="T44"/>
                <a:gd fmla="*/ 32 h 160"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160" w="896">
                  <a:moveTo>
                    <a:pt x="890" y="32"/>
                  </a:moveTo>
                  <a:cubicBezTo>
                    <a:pt x="869" y="32"/>
                    <a:pt x="850" y="19"/>
                    <a:pt x="840" y="0"/>
                  </a:cubicBezTo>
                  <a:cubicBezTo>
                    <a:pt x="830" y="19"/>
                    <a:pt x="812" y="32"/>
                    <a:pt x="791" y="32"/>
                  </a:cubicBezTo>
                  <a:cubicBezTo>
                    <a:pt x="770" y="32"/>
                    <a:pt x="752" y="19"/>
                    <a:pt x="741" y="0"/>
                  </a:cubicBezTo>
                  <a:cubicBezTo>
                    <a:pt x="731" y="19"/>
                    <a:pt x="713" y="32"/>
                    <a:pt x="692" y="32"/>
                  </a:cubicBezTo>
                  <a:cubicBezTo>
                    <a:pt x="671" y="32"/>
                    <a:pt x="653" y="19"/>
                    <a:pt x="642" y="0"/>
                  </a:cubicBezTo>
                  <a:cubicBezTo>
                    <a:pt x="632" y="19"/>
                    <a:pt x="614" y="32"/>
                    <a:pt x="593" y="32"/>
                  </a:cubicBezTo>
                  <a:cubicBezTo>
                    <a:pt x="572" y="32"/>
                    <a:pt x="554" y="19"/>
                    <a:pt x="544" y="0"/>
                  </a:cubicBezTo>
                  <a:cubicBezTo>
                    <a:pt x="533" y="19"/>
                    <a:pt x="515" y="32"/>
                    <a:pt x="494" y="32"/>
                  </a:cubicBezTo>
                  <a:cubicBezTo>
                    <a:pt x="473" y="32"/>
                    <a:pt x="455" y="19"/>
                    <a:pt x="445" y="0"/>
                  </a:cubicBezTo>
                  <a:cubicBezTo>
                    <a:pt x="434" y="19"/>
                    <a:pt x="416" y="32"/>
                    <a:pt x="395" y="32"/>
                  </a:cubicBezTo>
                  <a:cubicBezTo>
                    <a:pt x="374" y="32"/>
                    <a:pt x="356" y="19"/>
                    <a:pt x="346" y="0"/>
                  </a:cubicBezTo>
                  <a:cubicBezTo>
                    <a:pt x="336" y="19"/>
                    <a:pt x="317" y="32"/>
                    <a:pt x="296" y="32"/>
                  </a:cubicBezTo>
                  <a:cubicBezTo>
                    <a:pt x="275" y="32"/>
                    <a:pt x="257" y="19"/>
                    <a:pt x="247" y="0"/>
                  </a:cubicBezTo>
                  <a:cubicBezTo>
                    <a:pt x="237" y="19"/>
                    <a:pt x="218" y="32"/>
                    <a:pt x="197" y="32"/>
                  </a:cubicBezTo>
                  <a:cubicBezTo>
                    <a:pt x="176" y="32"/>
                    <a:pt x="158" y="19"/>
                    <a:pt x="148" y="0"/>
                  </a:cubicBezTo>
                  <a:cubicBezTo>
                    <a:pt x="138" y="19"/>
                    <a:pt x="119" y="32"/>
                    <a:pt x="98" y="32"/>
                  </a:cubicBezTo>
                  <a:cubicBezTo>
                    <a:pt x="78" y="32"/>
                    <a:pt x="59" y="19"/>
                    <a:pt x="49" y="0"/>
                  </a:cubicBezTo>
                  <a:cubicBezTo>
                    <a:pt x="39" y="19"/>
                    <a:pt x="21" y="32"/>
                    <a:pt x="0" y="32"/>
                  </a:cubicBezTo>
                  <a:cubicBezTo>
                    <a:pt x="0" y="160"/>
                    <a:pt x="0" y="160"/>
                    <a:pt x="0" y="160"/>
                  </a:cubicBezTo>
                  <a:cubicBezTo>
                    <a:pt x="896" y="160"/>
                    <a:pt x="896" y="160"/>
                    <a:pt x="896" y="160"/>
                  </a:cubicBezTo>
                  <a:cubicBezTo>
                    <a:pt x="896" y="32"/>
                    <a:pt x="896" y="32"/>
                    <a:pt x="896" y="32"/>
                  </a:cubicBezTo>
                  <a:cubicBezTo>
                    <a:pt x="894" y="32"/>
                    <a:pt x="892" y="32"/>
                    <a:pt x="890" y="32"/>
                  </a:cubicBezTo>
                  <a:close/>
                </a:path>
              </a:pathLst>
            </a:custGeom>
            <a:grpFill/>
            <a:ln>
              <a:noFill/>
            </a:ln>
            <a:extLst/>
          </p:spPr>
          <p:txBody>
            <a:bodyPr anchor="t" anchorCtr="0" bIns="64290" compatLnSpc="1" lIns="128580" numCol="1" rIns="128580" tIns="64290" vert="horz" wrap="square">
              <a:prstTxWarp prst="textNoShape">
                <a:avLst/>
              </a:prstTxWarp>
            </a:bodyPr>
            <a:lstStyle/>
            <a:p>
              <a:endParaRPr lang="en-US" sz="2531">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9" name="Freeform 18"/>
            <p:cNvSpPr/>
            <p:nvPr/>
          </p:nvSpPr>
          <p:spPr bwMode="auto">
            <a:xfrm flipH="1">
              <a:off x="6631829" y="2871446"/>
              <a:ext cx="1374737" cy="1150680"/>
            </a:xfrm>
            <a:custGeom>
              <a:gdLst>
                <a:gd fmla="*/ 896 w 896" name="T0"/>
                <a:gd fmla="*/ 868 h 938" name="T1"/>
                <a:gd fmla="*/ 830 w 896" name="T2"/>
                <a:gd fmla="*/ 938 h 938" name="T3"/>
                <a:gd fmla="*/ 67 w 896" name="T4"/>
                <a:gd fmla="*/ 938 h 938" name="T5"/>
                <a:gd fmla="*/ 0 w 896" name="T6"/>
                <a:gd fmla="*/ 868 h 938" name="T7"/>
                <a:gd fmla="*/ 0 w 896" name="T8"/>
                <a:gd fmla="*/ 69 h 938" name="T9"/>
                <a:gd fmla="*/ 67 w 896" name="T10"/>
                <a:gd fmla="*/ 0 h 938" name="T11"/>
                <a:gd fmla="*/ 830 w 896" name="T12"/>
                <a:gd fmla="*/ 0 h 938" name="T13"/>
                <a:gd fmla="*/ 896 w 896" name="T14"/>
                <a:gd fmla="*/ 69 h 938" name="T15"/>
                <a:gd fmla="*/ 896 w 896" name="T16"/>
                <a:gd fmla="*/ 868 h 938"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938" w="896">
                  <a:moveTo>
                    <a:pt x="896" y="868"/>
                  </a:moveTo>
                  <a:cubicBezTo>
                    <a:pt x="896" y="906"/>
                    <a:pt x="866" y="938"/>
                    <a:pt x="830" y="938"/>
                  </a:cubicBezTo>
                  <a:cubicBezTo>
                    <a:pt x="67" y="938"/>
                    <a:pt x="67" y="938"/>
                    <a:pt x="67" y="938"/>
                  </a:cubicBezTo>
                  <a:cubicBezTo>
                    <a:pt x="30" y="938"/>
                    <a:pt x="0" y="906"/>
                    <a:pt x="0" y="868"/>
                  </a:cubicBezTo>
                  <a:cubicBezTo>
                    <a:pt x="0" y="69"/>
                    <a:pt x="0" y="69"/>
                    <a:pt x="0" y="69"/>
                  </a:cubicBezTo>
                  <a:cubicBezTo>
                    <a:pt x="0" y="31"/>
                    <a:pt x="30" y="0"/>
                    <a:pt x="67" y="0"/>
                  </a:cubicBezTo>
                  <a:cubicBezTo>
                    <a:pt x="830" y="0"/>
                    <a:pt x="830" y="0"/>
                    <a:pt x="830" y="0"/>
                  </a:cubicBezTo>
                  <a:cubicBezTo>
                    <a:pt x="866" y="0"/>
                    <a:pt x="896" y="31"/>
                    <a:pt x="896" y="69"/>
                  </a:cubicBezTo>
                  <a:lnTo>
                    <a:pt x="896" y="868"/>
                  </a:lnTo>
                  <a:close/>
                </a:path>
              </a:pathLst>
            </a:custGeom>
            <a:grpFill/>
            <a:ln>
              <a:noFill/>
            </a:ln>
            <a:extLst/>
          </p:spPr>
          <p:txBody>
            <a:bodyPr anchor="t" anchorCtr="0" bIns="64290" compatLnSpc="1" lIns="128580" numCol="1" rIns="128580" tIns="64290" vert="horz" wrap="square">
              <a:prstTxWarp prst="textNoShape">
                <a:avLst/>
              </a:prstTxWarp>
            </a:bodyPr>
            <a:lstStyle/>
            <a:p>
              <a:endParaRPr lang="en-US" sz="2531">
                <a:latin charset="0" panose="02020603050405020304" pitchFamily="18" typeface="Times New Roman"/>
                <a:ea charset="-122" panose="020b0503020204020204" pitchFamily="34" typeface="微软雅黑"/>
                <a:sym charset="0" panose="02020603050405020304" pitchFamily="18" typeface="Times New Roman"/>
              </a:endParaRPr>
            </a:p>
          </p:txBody>
        </p:sp>
      </p:grpSp>
      <p:grpSp>
        <p:nvGrpSpPr>
          <p:cNvPr id="66" name="Group 65"/>
          <p:cNvGrpSpPr/>
          <p:nvPr/>
        </p:nvGrpSpPr>
        <p:grpSpPr>
          <a:xfrm>
            <a:off x="6709566" y="2132687"/>
            <a:ext cx="2019662" cy="2161093"/>
            <a:chOff x="6361677" y="2022214"/>
            <a:chExt cx="1915044" cy="2049149"/>
          </a:xfrm>
        </p:grpSpPr>
        <p:grpSp>
          <p:nvGrpSpPr>
            <p:cNvPr id="20" name="Group 19"/>
            <p:cNvGrpSpPr/>
            <p:nvPr/>
          </p:nvGrpSpPr>
          <p:grpSpPr>
            <a:xfrm flipH="1">
              <a:off x="6361677" y="2022214"/>
              <a:ext cx="1915044" cy="2049149"/>
              <a:chOff x="815878" y="1279659"/>
              <a:chExt cx="1436283" cy="1536862"/>
            </a:xfrm>
            <a:solidFill>
              <a:schemeClr val="bg1">
                <a:lumMod val="50000"/>
              </a:schemeClr>
            </a:solidFill>
          </p:grpSpPr>
          <p:sp>
            <p:nvSpPr>
              <p:cNvPr id="22" name="Freeform 21"/>
              <p:cNvSpPr/>
              <p:nvPr/>
            </p:nvSpPr>
            <p:spPr bwMode="auto">
              <a:xfrm>
                <a:off x="815878" y="1279659"/>
                <a:ext cx="1436283" cy="1536862"/>
              </a:xfrm>
              <a:custGeom>
                <a:gdLst>
                  <a:gd fmla="*/ 224 w 1248" name="T0"/>
                  <a:gd fmla="*/ 1336 h 1336" name="T1"/>
                  <a:gd fmla="*/ 168 w 1248" name="T2"/>
                  <a:gd fmla="*/ 1309 h 1336" name="T3"/>
                  <a:gd fmla="*/ 145 w 1248" name="T4"/>
                  <a:gd fmla="*/ 1246 h 1336" name="T5"/>
                  <a:gd fmla="*/ 145 w 1248" name="T6"/>
                  <a:gd fmla="*/ 90 h 1336" name="T7"/>
                  <a:gd fmla="*/ 127 w 1248" name="T8"/>
                  <a:gd fmla="*/ 40 h 1336" name="T9"/>
                  <a:gd fmla="*/ 86 w 1248" name="T10"/>
                  <a:gd fmla="*/ 21 h 1336" name="T11"/>
                  <a:gd fmla="*/ 38 w 1248" name="T12"/>
                  <a:gd fmla="*/ 40 h 1336" name="T13"/>
                  <a:gd fmla="*/ 20 w 1248" name="T14"/>
                  <a:gd fmla="*/ 91 h 1336" name="T15"/>
                  <a:gd fmla="*/ 0 w 1248" name="T16"/>
                  <a:gd fmla="*/ 91 h 1336" name="T17"/>
                  <a:gd fmla="*/ 23 w 1248" name="T18"/>
                  <a:gd fmla="*/ 27 h 1336" name="T19"/>
                  <a:gd fmla="*/ 79 w 1248" name="T20"/>
                  <a:gd fmla="*/ 1 h 1336" name="T21"/>
                  <a:gd fmla="*/ 143 w 1248" name="T22"/>
                  <a:gd fmla="*/ 27 h 1336" name="T23"/>
                  <a:gd fmla="*/ 165 w 1248" name="T24"/>
                  <a:gd fmla="*/ 91 h 1336" name="T25"/>
                  <a:gd fmla="*/ 165 w 1248" name="T26"/>
                  <a:gd fmla="*/ 91 h 1336" name="T27"/>
                  <a:gd fmla="*/ 165 w 1248" name="T28"/>
                  <a:gd fmla="*/ 91 h 1336" name="T29"/>
                  <a:gd fmla="*/ 183 w 1248" name="T30"/>
                  <a:gd fmla="*/ 1296 h 1336" name="T31"/>
                  <a:gd fmla="*/ 224 w 1248" name="T32"/>
                  <a:gd fmla="*/ 1316 h 1336" name="T33"/>
                  <a:gd fmla="*/ 1024 w 1248" name="T34"/>
                  <a:gd fmla="*/ 1316 h 1336" name="T35"/>
                  <a:gd fmla="*/ 1065 w 1248" name="T36"/>
                  <a:gd fmla="*/ 1296 h 1336" name="T37"/>
                  <a:gd fmla="*/ 1083 w 1248" name="T38"/>
                  <a:gd fmla="*/ 1246 h 1336" name="T39"/>
                  <a:gd fmla="*/ 1083 w 1248" name="T40"/>
                  <a:gd fmla="*/ 91 h 1336" name="T41"/>
                  <a:gd fmla="*/ 1106 w 1248" name="T42"/>
                  <a:gd fmla="*/ 27 h 1336" name="T43"/>
                  <a:gd fmla="*/ 1162 w 1248" name="T44"/>
                  <a:gd fmla="*/ 1 h 1336" name="T45"/>
                  <a:gd fmla="*/ 1169 w 1248" name="T46"/>
                  <a:gd fmla="*/ 1 h 1336" name="T47"/>
                  <a:gd fmla="*/ 1225 w 1248" name="T48"/>
                  <a:gd fmla="*/ 27 h 1336" name="T49"/>
                  <a:gd fmla="*/ 1248 w 1248" name="T50"/>
                  <a:gd fmla="*/ 91 h 1336" name="T51"/>
                  <a:gd fmla="*/ 1228 w 1248" name="T52"/>
                  <a:gd fmla="*/ 91 h 1336" name="T53"/>
                  <a:gd fmla="*/ 1210 w 1248" name="T54"/>
                  <a:gd fmla="*/ 40 h 1336" name="T55"/>
                  <a:gd fmla="*/ 1169 w 1248" name="T56"/>
                  <a:gd fmla="*/ 21 h 1336" name="T57"/>
                  <a:gd fmla="*/ 1121 w 1248" name="T58"/>
                  <a:gd fmla="*/ 40 h 1336" name="T59"/>
                  <a:gd fmla="*/ 1103 w 1248" name="T60"/>
                  <a:gd fmla="*/ 90 h 1336" name="T61"/>
                  <a:gd fmla="*/ 1103 w 1248" name="T62"/>
                  <a:gd fmla="*/ 90 h 1336" name="T63"/>
                  <a:gd fmla="*/ 1081 w 1248" name="T64"/>
                  <a:gd fmla="*/ 1309 h 1336" name="T65"/>
                  <a:gd fmla="*/ 1024 w 1248" name="T66"/>
                  <a:gd fmla="*/ 1336 h 1336" name="T67"/>
                  <a:gd fmla="*/ 1024 w 1248" name="T68"/>
                  <a:gd fmla="*/ 1336 h 1336" name="T6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b="b" l="0" r="r" t="0"/>
                <a:pathLst>
                  <a:path h="1336" w="1248">
                    <a:moveTo>
                      <a:pt x="1024" y="1336"/>
                    </a:moveTo>
                    <a:cubicBezTo>
                      <a:pt x="224" y="1336"/>
                      <a:pt x="224" y="1336"/>
                      <a:pt x="224" y="1336"/>
                    </a:cubicBezTo>
                    <a:cubicBezTo>
                      <a:pt x="202" y="1336"/>
                      <a:pt x="182" y="1326"/>
                      <a:pt x="168" y="1309"/>
                    </a:cubicBezTo>
                    <a:cubicBezTo>
                      <a:pt x="168" y="1309"/>
                      <a:pt x="168" y="1309"/>
                      <a:pt x="168" y="1309"/>
                    </a:cubicBezTo>
                    <a:cubicBezTo>
                      <a:pt x="154" y="1293"/>
                      <a:pt x="145" y="1271"/>
                      <a:pt x="145" y="1246"/>
                    </a:cubicBezTo>
                    <a:cubicBezTo>
                      <a:pt x="145" y="1246"/>
                      <a:pt x="145" y="1246"/>
                      <a:pt x="145" y="1246"/>
                    </a:cubicBezTo>
                    <a:cubicBezTo>
                      <a:pt x="145" y="91"/>
                      <a:pt x="145" y="91"/>
                      <a:pt x="145" y="91"/>
                    </a:cubicBezTo>
                    <a:cubicBezTo>
                      <a:pt x="145" y="90"/>
                      <a:pt x="145" y="90"/>
                      <a:pt x="145" y="90"/>
                    </a:cubicBezTo>
                    <a:cubicBezTo>
                      <a:pt x="145" y="71"/>
                      <a:pt x="138" y="53"/>
                      <a:pt x="127" y="40"/>
                    </a:cubicBezTo>
                    <a:cubicBezTo>
                      <a:pt x="127" y="40"/>
                      <a:pt x="127" y="40"/>
                      <a:pt x="127" y="40"/>
                    </a:cubicBezTo>
                    <a:cubicBezTo>
                      <a:pt x="116" y="28"/>
                      <a:pt x="102" y="21"/>
                      <a:pt x="86" y="21"/>
                    </a:cubicBezTo>
                    <a:cubicBezTo>
                      <a:pt x="86" y="21"/>
                      <a:pt x="86" y="21"/>
                      <a:pt x="86" y="21"/>
                    </a:cubicBezTo>
                    <a:cubicBezTo>
                      <a:pt x="79" y="21"/>
                      <a:pt x="79" y="21"/>
                      <a:pt x="79" y="21"/>
                    </a:cubicBezTo>
                    <a:cubicBezTo>
                      <a:pt x="64" y="21"/>
                      <a:pt x="49" y="28"/>
                      <a:pt x="38" y="40"/>
                    </a:cubicBezTo>
                    <a:cubicBezTo>
                      <a:pt x="38" y="40"/>
                      <a:pt x="38" y="40"/>
                      <a:pt x="38" y="40"/>
                    </a:cubicBezTo>
                    <a:cubicBezTo>
                      <a:pt x="27" y="53"/>
                      <a:pt x="20" y="71"/>
                      <a:pt x="20" y="91"/>
                    </a:cubicBezTo>
                    <a:cubicBezTo>
                      <a:pt x="20" y="91"/>
                      <a:pt x="20" y="91"/>
                      <a:pt x="20" y="91"/>
                    </a:cubicBezTo>
                    <a:cubicBezTo>
                      <a:pt x="0" y="91"/>
                      <a:pt x="0" y="91"/>
                      <a:pt x="0" y="91"/>
                    </a:cubicBezTo>
                    <a:cubicBezTo>
                      <a:pt x="0" y="66"/>
                      <a:pt x="9" y="44"/>
                      <a:pt x="23" y="27"/>
                    </a:cubicBezTo>
                    <a:cubicBezTo>
                      <a:pt x="23" y="27"/>
                      <a:pt x="23" y="27"/>
                      <a:pt x="23" y="27"/>
                    </a:cubicBezTo>
                    <a:cubicBezTo>
                      <a:pt x="37" y="11"/>
                      <a:pt x="57" y="0"/>
                      <a:pt x="79" y="1"/>
                    </a:cubicBezTo>
                    <a:cubicBezTo>
                      <a:pt x="79" y="1"/>
                      <a:pt x="79" y="1"/>
                      <a:pt x="79" y="1"/>
                    </a:cubicBezTo>
                    <a:cubicBezTo>
                      <a:pt x="86" y="1"/>
                      <a:pt x="86" y="1"/>
                      <a:pt x="86" y="1"/>
                    </a:cubicBezTo>
                    <a:cubicBezTo>
                      <a:pt x="108" y="0"/>
                      <a:pt x="128" y="11"/>
                      <a:pt x="143" y="27"/>
                    </a:cubicBezTo>
                    <a:cubicBezTo>
                      <a:pt x="143" y="27"/>
                      <a:pt x="143" y="27"/>
                      <a:pt x="143" y="27"/>
                    </a:cubicBezTo>
                    <a:cubicBezTo>
                      <a:pt x="157" y="44"/>
                      <a:pt x="165" y="66"/>
                      <a:pt x="165" y="91"/>
                    </a:cubicBezTo>
                    <a:cubicBezTo>
                      <a:pt x="165" y="91"/>
                      <a:pt x="165" y="91"/>
                      <a:pt x="165" y="91"/>
                    </a:cubicBezTo>
                    <a:cubicBezTo>
                      <a:pt x="165" y="91"/>
                      <a:pt x="165" y="91"/>
                      <a:pt x="165" y="91"/>
                    </a:cubicBezTo>
                    <a:cubicBezTo>
                      <a:pt x="165" y="91"/>
                      <a:pt x="165" y="91"/>
                      <a:pt x="165" y="91"/>
                    </a:cubicBezTo>
                    <a:cubicBezTo>
                      <a:pt x="165" y="91"/>
                      <a:pt x="165" y="91"/>
                      <a:pt x="165" y="91"/>
                    </a:cubicBezTo>
                    <a:cubicBezTo>
                      <a:pt x="165" y="1246"/>
                      <a:pt x="165" y="1246"/>
                      <a:pt x="165" y="1246"/>
                    </a:cubicBezTo>
                    <a:cubicBezTo>
                      <a:pt x="165" y="1266"/>
                      <a:pt x="172" y="1284"/>
                      <a:pt x="183" y="1296"/>
                    </a:cubicBezTo>
                    <a:cubicBezTo>
                      <a:pt x="183" y="1296"/>
                      <a:pt x="183" y="1296"/>
                      <a:pt x="183" y="1296"/>
                    </a:cubicBezTo>
                    <a:cubicBezTo>
                      <a:pt x="194" y="1309"/>
                      <a:pt x="208" y="1316"/>
                      <a:pt x="224" y="1316"/>
                    </a:cubicBezTo>
                    <a:cubicBezTo>
                      <a:pt x="224" y="1316"/>
                      <a:pt x="224" y="1316"/>
                      <a:pt x="224" y="1316"/>
                    </a:cubicBezTo>
                    <a:cubicBezTo>
                      <a:pt x="1024" y="1316"/>
                      <a:pt x="1024" y="1316"/>
                      <a:pt x="1024" y="1316"/>
                    </a:cubicBezTo>
                    <a:cubicBezTo>
                      <a:pt x="1040" y="1316"/>
                      <a:pt x="1055" y="1309"/>
                      <a:pt x="1065" y="1296"/>
                    </a:cubicBezTo>
                    <a:cubicBezTo>
                      <a:pt x="1065" y="1296"/>
                      <a:pt x="1065" y="1296"/>
                      <a:pt x="1065" y="1296"/>
                    </a:cubicBezTo>
                    <a:cubicBezTo>
                      <a:pt x="1076" y="1284"/>
                      <a:pt x="1083" y="1266"/>
                      <a:pt x="1083" y="1246"/>
                    </a:cubicBezTo>
                    <a:cubicBezTo>
                      <a:pt x="1083" y="1246"/>
                      <a:pt x="1083" y="1246"/>
                      <a:pt x="1083" y="1246"/>
                    </a:cubicBezTo>
                    <a:cubicBezTo>
                      <a:pt x="1083" y="92"/>
                      <a:pt x="1083" y="92"/>
                      <a:pt x="1083" y="92"/>
                    </a:cubicBezTo>
                    <a:cubicBezTo>
                      <a:pt x="1083" y="91"/>
                      <a:pt x="1083" y="91"/>
                      <a:pt x="1083" y="91"/>
                    </a:cubicBezTo>
                    <a:cubicBezTo>
                      <a:pt x="1083" y="91"/>
                      <a:pt x="1083" y="91"/>
                      <a:pt x="1083" y="91"/>
                    </a:cubicBezTo>
                    <a:cubicBezTo>
                      <a:pt x="1083" y="66"/>
                      <a:pt x="1092" y="44"/>
                      <a:pt x="1106" y="27"/>
                    </a:cubicBezTo>
                    <a:cubicBezTo>
                      <a:pt x="1106" y="27"/>
                      <a:pt x="1106" y="27"/>
                      <a:pt x="1106" y="27"/>
                    </a:cubicBezTo>
                    <a:cubicBezTo>
                      <a:pt x="1120" y="11"/>
                      <a:pt x="1140" y="0"/>
                      <a:pt x="1162" y="1"/>
                    </a:cubicBezTo>
                    <a:cubicBezTo>
                      <a:pt x="1162" y="1"/>
                      <a:pt x="1162" y="1"/>
                      <a:pt x="1162" y="1"/>
                    </a:cubicBezTo>
                    <a:cubicBezTo>
                      <a:pt x="1169" y="1"/>
                      <a:pt x="1169" y="1"/>
                      <a:pt x="1169" y="1"/>
                    </a:cubicBezTo>
                    <a:cubicBezTo>
                      <a:pt x="1191" y="0"/>
                      <a:pt x="1211" y="11"/>
                      <a:pt x="1225" y="27"/>
                    </a:cubicBezTo>
                    <a:cubicBezTo>
                      <a:pt x="1225" y="27"/>
                      <a:pt x="1225" y="27"/>
                      <a:pt x="1225" y="27"/>
                    </a:cubicBezTo>
                    <a:cubicBezTo>
                      <a:pt x="1239" y="44"/>
                      <a:pt x="1248" y="66"/>
                      <a:pt x="1248" y="91"/>
                    </a:cubicBezTo>
                    <a:cubicBezTo>
                      <a:pt x="1248" y="91"/>
                      <a:pt x="1248" y="91"/>
                      <a:pt x="1248" y="91"/>
                    </a:cubicBezTo>
                    <a:cubicBezTo>
                      <a:pt x="1248" y="91"/>
                      <a:pt x="1248" y="91"/>
                      <a:pt x="1248" y="91"/>
                    </a:cubicBezTo>
                    <a:cubicBezTo>
                      <a:pt x="1228" y="91"/>
                      <a:pt x="1228" y="91"/>
                      <a:pt x="1228" y="91"/>
                    </a:cubicBezTo>
                    <a:cubicBezTo>
                      <a:pt x="1228" y="71"/>
                      <a:pt x="1221" y="53"/>
                      <a:pt x="1210" y="40"/>
                    </a:cubicBezTo>
                    <a:cubicBezTo>
                      <a:pt x="1210" y="40"/>
                      <a:pt x="1210" y="40"/>
                      <a:pt x="1210" y="40"/>
                    </a:cubicBezTo>
                    <a:cubicBezTo>
                      <a:pt x="1199" y="28"/>
                      <a:pt x="1185" y="21"/>
                      <a:pt x="1169" y="21"/>
                    </a:cubicBezTo>
                    <a:cubicBezTo>
                      <a:pt x="1169" y="21"/>
                      <a:pt x="1169" y="21"/>
                      <a:pt x="1169" y="21"/>
                    </a:cubicBezTo>
                    <a:cubicBezTo>
                      <a:pt x="1162" y="21"/>
                      <a:pt x="1162" y="21"/>
                      <a:pt x="1162" y="21"/>
                    </a:cubicBezTo>
                    <a:cubicBezTo>
                      <a:pt x="1146" y="21"/>
                      <a:pt x="1132" y="28"/>
                      <a:pt x="1121" y="40"/>
                    </a:cubicBezTo>
                    <a:cubicBezTo>
                      <a:pt x="1121" y="40"/>
                      <a:pt x="1121" y="40"/>
                      <a:pt x="1121" y="40"/>
                    </a:cubicBezTo>
                    <a:cubicBezTo>
                      <a:pt x="1110" y="53"/>
                      <a:pt x="1103" y="70"/>
                      <a:pt x="1103" y="90"/>
                    </a:cubicBezTo>
                    <a:cubicBezTo>
                      <a:pt x="1103" y="90"/>
                      <a:pt x="1103" y="90"/>
                      <a:pt x="1103" y="90"/>
                    </a:cubicBezTo>
                    <a:cubicBezTo>
                      <a:pt x="1103" y="90"/>
                      <a:pt x="1103" y="90"/>
                      <a:pt x="1103" y="90"/>
                    </a:cubicBezTo>
                    <a:cubicBezTo>
                      <a:pt x="1103" y="1246"/>
                      <a:pt x="1103" y="1246"/>
                      <a:pt x="1103" y="1246"/>
                    </a:cubicBezTo>
                    <a:cubicBezTo>
                      <a:pt x="1103" y="1271"/>
                      <a:pt x="1095" y="1293"/>
                      <a:pt x="1081" y="1309"/>
                    </a:cubicBezTo>
                    <a:cubicBezTo>
                      <a:pt x="1081" y="1309"/>
                      <a:pt x="1081" y="1309"/>
                      <a:pt x="1081" y="1309"/>
                    </a:cubicBezTo>
                    <a:cubicBezTo>
                      <a:pt x="1067" y="1326"/>
                      <a:pt x="1047" y="1336"/>
                      <a:pt x="1024" y="1336"/>
                    </a:cubicBezTo>
                    <a:cubicBezTo>
                      <a:pt x="1024" y="1336"/>
                      <a:pt x="1024" y="1336"/>
                      <a:pt x="1024" y="1336"/>
                    </a:cubicBezTo>
                    <a:cubicBezTo>
                      <a:pt x="1024" y="1336"/>
                      <a:pt x="1024" y="1336"/>
                      <a:pt x="1024" y="1336"/>
                    </a:cubicBezTo>
                    <a:close/>
                  </a:path>
                </a:pathLst>
              </a:custGeom>
              <a:grpFill/>
              <a:ln>
                <a:noFill/>
              </a:ln>
              <a:extLst>
                <a:ext uri="{91240B29-F687-4F45-9708-019B960494DF}">
                  <a14:hiddenLine w="9525">
                    <a:solidFill>
                      <a:srgbClr val="000000"/>
                    </a:solidFill>
                    <a:round/>
                    <a:headEnd/>
                    <a:tailEnd/>
                  </a14:hiddenLine>
                </a:ext>
              </a:extLst>
            </p:spPr>
            <p:txBody>
              <a:bodyPr anchor="t" anchorCtr="0" bIns="64290" compatLnSpc="1" lIns="128580" numCol="1" rIns="128580" tIns="64290" vert="horz" wrap="square">
                <a:prstTxWarp prst="textNoShape">
                  <a:avLst/>
                </a:prstTxWarp>
              </a:bodyPr>
              <a:lstStyle/>
              <a:p>
                <a:endParaRPr lang="en-US" sz="2531">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23" name="Freeform 22"/>
              <p:cNvSpPr/>
              <p:nvPr/>
            </p:nvSpPr>
            <p:spPr bwMode="auto">
              <a:xfrm>
                <a:off x="997601" y="1752427"/>
                <a:ext cx="160342" cy="14091"/>
              </a:xfrm>
              <a:custGeom>
                <a:gdLst>
                  <a:gd fmla="*/ 0 w 330" name="T0"/>
                  <a:gd fmla="*/ 29 h 29" name="T1"/>
                  <a:gd fmla="*/ 0 w 330" name="T2"/>
                  <a:gd fmla="*/ 0 h 29" name="T3"/>
                  <a:gd fmla="*/ 330 w 330" name="T4"/>
                  <a:gd fmla="*/ 0 h 29" name="T5"/>
                  <a:gd fmla="*/ 330 w 330" name="T6"/>
                  <a:gd fmla="*/ 29 h 29" name="T7"/>
                  <a:gd fmla="*/ 0 w 330" name="T8"/>
                  <a:gd fmla="*/ 29 h 29" name="T9"/>
                  <a:gd fmla="*/ 0 w 330" name="T10"/>
                  <a:gd fmla="*/ 29 h 29" name="T11"/>
                </a:gdLst>
                <a:cxnLst>
                  <a:cxn ang="0">
                    <a:pos x="T0" y="T1"/>
                  </a:cxn>
                  <a:cxn ang="0">
                    <a:pos x="T2" y="T3"/>
                  </a:cxn>
                  <a:cxn ang="0">
                    <a:pos x="T4" y="T5"/>
                  </a:cxn>
                  <a:cxn ang="0">
                    <a:pos x="T6" y="T7"/>
                  </a:cxn>
                  <a:cxn ang="0">
                    <a:pos x="T8" y="T9"/>
                  </a:cxn>
                  <a:cxn ang="0">
                    <a:pos x="T10" y="T11"/>
                  </a:cxn>
                </a:cxnLst>
                <a:rect b="b" l="0" r="r" t="0"/>
                <a:pathLst>
                  <a:path h="28" w="330">
                    <a:moveTo>
                      <a:pt x="0" y="29"/>
                    </a:moveTo>
                    <a:lnTo>
                      <a:pt x="0" y="0"/>
                    </a:lnTo>
                    <a:lnTo>
                      <a:pt x="330" y="0"/>
                    </a:lnTo>
                    <a:lnTo>
                      <a:pt x="330" y="29"/>
                    </a:lnTo>
                    <a:lnTo>
                      <a:pt x="0" y="29"/>
                    </a:lnTo>
                    <a:lnTo>
                      <a:pt x="0" y="29"/>
                    </a:lnTo>
                    <a:close/>
                  </a:path>
                </a:pathLst>
              </a:custGeom>
              <a:grpFill/>
              <a:ln>
                <a:noFill/>
              </a:ln>
              <a:extLst>
                <a:ext uri="{91240B29-F687-4F45-9708-019B960494DF}">
                  <a14:hiddenLine w="9525">
                    <a:solidFill>
                      <a:srgbClr val="000000"/>
                    </a:solidFill>
                    <a:round/>
                    <a:headEnd/>
                    <a:tailEnd/>
                  </a14:hiddenLine>
                </a:ext>
              </a:extLst>
            </p:spPr>
            <p:txBody>
              <a:bodyPr anchor="t" anchorCtr="0" bIns="64290" compatLnSpc="1" lIns="128580" numCol="1" rIns="128580" tIns="64290" vert="horz" wrap="square">
                <a:prstTxWarp prst="textNoShape">
                  <a:avLst/>
                </a:prstTxWarp>
              </a:bodyPr>
              <a:lstStyle/>
              <a:p>
                <a:endParaRPr lang="en-US" sz="2531">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24" name="Freeform 23"/>
              <p:cNvSpPr/>
              <p:nvPr/>
            </p:nvSpPr>
            <p:spPr bwMode="auto">
              <a:xfrm>
                <a:off x="997601" y="1849119"/>
                <a:ext cx="101550" cy="13605"/>
              </a:xfrm>
              <a:custGeom>
                <a:gdLst>
                  <a:gd fmla="*/ 0 w 209" name="T0"/>
                  <a:gd fmla="*/ 28 h 28" name="T1"/>
                  <a:gd fmla="*/ 0 w 209" name="T2"/>
                  <a:gd fmla="*/ 0 h 28" name="T3"/>
                  <a:gd fmla="*/ 209 w 209" name="T4"/>
                  <a:gd fmla="*/ 0 h 28" name="T5"/>
                  <a:gd fmla="*/ 209 w 209" name="T6"/>
                  <a:gd fmla="*/ 28 h 28" name="T7"/>
                  <a:gd fmla="*/ 0 w 209" name="T8"/>
                  <a:gd fmla="*/ 28 h 28" name="T9"/>
                  <a:gd fmla="*/ 0 w 209" name="T10"/>
                  <a:gd fmla="*/ 28 h 28" name="T11"/>
                </a:gdLst>
                <a:cxnLst>
                  <a:cxn ang="0">
                    <a:pos x="T0" y="T1"/>
                  </a:cxn>
                  <a:cxn ang="0">
                    <a:pos x="T2" y="T3"/>
                  </a:cxn>
                  <a:cxn ang="0">
                    <a:pos x="T4" y="T5"/>
                  </a:cxn>
                  <a:cxn ang="0">
                    <a:pos x="T6" y="T7"/>
                  </a:cxn>
                  <a:cxn ang="0">
                    <a:pos x="T8" y="T9"/>
                  </a:cxn>
                  <a:cxn ang="0">
                    <a:pos x="T10" y="T11"/>
                  </a:cxn>
                </a:cxnLst>
                <a:rect b="b" l="0" r="r" t="0"/>
                <a:pathLst>
                  <a:path h="28" w="209">
                    <a:moveTo>
                      <a:pt x="0" y="28"/>
                    </a:moveTo>
                    <a:lnTo>
                      <a:pt x="0" y="0"/>
                    </a:lnTo>
                    <a:lnTo>
                      <a:pt x="209" y="0"/>
                    </a:lnTo>
                    <a:lnTo>
                      <a:pt x="209" y="28"/>
                    </a:lnTo>
                    <a:lnTo>
                      <a:pt x="0" y="28"/>
                    </a:lnTo>
                    <a:lnTo>
                      <a:pt x="0" y="28"/>
                    </a:lnTo>
                    <a:close/>
                  </a:path>
                </a:pathLst>
              </a:custGeom>
              <a:grpFill/>
              <a:ln>
                <a:noFill/>
              </a:ln>
              <a:extLst>
                <a:ext uri="{91240B29-F687-4F45-9708-019B960494DF}">
                  <a14:hiddenLine w="9525">
                    <a:solidFill>
                      <a:srgbClr val="000000"/>
                    </a:solidFill>
                    <a:round/>
                    <a:headEnd/>
                    <a:tailEnd/>
                  </a14:hiddenLine>
                </a:ext>
              </a:extLst>
            </p:spPr>
            <p:txBody>
              <a:bodyPr anchor="t" anchorCtr="0" bIns="64290" compatLnSpc="1" lIns="128580" numCol="1" rIns="128580" tIns="64290" vert="horz" wrap="square">
                <a:prstTxWarp prst="textNoShape">
                  <a:avLst/>
                </a:prstTxWarp>
              </a:bodyPr>
              <a:lstStyle/>
              <a:p>
                <a:endParaRPr lang="en-US" sz="2531">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25" name="Freeform 24"/>
              <p:cNvSpPr/>
              <p:nvPr/>
            </p:nvSpPr>
            <p:spPr bwMode="auto">
              <a:xfrm>
                <a:off x="997601" y="1946782"/>
                <a:ext cx="101550" cy="14091"/>
              </a:xfrm>
              <a:custGeom>
                <a:gdLst>
                  <a:gd fmla="*/ 0 w 209" name="T0"/>
                  <a:gd fmla="*/ 29 h 29" name="T1"/>
                  <a:gd fmla="*/ 0 w 209" name="T2"/>
                  <a:gd fmla="*/ 0 h 29" name="T3"/>
                  <a:gd fmla="*/ 209 w 209" name="T4"/>
                  <a:gd fmla="*/ 0 h 29" name="T5"/>
                  <a:gd fmla="*/ 209 w 209" name="T6"/>
                  <a:gd fmla="*/ 29 h 29" name="T7"/>
                  <a:gd fmla="*/ 0 w 209" name="T8"/>
                  <a:gd fmla="*/ 29 h 29" name="T9"/>
                  <a:gd fmla="*/ 0 w 209" name="T10"/>
                  <a:gd fmla="*/ 29 h 29" name="T11"/>
                </a:gdLst>
                <a:cxnLst>
                  <a:cxn ang="0">
                    <a:pos x="T0" y="T1"/>
                  </a:cxn>
                  <a:cxn ang="0">
                    <a:pos x="T2" y="T3"/>
                  </a:cxn>
                  <a:cxn ang="0">
                    <a:pos x="T4" y="T5"/>
                  </a:cxn>
                  <a:cxn ang="0">
                    <a:pos x="T6" y="T7"/>
                  </a:cxn>
                  <a:cxn ang="0">
                    <a:pos x="T8" y="T9"/>
                  </a:cxn>
                  <a:cxn ang="0">
                    <a:pos x="T10" y="T11"/>
                  </a:cxn>
                </a:cxnLst>
                <a:rect b="b" l="0" r="r" t="0"/>
                <a:pathLst>
                  <a:path h="28" w="209">
                    <a:moveTo>
                      <a:pt x="0" y="29"/>
                    </a:moveTo>
                    <a:lnTo>
                      <a:pt x="0" y="0"/>
                    </a:lnTo>
                    <a:lnTo>
                      <a:pt x="209" y="0"/>
                    </a:lnTo>
                    <a:lnTo>
                      <a:pt x="209" y="29"/>
                    </a:lnTo>
                    <a:lnTo>
                      <a:pt x="0" y="29"/>
                    </a:lnTo>
                    <a:lnTo>
                      <a:pt x="0" y="29"/>
                    </a:lnTo>
                    <a:close/>
                  </a:path>
                </a:pathLst>
              </a:custGeom>
              <a:grpFill/>
              <a:ln>
                <a:noFill/>
              </a:ln>
              <a:extLst>
                <a:ext uri="{91240B29-F687-4F45-9708-019B960494DF}">
                  <a14:hiddenLine w="9525">
                    <a:solidFill>
                      <a:srgbClr val="000000"/>
                    </a:solidFill>
                    <a:round/>
                    <a:headEnd/>
                    <a:tailEnd/>
                  </a14:hiddenLine>
                </a:ext>
              </a:extLst>
            </p:spPr>
            <p:txBody>
              <a:bodyPr anchor="t" anchorCtr="0" bIns="64290" compatLnSpc="1" lIns="128580" numCol="1" rIns="128580" tIns="64290" vert="horz" wrap="square">
                <a:prstTxWarp prst="textNoShape">
                  <a:avLst/>
                </a:prstTxWarp>
              </a:bodyPr>
              <a:lstStyle/>
              <a:p>
                <a:endParaRPr lang="en-US" sz="2531">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26" name="Freeform 25"/>
              <p:cNvSpPr/>
              <p:nvPr/>
            </p:nvSpPr>
            <p:spPr bwMode="auto">
              <a:xfrm>
                <a:off x="997601" y="2043474"/>
                <a:ext cx="101550" cy="13605"/>
              </a:xfrm>
              <a:custGeom>
                <a:gdLst>
                  <a:gd fmla="*/ 0 w 209" name="T0"/>
                  <a:gd fmla="*/ 28 h 28" name="T1"/>
                  <a:gd fmla="*/ 0 w 209" name="T2"/>
                  <a:gd fmla="*/ 0 h 28" name="T3"/>
                  <a:gd fmla="*/ 209 w 209" name="T4"/>
                  <a:gd fmla="*/ 0 h 28" name="T5"/>
                  <a:gd fmla="*/ 209 w 209" name="T6"/>
                  <a:gd fmla="*/ 28 h 28" name="T7"/>
                  <a:gd fmla="*/ 0 w 209" name="T8"/>
                  <a:gd fmla="*/ 28 h 28" name="T9"/>
                  <a:gd fmla="*/ 0 w 209" name="T10"/>
                  <a:gd fmla="*/ 28 h 28" name="T11"/>
                </a:gdLst>
                <a:cxnLst>
                  <a:cxn ang="0">
                    <a:pos x="T0" y="T1"/>
                  </a:cxn>
                  <a:cxn ang="0">
                    <a:pos x="T2" y="T3"/>
                  </a:cxn>
                  <a:cxn ang="0">
                    <a:pos x="T4" y="T5"/>
                  </a:cxn>
                  <a:cxn ang="0">
                    <a:pos x="T6" y="T7"/>
                  </a:cxn>
                  <a:cxn ang="0">
                    <a:pos x="T8" y="T9"/>
                  </a:cxn>
                  <a:cxn ang="0">
                    <a:pos x="T10" y="T11"/>
                  </a:cxn>
                </a:cxnLst>
                <a:rect b="b" l="0" r="r" t="0"/>
                <a:pathLst>
                  <a:path h="28" w="209">
                    <a:moveTo>
                      <a:pt x="0" y="28"/>
                    </a:moveTo>
                    <a:lnTo>
                      <a:pt x="0" y="0"/>
                    </a:lnTo>
                    <a:lnTo>
                      <a:pt x="209" y="0"/>
                    </a:lnTo>
                    <a:lnTo>
                      <a:pt x="209" y="28"/>
                    </a:lnTo>
                    <a:lnTo>
                      <a:pt x="0" y="28"/>
                    </a:lnTo>
                    <a:lnTo>
                      <a:pt x="0" y="28"/>
                    </a:lnTo>
                    <a:close/>
                  </a:path>
                </a:pathLst>
              </a:custGeom>
              <a:grpFill/>
              <a:ln>
                <a:noFill/>
              </a:ln>
              <a:extLst>
                <a:ext uri="{91240B29-F687-4F45-9708-019B960494DF}">
                  <a14:hiddenLine w="9525">
                    <a:solidFill>
                      <a:srgbClr val="000000"/>
                    </a:solidFill>
                    <a:round/>
                    <a:headEnd/>
                    <a:tailEnd/>
                  </a14:hiddenLine>
                </a:ext>
              </a:extLst>
            </p:spPr>
            <p:txBody>
              <a:bodyPr anchor="t" anchorCtr="0" bIns="64290" compatLnSpc="1" lIns="128580" numCol="1" rIns="128580" tIns="64290" vert="horz" wrap="square">
                <a:prstTxWarp prst="textNoShape">
                  <a:avLst/>
                </a:prstTxWarp>
              </a:bodyPr>
              <a:lstStyle/>
              <a:p>
                <a:endParaRPr lang="en-US" sz="2531">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27" name="Freeform 26"/>
              <p:cNvSpPr/>
              <p:nvPr/>
            </p:nvSpPr>
            <p:spPr bwMode="auto">
              <a:xfrm>
                <a:off x="997601" y="2140165"/>
                <a:ext cx="160342" cy="13605"/>
              </a:xfrm>
              <a:custGeom>
                <a:gdLst>
                  <a:gd fmla="*/ 0 w 330" name="T0"/>
                  <a:gd fmla="*/ 28 h 28" name="T1"/>
                  <a:gd fmla="*/ 0 w 330" name="T2"/>
                  <a:gd fmla="*/ 0 h 28" name="T3"/>
                  <a:gd fmla="*/ 330 w 330" name="T4"/>
                  <a:gd fmla="*/ 0 h 28" name="T5"/>
                  <a:gd fmla="*/ 330 w 330" name="T6"/>
                  <a:gd fmla="*/ 28 h 28" name="T7"/>
                  <a:gd fmla="*/ 0 w 330" name="T8"/>
                  <a:gd fmla="*/ 28 h 28" name="T9"/>
                  <a:gd fmla="*/ 0 w 330" name="T10"/>
                  <a:gd fmla="*/ 28 h 28" name="T11"/>
                </a:gdLst>
                <a:cxnLst>
                  <a:cxn ang="0">
                    <a:pos x="T0" y="T1"/>
                  </a:cxn>
                  <a:cxn ang="0">
                    <a:pos x="T2" y="T3"/>
                  </a:cxn>
                  <a:cxn ang="0">
                    <a:pos x="T4" y="T5"/>
                  </a:cxn>
                  <a:cxn ang="0">
                    <a:pos x="T6" y="T7"/>
                  </a:cxn>
                  <a:cxn ang="0">
                    <a:pos x="T8" y="T9"/>
                  </a:cxn>
                  <a:cxn ang="0">
                    <a:pos x="T10" y="T11"/>
                  </a:cxn>
                </a:cxnLst>
                <a:rect b="b" l="0" r="r" t="0"/>
                <a:pathLst>
                  <a:path h="28" w="330">
                    <a:moveTo>
                      <a:pt x="0" y="28"/>
                    </a:moveTo>
                    <a:lnTo>
                      <a:pt x="0" y="0"/>
                    </a:lnTo>
                    <a:lnTo>
                      <a:pt x="330" y="0"/>
                    </a:lnTo>
                    <a:lnTo>
                      <a:pt x="330" y="28"/>
                    </a:lnTo>
                    <a:lnTo>
                      <a:pt x="0" y="28"/>
                    </a:lnTo>
                    <a:lnTo>
                      <a:pt x="0" y="28"/>
                    </a:lnTo>
                    <a:close/>
                  </a:path>
                </a:pathLst>
              </a:custGeom>
              <a:grpFill/>
              <a:ln>
                <a:noFill/>
              </a:ln>
              <a:extLst>
                <a:ext uri="{91240B29-F687-4F45-9708-019B960494DF}">
                  <a14:hiddenLine w="9525">
                    <a:solidFill>
                      <a:srgbClr val="000000"/>
                    </a:solidFill>
                    <a:round/>
                    <a:headEnd/>
                    <a:tailEnd/>
                  </a14:hiddenLine>
                </a:ext>
              </a:extLst>
            </p:spPr>
            <p:txBody>
              <a:bodyPr anchor="t" anchorCtr="0" bIns="64290" compatLnSpc="1" lIns="128580" numCol="1" rIns="128580" tIns="64290" vert="horz" wrap="square">
                <a:prstTxWarp prst="textNoShape">
                  <a:avLst/>
                </a:prstTxWarp>
              </a:bodyPr>
              <a:lstStyle/>
              <a:p>
                <a:endParaRPr lang="en-US" sz="2531">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28" name="Freeform 27"/>
              <p:cNvSpPr/>
              <p:nvPr/>
            </p:nvSpPr>
            <p:spPr bwMode="auto">
              <a:xfrm>
                <a:off x="992256" y="2237828"/>
                <a:ext cx="106895" cy="13605"/>
              </a:xfrm>
              <a:custGeom>
                <a:gdLst>
                  <a:gd fmla="*/ 0 w 220" name="T0"/>
                  <a:gd fmla="*/ 28 h 28" name="T1"/>
                  <a:gd fmla="*/ 0 w 220" name="T2"/>
                  <a:gd fmla="*/ 0 h 28" name="T3"/>
                  <a:gd fmla="*/ 220 w 220" name="T4"/>
                  <a:gd fmla="*/ 0 h 28" name="T5"/>
                  <a:gd fmla="*/ 220 w 220" name="T6"/>
                  <a:gd fmla="*/ 28 h 28" name="T7"/>
                  <a:gd fmla="*/ 0 w 220" name="T8"/>
                  <a:gd fmla="*/ 28 h 28" name="T9"/>
                  <a:gd fmla="*/ 0 w 220" name="T10"/>
                  <a:gd fmla="*/ 28 h 28" name="T11"/>
                </a:gdLst>
                <a:cxnLst>
                  <a:cxn ang="0">
                    <a:pos x="T0" y="T1"/>
                  </a:cxn>
                  <a:cxn ang="0">
                    <a:pos x="T2" y="T3"/>
                  </a:cxn>
                  <a:cxn ang="0">
                    <a:pos x="T4" y="T5"/>
                  </a:cxn>
                  <a:cxn ang="0">
                    <a:pos x="T6" y="T7"/>
                  </a:cxn>
                  <a:cxn ang="0">
                    <a:pos x="T8" y="T9"/>
                  </a:cxn>
                  <a:cxn ang="0">
                    <a:pos x="T10" y="T11"/>
                  </a:cxn>
                </a:cxnLst>
                <a:rect b="b" l="0" r="r" t="0"/>
                <a:pathLst>
                  <a:path h="28" w="220">
                    <a:moveTo>
                      <a:pt x="0" y="28"/>
                    </a:moveTo>
                    <a:lnTo>
                      <a:pt x="0" y="0"/>
                    </a:lnTo>
                    <a:lnTo>
                      <a:pt x="220" y="0"/>
                    </a:lnTo>
                    <a:lnTo>
                      <a:pt x="220" y="28"/>
                    </a:lnTo>
                    <a:lnTo>
                      <a:pt x="0" y="28"/>
                    </a:lnTo>
                    <a:lnTo>
                      <a:pt x="0" y="28"/>
                    </a:lnTo>
                    <a:close/>
                  </a:path>
                </a:pathLst>
              </a:custGeom>
              <a:grpFill/>
              <a:ln>
                <a:noFill/>
              </a:ln>
              <a:extLst>
                <a:ext uri="{91240B29-F687-4F45-9708-019B960494DF}">
                  <a14:hiddenLine w="9525">
                    <a:solidFill>
                      <a:srgbClr val="000000"/>
                    </a:solidFill>
                    <a:round/>
                    <a:headEnd/>
                    <a:tailEnd/>
                  </a14:hiddenLine>
                </a:ext>
              </a:extLst>
            </p:spPr>
            <p:txBody>
              <a:bodyPr anchor="t" anchorCtr="0" bIns="64290" compatLnSpc="1" lIns="128580" numCol="1" rIns="128580" tIns="64290" vert="horz" wrap="square">
                <a:prstTxWarp prst="textNoShape">
                  <a:avLst/>
                </a:prstTxWarp>
              </a:bodyPr>
              <a:lstStyle/>
              <a:p>
                <a:endParaRPr lang="en-US" sz="2531">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29" name="Freeform 28"/>
              <p:cNvSpPr/>
              <p:nvPr/>
            </p:nvSpPr>
            <p:spPr bwMode="auto">
              <a:xfrm>
                <a:off x="992256" y="2334520"/>
                <a:ext cx="106895" cy="13605"/>
              </a:xfrm>
              <a:custGeom>
                <a:gdLst>
                  <a:gd fmla="*/ 0 w 220" name="T0"/>
                  <a:gd fmla="*/ 28 h 28" name="T1"/>
                  <a:gd fmla="*/ 0 w 220" name="T2"/>
                  <a:gd fmla="*/ 0 h 28" name="T3"/>
                  <a:gd fmla="*/ 220 w 220" name="T4"/>
                  <a:gd fmla="*/ 0 h 28" name="T5"/>
                  <a:gd fmla="*/ 220 w 220" name="T6"/>
                  <a:gd fmla="*/ 28 h 28" name="T7"/>
                  <a:gd fmla="*/ 0 w 220" name="T8"/>
                  <a:gd fmla="*/ 28 h 28" name="T9"/>
                  <a:gd fmla="*/ 0 w 220" name="T10"/>
                  <a:gd fmla="*/ 28 h 28" name="T11"/>
                </a:gdLst>
                <a:cxnLst>
                  <a:cxn ang="0">
                    <a:pos x="T0" y="T1"/>
                  </a:cxn>
                  <a:cxn ang="0">
                    <a:pos x="T2" y="T3"/>
                  </a:cxn>
                  <a:cxn ang="0">
                    <a:pos x="T4" y="T5"/>
                  </a:cxn>
                  <a:cxn ang="0">
                    <a:pos x="T6" y="T7"/>
                  </a:cxn>
                  <a:cxn ang="0">
                    <a:pos x="T8" y="T9"/>
                  </a:cxn>
                  <a:cxn ang="0">
                    <a:pos x="T10" y="T11"/>
                  </a:cxn>
                </a:cxnLst>
                <a:rect b="b" l="0" r="r" t="0"/>
                <a:pathLst>
                  <a:path h="28" w="220">
                    <a:moveTo>
                      <a:pt x="0" y="28"/>
                    </a:moveTo>
                    <a:lnTo>
                      <a:pt x="0" y="0"/>
                    </a:lnTo>
                    <a:lnTo>
                      <a:pt x="220" y="0"/>
                    </a:lnTo>
                    <a:lnTo>
                      <a:pt x="220" y="28"/>
                    </a:lnTo>
                    <a:lnTo>
                      <a:pt x="0" y="28"/>
                    </a:lnTo>
                    <a:lnTo>
                      <a:pt x="0" y="28"/>
                    </a:lnTo>
                    <a:close/>
                  </a:path>
                </a:pathLst>
              </a:custGeom>
              <a:grpFill/>
              <a:ln>
                <a:noFill/>
              </a:ln>
              <a:extLst>
                <a:ext uri="{91240B29-F687-4F45-9708-019B960494DF}">
                  <a14:hiddenLine w="9525">
                    <a:solidFill>
                      <a:srgbClr val="000000"/>
                    </a:solidFill>
                    <a:round/>
                    <a:headEnd/>
                    <a:tailEnd/>
                  </a14:hiddenLine>
                </a:ext>
              </a:extLst>
            </p:spPr>
            <p:txBody>
              <a:bodyPr anchor="t" anchorCtr="0" bIns="64290" compatLnSpc="1" lIns="128580" numCol="1" rIns="128580" tIns="64290" vert="horz" wrap="square">
                <a:prstTxWarp prst="textNoShape">
                  <a:avLst/>
                </a:prstTxWarp>
              </a:bodyPr>
              <a:lstStyle/>
              <a:p>
                <a:endParaRPr lang="en-US" sz="2531">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30" name="Freeform 29"/>
              <p:cNvSpPr/>
              <p:nvPr/>
            </p:nvSpPr>
            <p:spPr bwMode="auto">
              <a:xfrm>
                <a:off x="992256" y="2431212"/>
                <a:ext cx="106895" cy="13605"/>
              </a:xfrm>
              <a:custGeom>
                <a:gdLst>
                  <a:gd fmla="*/ 0 w 220" name="T0"/>
                  <a:gd fmla="*/ 28 h 28" name="T1"/>
                  <a:gd fmla="*/ 0 w 220" name="T2"/>
                  <a:gd fmla="*/ 0 h 28" name="T3"/>
                  <a:gd fmla="*/ 220 w 220" name="T4"/>
                  <a:gd fmla="*/ 0 h 28" name="T5"/>
                  <a:gd fmla="*/ 220 w 220" name="T6"/>
                  <a:gd fmla="*/ 28 h 28" name="T7"/>
                  <a:gd fmla="*/ 0 w 220" name="T8"/>
                  <a:gd fmla="*/ 28 h 28" name="T9"/>
                  <a:gd fmla="*/ 0 w 220" name="T10"/>
                  <a:gd fmla="*/ 28 h 28" name="T11"/>
                </a:gdLst>
                <a:cxnLst>
                  <a:cxn ang="0">
                    <a:pos x="T0" y="T1"/>
                  </a:cxn>
                  <a:cxn ang="0">
                    <a:pos x="T2" y="T3"/>
                  </a:cxn>
                  <a:cxn ang="0">
                    <a:pos x="T4" y="T5"/>
                  </a:cxn>
                  <a:cxn ang="0">
                    <a:pos x="T6" y="T7"/>
                  </a:cxn>
                  <a:cxn ang="0">
                    <a:pos x="T8" y="T9"/>
                  </a:cxn>
                  <a:cxn ang="0">
                    <a:pos x="T10" y="T11"/>
                  </a:cxn>
                </a:cxnLst>
                <a:rect b="b" l="0" r="r" t="0"/>
                <a:pathLst>
                  <a:path h="28" w="220">
                    <a:moveTo>
                      <a:pt x="0" y="28"/>
                    </a:moveTo>
                    <a:lnTo>
                      <a:pt x="0" y="0"/>
                    </a:lnTo>
                    <a:lnTo>
                      <a:pt x="220" y="0"/>
                    </a:lnTo>
                    <a:lnTo>
                      <a:pt x="220" y="28"/>
                    </a:lnTo>
                    <a:lnTo>
                      <a:pt x="0" y="28"/>
                    </a:lnTo>
                    <a:lnTo>
                      <a:pt x="0" y="28"/>
                    </a:lnTo>
                    <a:close/>
                  </a:path>
                </a:pathLst>
              </a:custGeom>
              <a:grpFill/>
              <a:ln>
                <a:noFill/>
              </a:ln>
              <a:extLst>
                <a:ext uri="{91240B29-F687-4F45-9708-019B960494DF}">
                  <a14:hiddenLine w="9525">
                    <a:solidFill>
                      <a:srgbClr val="000000"/>
                    </a:solidFill>
                    <a:round/>
                    <a:headEnd/>
                    <a:tailEnd/>
                  </a14:hiddenLine>
                </a:ext>
              </a:extLst>
            </p:spPr>
            <p:txBody>
              <a:bodyPr anchor="t" anchorCtr="0" bIns="64290" compatLnSpc="1" lIns="128580" numCol="1" rIns="128580" tIns="64290" vert="horz" wrap="square">
                <a:prstTxWarp prst="textNoShape">
                  <a:avLst/>
                </a:prstTxWarp>
              </a:bodyPr>
              <a:lstStyle/>
              <a:p>
                <a:endParaRPr lang="en-US" sz="2531">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31" name="Freeform 30"/>
              <p:cNvSpPr/>
              <p:nvPr/>
            </p:nvSpPr>
            <p:spPr bwMode="auto">
              <a:xfrm>
                <a:off x="997601" y="2528875"/>
                <a:ext cx="160342" cy="13605"/>
              </a:xfrm>
              <a:custGeom>
                <a:gdLst>
                  <a:gd fmla="*/ 0 w 330" name="T0"/>
                  <a:gd fmla="*/ 28 h 28" name="T1"/>
                  <a:gd fmla="*/ 0 w 330" name="T2"/>
                  <a:gd fmla="*/ 0 h 28" name="T3"/>
                  <a:gd fmla="*/ 330 w 330" name="T4"/>
                  <a:gd fmla="*/ 0 h 28" name="T5"/>
                  <a:gd fmla="*/ 330 w 330" name="T6"/>
                  <a:gd fmla="*/ 28 h 28" name="T7"/>
                  <a:gd fmla="*/ 0 w 330" name="T8"/>
                  <a:gd fmla="*/ 28 h 28" name="T9"/>
                  <a:gd fmla="*/ 0 w 330" name="T10"/>
                  <a:gd fmla="*/ 28 h 28" name="T11"/>
                </a:gdLst>
                <a:cxnLst>
                  <a:cxn ang="0">
                    <a:pos x="T0" y="T1"/>
                  </a:cxn>
                  <a:cxn ang="0">
                    <a:pos x="T2" y="T3"/>
                  </a:cxn>
                  <a:cxn ang="0">
                    <a:pos x="T4" y="T5"/>
                  </a:cxn>
                  <a:cxn ang="0">
                    <a:pos x="T6" y="T7"/>
                  </a:cxn>
                  <a:cxn ang="0">
                    <a:pos x="T8" y="T9"/>
                  </a:cxn>
                  <a:cxn ang="0">
                    <a:pos x="T10" y="T11"/>
                  </a:cxn>
                </a:cxnLst>
                <a:rect b="b" l="0" r="r" t="0"/>
                <a:pathLst>
                  <a:path h="28" w="330">
                    <a:moveTo>
                      <a:pt x="0" y="28"/>
                    </a:moveTo>
                    <a:lnTo>
                      <a:pt x="0" y="0"/>
                    </a:lnTo>
                    <a:lnTo>
                      <a:pt x="330" y="0"/>
                    </a:lnTo>
                    <a:lnTo>
                      <a:pt x="330" y="28"/>
                    </a:lnTo>
                    <a:lnTo>
                      <a:pt x="0" y="28"/>
                    </a:lnTo>
                    <a:lnTo>
                      <a:pt x="0" y="28"/>
                    </a:lnTo>
                    <a:close/>
                  </a:path>
                </a:pathLst>
              </a:custGeom>
              <a:grpFill/>
              <a:ln>
                <a:noFill/>
              </a:ln>
              <a:extLst>
                <a:ext uri="{91240B29-F687-4F45-9708-019B960494DF}">
                  <a14:hiddenLine w="9525">
                    <a:solidFill>
                      <a:srgbClr val="000000"/>
                    </a:solidFill>
                    <a:round/>
                    <a:headEnd/>
                    <a:tailEnd/>
                  </a14:hiddenLine>
                </a:ext>
              </a:extLst>
            </p:spPr>
            <p:txBody>
              <a:bodyPr anchor="t" anchorCtr="0" bIns="64290" compatLnSpc="1" lIns="128580" numCol="1" rIns="128580" tIns="64290" vert="horz" wrap="square">
                <a:prstTxWarp prst="textNoShape">
                  <a:avLst/>
                </a:prstTxWarp>
              </a:bodyPr>
              <a:lstStyle/>
              <a:p>
                <a:endParaRPr lang="en-US" sz="2531">
                  <a:latin charset="0" panose="02020603050405020304" pitchFamily="18" typeface="Times New Roman"/>
                  <a:ea charset="-122" panose="020b0503020204020204" pitchFamily="34" typeface="微软雅黑"/>
                  <a:sym charset="0" panose="02020603050405020304" pitchFamily="18" typeface="Times New Roman"/>
                </a:endParaRPr>
              </a:p>
            </p:txBody>
          </p:sp>
        </p:grpSp>
        <p:sp>
          <p:nvSpPr>
            <p:cNvPr id="21" name="Rectangle 20"/>
            <p:cNvSpPr>
              <a:spLocks noChangeArrowheads="1"/>
            </p:cNvSpPr>
            <p:nvPr/>
          </p:nvSpPr>
          <p:spPr bwMode="auto">
            <a:xfrm flipH="1">
              <a:off x="6713146" y="2319577"/>
              <a:ext cx="55068" cy="1509489"/>
            </a:xfrm>
            <a:prstGeom prst="rect">
              <a:avLst/>
            </a:prstGeom>
            <a:solidFill>
              <a:srgbClr val="E2DDDA"/>
            </a:solidFill>
            <a:ln>
              <a:noFill/>
            </a:ln>
            <a:extLst>
              <a:ext uri="{91240B29-F687-4F45-9708-019B960494DF}">
                <a14:hiddenLine w="9525">
                  <a:solidFill>
                    <a:srgbClr val="000000"/>
                  </a:solidFill>
                  <a:miter lim="800000"/>
                  <a:headEnd/>
                  <a:tailEnd/>
                </a14:hiddenLine>
              </a:ext>
            </a:extLst>
          </p:spPr>
          <p:txBody>
            <a:bodyPr anchor="t" anchorCtr="0" bIns="64290" compatLnSpc="1" lIns="128580" numCol="1" rIns="128580" tIns="64290" vert="horz" wrap="square">
              <a:prstTxWarp prst="textNoShape">
                <a:avLst/>
              </a:prstTxWarp>
            </a:bodyPr>
            <a:lstStyle/>
            <a:p>
              <a:endParaRPr lang="en-US" sz="2531">
                <a:latin charset="0" panose="02020603050405020304" pitchFamily="18" typeface="Times New Roman"/>
                <a:ea charset="-122" panose="020b0503020204020204" pitchFamily="34" typeface="微软雅黑"/>
                <a:sym charset="0" panose="02020603050405020304" pitchFamily="18" typeface="Times New Roman"/>
              </a:endParaRPr>
            </a:p>
          </p:txBody>
        </p:sp>
      </p:grpSp>
      <p:grpSp>
        <p:nvGrpSpPr>
          <p:cNvPr id="65" name="Group 64"/>
          <p:cNvGrpSpPr/>
          <p:nvPr/>
        </p:nvGrpSpPr>
        <p:grpSpPr>
          <a:xfrm>
            <a:off x="4406863" y="3674095"/>
            <a:ext cx="1449838" cy="567756"/>
            <a:chOff x="4178253" y="3483778"/>
            <a:chExt cx="1374737" cy="538346"/>
          </a:xfrm>
          <a:solidFill>
            <a:schemeClr val="accent2"/>
          </a:solidFill>
        </p:grpSpPr>
        <p:sp>
          <p:nvSpPr>
            <p:cNvPr id="33" name="Freeform 32"/>
            <p:cNvSpPr/>
            <p:nvPr/>
          </p:nvSpPr>
          <p:spPr bwMode="auto">
            <a:xfrm flipH="1">
              <a:off x="4178253" y="3483778"/>
              <a:ext cx="1374737" cy="245535"/>
            </a:xfrm>
            <a:custGeom>
              <a:gdLst>
                <a:gd fmla="*/ 890 w 896" name="T0"/>
                <a:gd fmla="*/ 32 h 160" name="T1"/>
                <a:gd fmla="*/ 840 w 896" name="T2"/>
                <a:gd fmla="*/ 0 h 160" name="T3"/>
                <a:gd fmla="*/ 791 w 896" name="T4"/>
                <a:gd fmla="*/ 32 h 160" name="T5"/>
                <a:gd fmla="*/ 741 w 896" name="T6"/>
                <a:gd fmla="*/ 0 h 160" name="T7"/>
                <a:gd fmla="*/ 692 w 896" name="T8"/>
                <a:gd fmla="*/ 32 h 160" name="T9"/>
                <a:gd fmla="*/ 642 w 896" name="T10"/>
                <a:gd fmla="*/ 0 h 160" name="T11"/>
                <a:gd fmla="*/ 593 w 896" name="T12"/>
                <a:gd fmla="*/ 32 h 160" name="T13"/>
                <a:gd fmla="*/ 544 w 896" name="T14"/>
                <a:gd fmla="*/ 0 h 160" name="T15"/>
                <a:gd fmla="*/ 494 w 896" name="T16"/>
                <a:gd fmla="*/ 32 h 160" name="T17"/>
                <a:gd fmla="*/ 445 w 896" name="T18"/>
                <a:gd fmla="*/ 0 h 160" name="T19"/>
                <a:gd fmla="*/ 395 w 896" name="T20"/>
                <a:gd fmla="*/ 32 h 160" name="T21"/>
                <a:gd fmla="*/ 346 w 896" name="T22"/>
                <a:gd fmla="*/ 0 h 160" name="T23"/>
                <a:gd fmla="*/ 296 w 896" name="T24"/>
                <a:gd fmla="*/ 32 h 160" name="T25"/>
                <a:gd fmla="*/ 247 w 896" name="T26"/>
                <a:gd fmla="*/ 0 h 160" name="T27"/>
                <a:gd fmla="*/ 197 w 896" name="T28"/>
                <a:gd fmla="*/ 32 h 160" name="T29"/>
                <a:gd fmla="*/ 148 w 896" name="T30"/>
                <a:gd fmla="*/ 0 h 160" name="T31"/>
                <a:gd fmla="*/ 98 w 896" name="T32"/>
                <a:gd fmla="*/ 32 h 160" name="T33"/>
                <a:gd fmla="*/ 49 w 896" name="T34"/>
                <a:gd fmla="*/ 0 h 160" name="T35"/>
                <a:gd fmla="*/ 0 w 896" name="T36"/>
                <a:gd fmla="*/ 32 h 160" name="T37"/>
                <a:gd fmla="*/ 0 w 896" name="T38"/>
                <a:gd fmla="*/ 160 h 160" name="T39"/>
                <a:gd fmla="*/ 896 w 896" name="T40"/>
                <a:gd fmla="*/ 160 h 160" name="T41"/>
                <a:gd fmla="*/ 896 w 896" name="T42"/>
                <a:gd fmla="*/ 32 h 160" name="T43"/>
                <a:gd fmla="*/ 890 w 896" name="T44"/>
                <a:gd fmla="*/ 32 h 160"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160" w="896">
                  <a:moveTo>
                    <a:pt x="890" y="32"/>
                  </a:moveTo>
                  <a:cubicBezTo>
                    <a:pt x="869" y="32"/>
                    <a:pt x="850" y="19"/>
                    <a:pt x="840" y="0"/>
                  </a:cubicBezTo>
                  <a:cubicBezTo>
                    <a:pt x="830" y="19"/>
                    <a:pt x="812" y="32"/>
                    <a:pt x="791" y="32"/>
                  </a:cubicBezTo>
                  <a:cubicBezTo>
                    <a:pt x="770" y="32"/>
                    <a:pt x="752" y="19"/>
                    <a:pt x="741" y="0"/>
                  </a:cubicBezTo>
                  <a:cubicBezTo>
                    <a:pt x="731" y="19"/>
                    <a:pt x="713" y="32"/>
                    <a:pt x="692" y="32"/>
                  </a:cubicBezTo>
                  <a:cubicBezTo>
                    <a:pt x="671" y="32"/>
                    <a:pt x="653" y="19"/>
                    <a:pt x="642" y="0"/>
                  </a:cubicBezTo>
                  <a:cubicBezTo>
                    <a:pt x="632" y="19"/>
                    <a:pt x="614" y="32"/>
                    <a:pt x="593" y="32"/>
                  </a:cubicBezTo>
                  <a:cubicBezTo>
                    <a:pt x="572" y="32"/>
                    <a:pt x="554" y="19"/>
                    <a:pt x="544" y="0"/>
                  </a:cubicBezTo>
                  <a:cubicBezTo>
                    <a:pt x="533" y="19"/>
                    <a:pt x="515" y="32"/>
                    <a:pt x="494" y="32"/>
                  </a:cubicBezTo>
                  <a:cubicBezTo>
                    <a:pt x="473" y="32"/>
                    <a:pt x="455" y="19"/>
                    <a:pt x="445" y="0"/>
                  </a:cubicBezTo>
                  <a:cubicBezTo>
                    <a:pt x="434" y="19"/>
                    <a:pt x="416" y="32"/>
                    <a:pt x="395" y="32"/>
                  </a:cubicBezTo>
                  <a:cubicBezTo>
                    <a:pt x="374" y="32"/>
                    <a:pt x="356" y="19"/>
                    <a:pt x="346" y="0"/>
                  </a:cubicBezTo>
                  <a:cubicBezTo>
                    <a:pt x="336" y="19"/>
                    <a:pt x="317" y="32"/>
                    <a:pt x="296" y="32"/>
                  </a:cubicBezTo>
                  <a:cubicBezTo>
                    <a:pt x="275" y="32"/>
                    <a:pt x="257" y="19"/>
                    <a:pt x="247" y="0"/>
                  </a:cubicBezTo>
                  <a:cubicBezTo>
                    <a:pt x="237" y="19"/>
                    <a:pt x="218" y="32"/>
                    <a:pt x="197" y="32"/>
                  </a:cubicBezTo>
                  <a:cubicBezTo>
                    <a:pt x="176" y="32"/>
                    <a:pt x="158" y="19"/>
                    <a:pt x="148" y="0"/>
                  </a:cubicBezTo>
                  <a:cubicBezTo>
                    <a:pt x="138" y="19"/>
                    <a:pt x="119" y="32"/>
                    <a:pt x="98" y="32"/>
                  </a:cubicBezTo>
                  <a:cubicBezTo>
                    <a:pt x="78" y="32"/>
                    <a:pt x="59" y="19"/>
                    <a:pt x="49" y="0"/>
                  </a:cubicBezTo>
                  <a:cubicBezTo>
                    <a:pt x="39" y="19"/>
                    <a:pt x="21" y="32"/>
                    <a:pt x="0" y="32"/>
                  </a:cubicBezTo>
                  <a:cubicBezTo>
                    <a:pt x="0" y="160"/>
                    <a:pt x="0" y="160"/>
                    <a:pt x="0" y="160"/>
                  </a:cubicBezTo>
                  <a:cubicBezTo>
                    <a:pt x="896" y="160"/>
                    <a:pt x="896" y="160"/>
                    <a:pt x="896" y="160"/>
                  </a:cubicBezTo>
                  <a:cubicBezTo>
                    <a:pt x="896" y="32"/>
                    <a:pt x="896" y="32"/>
                    <a:pt x="896" y="32"/>
                  </a:cubicBezTo>
                  <a:cubicBezTo>
                    <a:pt x="894" y="32"/>
                    <a:pt x="892" y="32"/>
                    <a:pt x="890" y="32"/>
                  </a:cubicBezTo>
                  <a:close/>
                </a:path>
              </a:pathLst>
            </a:custGeom>
            <a:grpFill/>
            <a:ln>
              <a:noFill/>
            </a:ln>
            <a:extLst/>
          </p:spPr>
          <p:txBody>
            <a:bodyPr anchor="t" anchorCtr="0" bIns="64290" compatLnSpc="1" lIns="128580" numCol="1" rIns="128580" tIns="64290" vert="horz" wrap="square">
              <a:prstTxWarp prst="textNoShape">
                <a:avLst/>
              </a:prstTxWarp>
            </a:bodyPr>
            <a:lstStyle/>
            <a:p>
              <a:endParaRPr lang="en-US" sz="2531">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34" name="Freeform 33"/>
            <p:cNvSpPr/>
            <p:nvPr/>
          </p:nvSpPr>
          <p:spPr bwMode="auto">
            <a:xfrm flipH="1">
              <a:off x="4178253" y="3644832"/>
              <a:ext cx="1374737" cy="377292"/>
            </a:xfrm>
            <a:custGeom>
              <a:gdLst>
                <a:gd fmla="*/ 896 w 896" name="T0"/>
                <a:gd fmla="*/ 868 h 938" name="T1"/>
                <a:gd fmla="*/ 830 w 896" name="T2"/>
                <a:gd fmla="*/ 938 h 938" name="T3"/>
                <a:gd fmla="*/ 67 w 896" name="T4"/>
                <a:gd fmla="*/ 938 h 938" name="T5"/>
                <a:gd fmla="*/ 0 w 896" name="T6"/>
                <a:gd fmla="*/ 868 h 938" name="T7"/>
                <a:gd fmla="*/ 0 w 896" name="T8"/>
                <a:gd fmla="*/ 69 h 938" name="T9"/>
                <a:gd fmla="*/ 67 w 896" name="T10"/>
                <a:gd fmla="*/ 0 h 938" name="T11"/>
                <a:gd fmla="*/ 830 w 896" name="T12"/>
                <a:gd fmla="*/ 0 h 938" name="T13"/>
                <a:gd fmla="*/ 896 w 896" name="T14"/>
                <a:gd fmla="*/ 69 h 938" name="T15"/>
                <a:gd fmla="*/ 896 w 896" name="T16"/>
                <a:gd fmla="*/ 868 h 938"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938" w="896">
                  <a:moveTo>
                    <a:pt x="896" y="868"/>
                  </a:moveTo>
                  <a:cubicBezTo>
                    <a:pt x="896" y="906"/>
                    <a:pt x="866" y="938"/>
                    <a:pt x="830" y="938"/>
                  </a:cubicBezTo>
                  <a:cubicBezTo>
                    <a:pt x="67" y="938"/>
                    <a:pt x="67" y="938"/>
                    <a:pt x="67" y="938"/>
                  </a:cubicBezTo>
                  <a:cubicBezTo>
                    <a:pt x="30" y="938"/>
                    <a:pt x="0" y="906"/>
                    <a:pt x="0" y="868"/>
                  </a:cubicBezTo>
                  <a:cubicBezTo>
                    <a:pt x="0" y="69"/>
                    <a:pt x="0" y="69"/>
                    <a:pt x="0" y="69"/>
                  </a:cubicBezTo>
                  <a:cubicBezTo>
                    <a:pt x="0" y="31"/>
                    <a:pt x="30" y="0"/>
                    <a:pt x="67" y="0"/>
                  </a:cubicBezTo>
                  <a:cubicBezTo>
                    <a:pt x="830" y="0"/>
                    <a:pt x="830" y="0"/>
                    <a:pt x="830" y="0"/>
                  </a:cubicBezTo>
                  <a:cubicBezTo>
                    <a:pt x="866" y="0"/>
                    <a:pt x="896" y="31"/>
                    <a:pt x="896" y="69"/>
                  </a:cubicBezTo>
                  <a:lnTo>
                    <a:pt x="896" y="868"/>
                  </a:lnTo>
                  <a:close/>
                </a:path>
              </a:pathLst>
            </a:custGeom>
            <a:grpFill/>
            <a:ln>
              <a:noFill/>
            </a:ln>
            <a:extLst/>
          </p:spPr>
          <p:txBody>
            <a:bodyPr anchor="t" anchorCtr="0" bIns="64290" compatLnSpc="1" lIns="128580" numCol="1" rIns="128580" tIns="64290" vert="horz" wrap="square">
              <a:prstTxWarp prst="textNoShape">
                <a:avLst/>
              </a:prstTxWarp>
            </a:bodyPr>
            <a:lstStyle/>
            <a:p>
              <a:endParaRPr lang="en-US" sz="2531">
                <a:latin charset="0" panose="02020603050405020304" pitchFamily="18" typeface="Times New Roman"/>
                <a:ea charset="-122" panose="020b0503020204020204" pitchFamily="34" typeface="微软雅黑"/>
                <a:sym charset="0" panose="02020603050405020304" pitchFamily="18" typeface="Times New Roman"/>
              </a:endParaRPr>
            </a:p>
          </p:txBody>
        </p:sp>
      </p:grpSp>
      <p:grpSp>
        <p:nvGrpSpPr>
          <p:cNvPr id="64" name="Group 63"/>
          <p:cNvGrpSpPr/>
          <p:nvPr/>
        </p:nvGrpSpPr>
        <p:grpSpPr>
          <a:xfrm>
            <a:off x="4121952" y="2132687"/>
            <a:ext cx="2019662" cy="2161093"/>
            <a:chOff x="3908101" y="2022214"/>
            <a:chExt cx="1915044" cy="2049149"/>
          </a:xfrm>
        </p:grpSpPr>
        <p:grpSp>
          <p:nvGrpSpPr>
            <p:cNvPr id="35" name="Group 34"/>
            <p:cNvGrpSpPr/>
            <p:nvPr/>
          </p:nvGrpSpPr>
          <p:grpSpPr>
            <a:xfrm flipH="1">
              <a:off x="3908101" y="2022214"/>
              <a:ext cx="1915044" cy="2049149"/>
              <a:chOff x="815878" y="1279659"/>
              <a:chExt cx="1436283" cy="1536862"/>
            </a:xfrm>
            <a:solidFill>
              <a:schemeClr val="bg1">
                <a:lumMod val="50000"/>
              </a:schemeClr>
            </a:solidFill>
          </p:grpSpPr>
          <p:sp>
            <p:nvSpPr>
              <p:cNvPr id="37" name="Freeform 36"/>
              <p:cNvSpPr/>
              <p:nvPr/>
            </p:nvSpPr>
            <p:spPr bwMode="auto">
              <a:xfrm>
                <a:off x="815878" y="1279659"/>
                <a:ext cx="1436283" cy="1536862"/>
              </a:xfrm>
              <a:custGeom>
                <a:gdLst>
                  <a:gd fmla="*/ 224 w 1248" name="T0"/>
                  <a:gd fmla="*/ 1336 h 1336" name="T1"/>
                  <a:gd fmla="*/ 168 w 1248" name="T2"/>
                  <a:gd fmla="*/ 1309 h 1336" name="T3"/>
                  <a:gd fmla="*/ 145 w 1248" name="T4"/>
                  <a:gd fmla="*/ 1246 h 1336" name="T5"/>
                  <a:gd fmla="*/ 145 w 1248" name="T6"/>
                  <a:gd fmla="*/ 90 h 1336" name="T7"/>
                  <a:gd fmla="*/ 127 w 1248" name="T8"/>
                  <a:gd fmla="*/ 40 h 1336" name="T9"/>
                  <a:gd fmla="*/ 86 w 1248" name="T10"/>
                  <a:gd fmla="*/ 21 h 1336" name="T11"/>
                  <a:gd fmla="*/ 38 w 1248" name="T12"/>
                  <a:gd fmla="*/ 40 h 1336" name="T13"/>
                  <a:gd fmla="*/ 20 w 1248" name="T14"/>
                  <a:gd fmla="*/ 91 h 1336" name="T15"/>
                  <a:gd fmla="*/ 0 w 1248" name="T16"/>
                  <a:gd fmla="*/ 91 h 1336" name="T17"/>
                  <a:gd fmla="*/ 23 w 1248" name="T18"/>
                  <a:gd fmla="*/ 27 h 1336" name="T19"/>
                  <a:gd fmla="*/ 79 w 1248" name="T20"/>
                  <a:gd fmla="*/ 1 h 1336" name="T21"/>
                  <a:gd fmla="*/ 143 w 1248" name="T22"/>
                  <a:gd fmla="*/ 27 h 1336" name="T23"/>
                  <a:gd fmla="*/ 165 w 1248" name="T24"/>
                  <a:gd fmla="*/ 91 h 1336" name="T25"/>
                  <a:gd fmla="*/ 165 w 1248" name="T26"/>
                  <a:gd fmla="*/ 91 h 1336" name="T27"/>
                  <a:gd fmla="*/ 165 w 1248" name="T28"/>
                  <a:gd fmla="*/ 91 h 1336" name="T29"/>
                  <a:gd fmla="*/ 183 w 1248" name="T30"/>
                  <a:gd fmla="*/ 1296 h 1336" name="T31"/>
                  <a:gd fmla="*/ 224 w 1248" name="T32"/>
                  <a:gd fmla="*/ 1316 h 1336" name="T33"/>
                  <a:gd fmla="*/ 1024 w 1248" name="T34"/>
                  <a:gd fmla="*/ 1316 h 1336" name="T35"/>
                  <a:gd fmla="*/ 1065 w 1248" name="T36"/>
                  <a:gd fmla="*/ 1296 h 1336" name="T37"/>
                  <a:gd fmla="*/ 1083 w 1248" name="T38"/>
                  <a:gd fmla="*/ 1246 h 1336" name="T39"/>
                  <a:gd fmla="*/ 1083 w 1248" name="T40"/>
                  <a:gd fmla="*/ 91 h 1336" name="T41"/>
                  <a:gd fmla="*/ 1106 w 1248" name="T42"/>
                  <a:gd fmla="*/ 27 h 1336" name="T43"/>
                  <a:gd fmla="*/ 1162 w 1248" name="T44"/>
                  <a:gd fmla="*/ 1 h 1336" name="T45"/>
                  <a:gd fmla="*/ 1169 w 1248" name="T46"/>
                  <a:gd fmla="*/ 1 h 1336" name="T47"/>
                  <a:gd fmla="*/ 1225 w 1248" name="T48"/>
                  <a:gd fmla="*/ 27 h 1336" name="T49"/>
                  <a:gd fmla="*/ 1248 w 1248" name="T50"/>
                  <a:gd fmla="*/ 91 h 1336" name="T51"/>
                  <a:gd fmla="*/ 1228 w 1248" name="T52"/>
                  <a:gd fmla="*/ 91 h 1336" name="T53"/>
                  <a:gd fmla="*/ 1210 w 1248" name="T54"/>
                  <a:gd fmla="*/ 40 h 1336" name="T55"/>
                  <a:gd fmla="*/ 1169 w 1248" name="T56"/>
                  <a:gd fmla="*/ 21 h 1336" name="T57"/>
                  <a:gd fmla="*/ 1121 w 1248" name="T58"/>
                  <a:gd fmla="*/ 40 h 1336" name="T59"/>
                  <a:gd fmla="*/ 1103 w 1248" name="T60"/>
                  <a:gd fmla="*/ 90 h 1336" name="T61"/>
                  <a:gd fmla="*/ 1103 w 1248" name="T62"/>
                  <a:gd fmla="*/ 90 h 1336" name="T63"/>
                  <a:gd fmla="*/ 1081 w 1248" name="T64"/>
                  <a:gd fmla="*/ 1309 h 1336" name="T65"/>
                  <a:gd fmla="*/ 1024 w 1248" name="T66"/>
                  <a:gd fmla="*/ 1336 h 1336" name="T67"/>
                  <a:gd fmla="*/ 1024 w 1248" name="T68"/>
                  <a:gd fmla="*/ 1336 h 1336" name="T6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b="b" l="0" r="r" t="0"/>
                <a:pathLst>
                  <a:path h="1336" w="1248">
                    <a:moveTo>
                      <a:pt x="1024" y="1336"/>
                    </a:moveTo>
                    <a:cubicBezTo>
                      <a:pt x="224" y="1336"/>
                      <a:pt x="224" y="1336"/>
                      <a:pt x="224" y="1336"/>
                    </a:cubicBezTo>
                    <a:cubicBezTo>
                      <a:pt x="202" y="1336"/>
                      <a:pt x="182" y="1326"/>
                      <a:pt x="168" y="1309"/>
                    </a:cubicBezTo>
                    <a:cubicBezTo>
                      <a:pt x="168" y="1309"/>
                      <a:pt x="168" y="1309"/>
                      <a:pt x="168" y="1309"/>
                    </a:cubicBezTo>
                    <a:cubicBezTo>
                      <a:pt x="154" y="1293"/>
                      <a:pt x="145" y="1271"/>
                      <a:pt x="145" y="1246"/>
                    </a:cubicBezTo>
                    <a:cubicBezTo>
                      <a:pt x="145" y="1246"/>
                      <a:pt x="145" y="1246"/>
                      <a:pt x="145" y="1246"/>
                    </a:cubicBezTo>
                    <a:cubicBezTo>
                      <a:pt x="145" y="91"/>
                      <a:pt x="145" y="91"/>
                      <a:pt x="145" y="91"/>
                    </a:cubicBezTo>
                    <a:cubicBezTo>
                      <a:pt x="145" y="90"/>
                      <a:pt x="145" y="90"/>
                      <a:pt x="145" y="90"/>
                    </a:cubicBezTo>
                    <a:cubicBezTo>
                      <a:pt x="145" y="71"/>
                      <a:pt x="138" y="53"/>
                      <a:pt x="127" y="40"/>
                    </a:cubicBezTo>
                    <a:cubicBezTo>
                      <a:pt x="127" y="40"/>
                      <a:pt x="127" y="40"/>
                      <a:pt x="127" y="40"/>
                    </a:cubicBezTo>
                    <a:cubicBezTo>
                      <a:pt x="116" y="28"/>
                      <a:pt x="102" y="21"/>
                      <a:pt x="86" y="21"/>
                    </a:cubicBezTo>
                    <a:cubicBezTo>
                      <a:pt x="86" y="21"/>
                      <a:pt x="86" y="21"/>
                      <a:pt x="86" y="21"/>
                    </a:cubicBezTo>
                    <a:cubicBezTo>
                      <a:pt x="79" y="21"/>
                      <a:pt x="79" y="21"/>
                      <a:pt x="79" y="21"/>
                    </a:cubicBezTo>
                    <a:cubicBezTo>
                      <a:pt x="64" y="21"/>
                      <a:pt x="49" y="28"/>
                      <a:pt x="38" y="40"/>
                    </a:cubicBezTo>
                    <a:cubicBezTo>
                      <a:pt x="38" y="40"/>
                      <a:pt x="38" y="40"/>
                      <a:pt x="38" y="40"/>
                    </a:cubicBezTo>
                    <a:cubicBezTo>
                      <a:pt x="27" y="53"/>
                      <a:pt x="20" y="71"/>
                      <a:pt x="20" y="91"/>
                    </a:cubicBezTo>
                    <a:cubicBezTo>
                      <a:pt x="20" y="91"/>
                      <a:pt x="20" y="91"/>
                      <a:pt x="20" y="91"/>
                    </a:cubicBezTo>
                    <a:cubicBezTo>
                      <a:pt x="0" y="91"/>
                      <a:pt x="0" y="91"/>
                      <a:pt x="0" y="91"/>
                    </a:cubicBezTo>
                    <a:cubicBezTo>
                      <a:pt x="0" y="66"/>
                      <a:pt x="9" y="44"/>
                      <a:pt x="23" y="27"/>
                    </a:cubicBezTo>
                    <a:cubicBezTo>
                      <a:pt x="23" y="27"/>
                      <a:pt x="23" y="27"/>
                      <a:pt x="23" y="27"/>
                    </a:cubicBezTo>
                    <a:cubicBezTo>
                      <a:pt x="37" y="11"/>
                      <a:pt x="57" y="0"/>
                      <a:pt x="79" y="1"/>
                    </a:cubicBezTo>
                    <a:cubicBezTo>
                      <a:pt x="79" y="1"/>
                      <a:pt x="79" y="1"/>
                      <a:pt x="79" y="1"/>
                    </a:cubicBezTo>
                    <a:cubicBezTo>
                      <a:pt x="86" y="1"/>
                      <a:pt x="86" y="1"/>
                      <a:pt x="86" y="1"/>
                    </a:cubicBezTo>
                    <a:cubicBezTo>
                      <a:pt x="108" y="0"/>
                      <a:pt x="128" y="11"/>
                      <a:pt x="143" y="27"/>
                    </a:cubicBezTo>
                    <a:cubicBezTo>
                      <a:pt x="143" y="27"/>
                      <a:pt x="143" y="27"/>
                      <a:pt x="143" y="27"/>
                    </a:cubicBezTo>
                    <a:cubicBezTo>
                      <a:pt x="157" y="44"/>
                      <a:pt x="165" y="66"/>
                      <a:pt x="165" y="91"/>
                    </a:cubicBezTo>
                    <a:cubicBezTo>
                      <a:pt x="165" y="91"/>
                      <a:pt x="165" y="91"/>
                      <a:pt x="165" y="91"/>
                    </a:cubicBezTo>
                    <a:cubicBezTo>
                      <a:pt x="165" y="91"/>
                      <a:pt x="165" y="91"/>
                      <a:pt x="165" y="91"/>
                    </a:cubicBezTo>
                    <a:cubicBezTo>
                      <a:pt x="165" y="91"/>
                      <a:pt x="165" y="91"/>
                      <a:pt x="165" y="91"/>
                    </a:cubicBezTo>
                    <a:cubicBezTo>
                      <a:pt x="165" y="91"/>
                      <a:pt x="165" y="91"/>
                      <a:pt x="165" y="91"/>
                    </a:cubicBezTo>
                    <a:cubicBezTo>
                      <a:pt x="165" y="1246"/>
                      <a:pt x="165" y="1246"/>
                      <a:pt x="165" y="1246"/>
                    </a:cubicBezTo>
                    <a:cubicBezTo>
                      <a:pt x="165" y="1266"/>
                      <a:pt x="172" y="1284"/>
                      <a:pt x="183" y="1296"/>
                    </a:cubicBezTo>
                    <a:cubicBezTo>
                      <a:pt x="183" y="1296"/>
                      <a:pt x="183" y="1296"/>
                      <a:pt x="183" y="1296"/>
                    </a:cubicBezTo>
                    <a:cubicBezTo>
                      <a:pt x="194" y="1309"/>
                      <a:pt x="208" y="1316"/>
                      <a:pt x="224" y="1316"/>
                    </a:cubicBezTo>
                    <a:cubicBezTo>
                      <a:pt x="224" y="1316"/>
                      <a:pt x="224" y="1316"/>
                      <a:pt x="224" y="1316"/>
                    </a:cubicBezTo>
                    <a:cubicBezTo>
                      <a:pt x="1024" y="1316"/>
                      <a:pt x="1024" y="1316"/>
                      <a:pt x="1024" y="1316"/>
                    </a:cubicBezTo>
                    <a:cubicBezTo>
                      <a:pt x="1040" y="1316"/>
                      <a:pt x="1055" y="1309"/>
                      <a:pt x="1065" y="1296"/>
                    </a:cubicBezTo>
                    <a:cubicBezTo>
                      <a:pt x="1065" y="1296"/>
                      <a:pt x="1065" y="1296"/>
                      <a:pt x="1065" y="1296"/>
                    </a:cubicBezTo>
                    <a:cubicBezTo>
                      <a:pt x="1076" y="1284"/>
                      <a:pt x="1083" y="1266"/>
                      <a:pt x="1083" y="1246"/>
                    </a:cubicBezTo>
                    <a:cubicBezTo>
                      <a:pt x="1083" y="1246"/>
                      <a:pt x="1083" y="1246"/>
                      <a:pt x="1083" y="1246"/>
                    </a:cubicBezTo>
                    <a:cubicBezTo>
                      <a:pt x="1083" y="92"/>
                      <a:pt x="1083" y="92"/>
                      <a:pt x="1083" y="92"/>
                    </a:cubicBezTo>
                    <a:cubicBezTo>
                      <a:pt x="1083" y="91"/>
                      <a:pt x="1083" y="91"/>
                      <a:pt x="1083" y="91"/>
                    </a:cubicBezTo>
                    <a:cubicBezTo>
                      <a:pt x="1083" y="91"/>
                      <a:pt x="1083" y="91"/>
                      <a:pt x="1083" y="91"/>
                    </a:cubicBezTo>
                    <a:cubicBezTo>
                      <a:pt x="1083" y="66"/>
                      <a:pt x="1092" y="44"/>
                      <a:pt x="1106" y="27"/>
                    </a:cubicBezTo>
                    <a:cubicBezTo>
                      <a:pt x="1106" y="27"/>
                      <a:pt x="1106" y="27"/>
                      <a:pt x="1106" y="27"/>
                    </a:cubicBezTo>
                    <a:cubicBezTo>
                      <a:pt x="1120" y="11"/>
                      <a:pt x="1140" y="0"/>
                      <a:pt x="1162" y="1"/>
                    </a:cubicBezTo>
                    <a:cubicBezTo>
                      <a:pt x="1162" y="1"/>
                      <a:pt x="1162" y="1"/>
                      <a:pt x="1162" y="1"/>
                    </a:cubicBezTo>
                    <a:cubicBezTo>
                      <a:pt x="1169" y="1"/>
                      <a:pt x="1169" y="1"/>
                      <a:pt x="1169" y="1"/>
                    </a:cubicBezTo>
                    <a:cubicBezTo>
                      <a:pt x="1191" y="0"/>
                      <a:pt x="1211" y="11"/>
                      <a:pt x="1225" y="27"/>
                    </a:cubicBezTo>
                    <a:cubicBezTo>
                      <a:pt x="1225" y="27"/>
                      <a:pt x="1225" y="27"/>
                      <a:pt x="1225" y="27"/>
                    </a:cubicBezTo>
                    <a:cubicBezTo>
                      <a:pt x="1239" y="44"/>
                      <a:pt x="1248" y="66"/>
                      <a:pt x="1248" y="91"/>
                    </a:cubicBezTo>
                    <a:cubicBezTo>
                      <a:pt x="1248" y="91"/>
                      <a:pt x="1248" y="91"/>
                      <a:pt x="1248" y="91"/>
                    </a:cubicBezTo>
                    <a:cubicBezTo>
                      <a:pt x="1248" y="91"/>
                      <a:pt x="1248" y="91"/>
                      <a:pt x="1248" y="91"/>
                    </a:cubicBezTo>
                    <a:cubicBezTo>
                      <a:pt x="1228" y="91"/>
                      <a:pt x="1228" y="91"/>
                      <a:pt x="1228" y="91"/>
                    </a:cubicBezTo>
                    <a:cubicBezTo>
                      <a:pt x="1228" y="71"/>
                      <a:pt x="1221" y="53"/>
                      <a:pt x="1210" y="40"/>
                    </a:cubicBezTo>
                    <a:cubicBezTo>
                      <a:pt x="1210" y="40"/>
                      <a:pt x="1210" y="40"/>
                      <a:pt x="1210" y="40"/>
                    </a:cubicBezTo>
                    <a:cubicBezTo>
                      <a:pt x="1199" y="28"/>
                      <a:pt x="1185" y="21"/>
                      <a:pt x="1169" y="21"/>
                    </a:cubicBezTo>
                    <a:cubicBezTo>
                      <a:pt x="1169" y="21"/>
                      <a:pt x="1169" y="21"/>
                      <a:pt x="1169" y="21"/>
                    </a:cubicBezTo>
                    <a:cubicBezTo>
                      <a:pt x="1162" y="21"/>
                      <a:pt x="1162" y="21"/>
                      <a:pt x="1162" y="21"/>
                    </a:cubicBezTo>
                    <a:cubicBezTo>
                      <a:pt x="1146" y="21"/>
                      <a:pt x="1132" y="28"/>
                      <a:pt x="1121" y="40"/>
                    </a:cubicBezTo>
                    <a:cubicBezTo>
                      <a:pt x="1121" y="40"/>
                      <a:pt x="1121" y="40"/>
                      <a:pt x="1121" y="40"/>
                    </a:cubicBezTo>
                    <a:cubicBezTo>
                      <a:pt x="1110" y="53"/>
                      <a:pt x="1103" y="70"/>
                      <a:pt x="1103" y="90"/>
                    </a:cubicBezTo>
                    <a:cubicBezTo>
                      <a:pt x="1103" y="90"/>
                      <a:pt x="1103" y="90"/>
                      <a:pt x="1103" y="90"/>
                    </a:cubicBezTo>
                    <a:cubicBezTo>
                      <a:pt x="1103" y="90"/>
                      <a:pt x="1103" y="90"/>
                      <a:pt x="1103" y="90"/>
                    </a:cubicBezTo>
                    <a:cubicBezTo>
                      <a:pt x="1103" y="1246"/>
                      <a:pt x="1103" y="1246"/>
                      <a:pt x="1103" y="1246"/>
                    </a:cubicBezTo>
                    <a:cubicBezTo>
                      <a:pt x="1103" y="1271"/>
                      <a:pt x="1095" y="1293"/>
                      <a:pt x="1081" y="1309"/>
                    </a:cubicBezTo>
                    <a:cubicBezTo>
                      <a:pt x="1081" y="1309"/>
                      <a:pt x="1081" y="1309"/>
                      <a:pt x="1081" y="1309"/>
                    </a:cubicBezTo>
                    <a:cubicBezTo>
                      <a:pt x="1067" y="1326"/>
                      <a:pt x="1047" y="1336"/>
                      <a:pt x="1024" y="1336"/>
                    </a:cubicBezTo>
                    <a:cubicBezTo>
                      <a:pt x="1024" y="1336"/>
                      <a:pt x="1024" y="1336"/>
                      <a:pt x="1024" y="1336"/>
                    </a:cubicBezTo>
                    <a:cubicBezTo>
                      <a:pt x="1024" y="1336"/>
                      <a:pt x="1024" y="1336"/>
                      <a:pt x="1024" y="1336"/>
                    </a:cubicBezTo>
                    <a:close/>
                  </a:path>
                </a:pathLst>
              </a:custGeom>
              <a:grpFill/>
              <a:ln>
                <a:noFill/>
              </a:ln>
              <a:extLst>
                <a:ext uri="{91240B29-F687-4F45-9708-019B960494DF}">
                  <a14:hiddenLine w="9525">
                    <a:solidFill>
                      <a:srgbClr val="000000"/>
                    </a:solidFill>
                    <a:round/>
                    <a:headEnd/>
                    <a:tailEnd/>
                  </a14:hiddenLine>
                </a:ext>
              </a:extLst>
            </p:spPr>
            <p:txBody>
              <a:bodyPr anchor="t" anchorCtr="0" bIns="64290" compatLnSpc="1" lIns="128580" numCol="1" rIns="128580" tIns="64290" vert="horz" wrap="square">
                <a:prstTxWarp prst="textNoShape">
                  <a:avLst/>
                </a:prstTxWarp>
              </a:bodyPr>
              <a:lstStyle/>
              <a:p>
                <a:endParaRPr lang="en-US" sz="2531">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38" name="Freeform 37"/>
              <p:cNvSpPr/>
              <p:nvPr/>
            </p:nvSpPr>
            <p:spPr bwMode="auto">
              <a:xfrm>
                <a:off x="997601" y="1752427"/>
                <a:ext cx="160342" cy="14091"/>
              </a:xfrm>
              <a:custGeom>
                <a:gdLst>
                  <a:gd fmla="*/ 0 w 330" name="T0"/>
                  <a:gd fmla="*/ 29 h 29" name="T1"/>
                  <a:gd fmla="*/ 0 w 330" name="T2"/>
                  <a:gd fmla="*/ 0 h 29" name="T3"/>
                  <a:gd fmla="*/ 330 w 330" name="T4"/>
                  <a:gd fmla="*/ 0 h 29" name="T5"/>
                  <a:gd fmla="*/ 330 w 330" name="T6"/>
                  <a:gd fmla="*/ 29 h 29" name="T7"/>
                  <a:gd fmla="*/ 0 w 330" name="T8"/>
                  <a:gd fmla="*/ 29 h 29" name="T9"/>
                  <a:gd fmla="*/ 0 w 330" name="T10"/>
                  <a:gd fmla="*/ 29 h 29" name="T11"/>
                </a:gdLst>
                <a:cxnLst>
                  <a:cxn ang="0">
                    <a:pos x="T0" y="T1"/>
                  </a:cxn>
                  <a:cxn ang="0">
                    <a:pos x="T2" y="T3"/>
                  </a:cxn>
                  <a:cxn ang="0">
                    <a:pos x="T4" y="T5"/>
                  </a:cxn>
                  <a:cxn ang="0">
                    <a:pos x="T6" y="T7"/>
                  </a:cxn>
                  <a:cxn ang="0">
                    <a:pos x="T8" y="T9"/>
                  </a:cxn>
                  <a:cxn ang="0">
                    <a:pos x="T10" y="T11"/>
                  </a:cxn>
                </a:cxnLst>
                <a:rect b="b" l="0" r="r" t="0"/>
                <a:pathLst>
                  <a:path h="28" w="330">
                    <a:moveTo>
                      <a:pt x="0" y="29"/>
                    </a:moveTo>
                    <a:lnTo>
                      <a:pt x="0" y="0"/>
                    </a:lnTo>
                    <a:lnTo>
                      <a:pt x="330" y="0"/>
                    </a:lnTo>
                    <a:lnTo>
                      <a:pt x="330" y="29"/>
                    </a:lnTo>
                    <a:lnTo>
                      <a:pt x="0" y="29"/>
                    </a:lnTo>
                    <a:lnTo>
                      <a:pt x="0" y="29"/>
                    </a:lnTo>
                    <a:close/>
                  </a:path>
                </a:pathLst>
              </a:custGeom>
              <a:grpFill/>
              <a:ln>
                <a:noFill/>
              </a:ln>
              <a:extLst>
                <a:ext uri="{91240B29-F687-4F45-9708-019B960494DF}">
                  <a14:hiddenLine w="9525">
                    <a:solidFill>
                      <a:srgbClr val="000000"/>
                    </a:solidFill>
                    <a:round/>
                    <a:headEnd/>
                    <a:tailEnd/>
                  </a14:hiddenLine>
                </a:ext>
              </a:extLst>
            </p:spPr>
            <p:txBody>
              <a:bodyPr anchor="t" anchorCtr="0" bIns="64290" compatLnSpc="1" lIns="128580" numCol="1" rIns="128580" tIns="64290" vert="horz" wrap="square">
                <a:prstTxWarp prst="textNoShape">
                  <a:avLst/>
                </a:prstTxWarp>
              </a:bodyPr>
              <a:lstStyle/>
              <a:p>
                <a:endParaRPr lang="en-US" sz="2531">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39" name="Freeform 38"/>
              <p:cNvSpPr/>
              <p:nvPr/>
            </p:nvSpPr>
            <p:spPr bwMode="auto">
              <a:xfrm>
                <a:off x="997601" y="1849119"/>
                <a:ext cx="101550" cy="13605"/>
              </a:xfrm>
              <a:custGeom>
                <a:gdLst>
                  <a:gd fmla="*/ 0 w 209" name="T0"/>
                  <a:gd fmla="*/ 28 h 28" name="T1"/>
                  <a:gd fmla="*/ 0 w 209" name="T2"/>
                  <a:gd fmla="*/ 0 h 28" name="T3"/>
                  <a:gd fmla="*/ 209 w 209" name="T4"/>
                  <a:gd fmla="*/ 0 h 28" name="T5"/>
                  <a:gd fmla="*/ 209 w 209" name="T6"/>
                  <a:gd fmla="*/ 28 h 28" name="T7"/>
                  <a:gd fmla="*/ 0 w 209" name="T8"/>
                  <a:gd fmla="*/ 28 h 28" name="T9"/>
                  <a:gd fmla="*/ 0 w 209" name="T10"/>
                  <a:gd fmla="*/ 28 h 28" name="T11"/>
                </a:gdLst>
                <a:cxnLst>
                  <a:cxn ang="0">
                    <a:pos x="T0" y="T1"/>
                  </a:cxn>
                  <a:cxn ang="0">
                    <a:pos x="T2" y="T3"/>
                  </a:cxn>
                  <a:cxn ang="0">
                    <a:pos x="T4" y="T5"/>
                  </a:cxn>
                  <a:cxn ang="0">
                    <a:pos x="T6" y="T7"/>
                  </a:cxn>
                  <a:cxn ang="0">
                    <a:pos x="T8" y="T9"/>
                  </a:cxn>
                  <a:cxn ang="0">
                    <a:pos x="T10" y="T11"/>
                  </a:cxn>
                </a:cxnLst>
                <a:rect b="b" l="0" r="r" t="0"/>
                <a:pathLst>
                  <a:path h="28" w="209">
                    <a:moveTo>
                      <a:pt x="0" y="28"/>
                    </a:moveTo>
                    <a:lnTo>
                      <a:pt x="0" y="0"/>
                    </a:lnTo>
                    <a:lnTo>
                      <a:pt x="209" y="0"/>
                    </a:lnTo>
                    <a:lnTo>
                      <a:pt x="209" y="28"/>
                    </a:lnTo>
                    <a:lnTo>
                      <a:pt x="0" y="28"/>
                    </a:lnTo>
                    <a:lnTo>
                      <a:pt x="0" y="28"/>
                    </a:lnTo>
                    <a:close/>
                  </a:path>
                </a:pathLst>
              </a:custGeom>
              <a:grpFill/>
              <a:ln>
                <a:noFill/>
              </a:ln>
              <a:extLst>
                <a:ext uri="{91240B29-F687-4F45-9708-019B960494DF}">
                  <a14:hiddenLine w="9525">
                    <a:solidFill>
                      <a:srgbClr val="000000"/>
                    </a:solidFill>
                    <a:round/>
                    <a:headEnd/>
                    <a:tailEnd/>
                  </a14:hiddenLine>
                </a:ext>
              </a:extLst>
            </p:spPr>
            <p:txBody>
              <a:bodyPr anchor="t" anchorCtr="0" bIns="64290" compatLnSpc="1" lIns="128580" numCol="1" rIns="128580" tIns="64290" vert="horz" wrap="square">
                <a:prstTxWarp prst="textNoShape">
                  <a:avLst/>
                </a:prstTxWarp>
              </a:bodyPr>
              <a:lstStyle/>
              <a:p>
                <a:endParaRPr lang="en-US" sz="2531">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40" name="Freeform 39"/>
              <p:cNvSpPr/>
              <p:nvPr/>
            </p:nvSpPr>
            <p:spPr bwMode="auto">
              <a:xfrm>
                <a:off x="997601" y="1946782"/>
                <a:ext cx="101550" cy="14091"/>
              </a:xfrm>
              <a:custGeom>
                <a:gdLst>
                  <a:gd fmla="*/ 0 w 209" name="T0"/>
                  <a:gd fmla="*/ 29 h 29" name="T1"/>
                  <a:gd fmla="*/ 0 w 209" name="T2"/>
                  <a:gd fmla="*/ 0 h 29" name="T3"/>
                  <a:gd fmla="*/ 209 w 209" name="T4"/>
                  <a:gd fmla="*/ 0 h 29" name="T5"/>
                  <a:gd fmla="*/ 209 w 209" name="T6"/>
                  <a:gd fmla="*/ 29 h 29" name="T7"/>
                  <a:gd fmla="*/ 0 w 209" name="T8"/>
                  <a:gd fmla="*/ 29 h 29" name="T9"/>
                  <a:gd fmla="*/ 0 w 209" name="T10"/>
                  <a:gd fmla="*/ 29 h 29" name="T11"/>
                </a:gdLst>
                <a:cxnLst>
                  <a:cxn ang="0">
                    <a:pos x="T0" y="T1"/>
                  </a:cxn>
                  <a:cxn ang="0">
                    <a:pos x="T2" y="T3"/>
                  </a:cxn>
                  <a:cxn ang="0">
                    <a:pos x="T4" y="T5"/>
                  </a:cxn>
                  <a:cxn ang="0">
                    <a:pos x="T6" y="T7"/>
                  </a:cxn>
                  <a:cxn ang="0">
                    <a:pos x="T8" y="T9"/>
                  </a:cxn>
                  <a:cxn ang="0">
                    <a:pos x="T10" y="T11"/>
                  </a:cxn>
                </a:cxnLst>
                <a:rect b="b" l="0" r="r" t="0"/>
                <a:pathLst>
                  <a:path h="28" w="209">
                    <a:moveTo>
                      <a:pt x="0" y="29"/>
                    </a:moveTo>
                    <a:lnTo>
                      <a:pt x="0" y="0"/>
                    </a:lnTo>
                    <a:lnTo>
                      <a:pt x="209" y="0"/>
                    </a:lnTo>
                    <a:lnTo>
                      <a:pt x="209" y="29"/>
                    </a:lnTo>
                    <a:lnTo>
                      <a:pt x="0" y="29"/>
                    </a:lnTo>
                    <a:lnTo>
                      <a:pt x="0" y="29"/>
                    </a:lnTo>
                    <a:close/>
                  </a:path>
                </a:pathLst>
              </a:custGeom>
              <a:grpFill/>
              <a:ln>
                <a:noFill/>
              </a:ln>
              <a:extLst>
                <a:ext uri="{91240B29-F687-4F45-9708-019B960494DF}">
                  <a14:hiddenLine w="9525">
                    <a:solidFill>
                      <a:srgbClr val="000000"/>
                    </a:solidFill>
                    <a:round/>
                    <a:headEnd/>
                    <a:tailEnd/>
                  </a14:hiddenLine>
                </a:ext>
              </a:extLst>
            </p:spPr>
            <p:txBody>
              <a:bodyPr anchor="t" anchorCtr="0" bIns="64290" compatLnSpc="1" lIns="128580" numCol="1" rIns="128580" tIns="64290" vert="horz" wrap="square">
                <a:prstTxWarp prst="textNoShape">
                  <a:avLst/>
                </a:prstTxWarp>
              </a:bodyPr>
              <a:lstStyle/>
              <a:p>
                <a:endParaRPr lang="en-US" sz="2531">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41" name="Freeform 40"/>
              <p:cNvSpPr/>
              <p:nvPr/>
            </p:nvSpPr>
            <p:spPr bwMode="auto">
              <a:xfrm>
                <a:off x="997601" y="2043474"/>
                <a:ext cx="101550" cy="13605"/>
              </a:xfrm>
              <a:custGeom>
                <a:gdLst>
                  <a:gd fmla="*/ 0 w 209" name="T0"/>
                  <a:gd fmla="*/ 28 h 28" name="T1"/>
                  <a:gd fmla="*/ 0 w 209" name="T2"/>
                  <a:gd fmla="*/ 0 h 28" name="T3"/>
                  <a:gd fmla="*/ 209 w 209" name="T4"/>
                  <a:gd fmla="*/ 0 h 28" name="T5"/>
                  <a:gd fmla="*/ 209 w 209" name="T6"/>
                  <a:gd fmla="*/ 28 h 28" name="T7"/>
                  <a:gd fmla="*/ 0 w 209" name="T8"/>
                  <a:gd fmla="*/ 28 h 28" name="T9"/>
                  <a:gd fmla="*/ 0 w 209" name="T10"/>
                  <a:gd fmla="*/ 28 h 28" name="T11"/>
                </a:gdLst>
                <a:cxnLst>
                  <a:cxn ang="0">
                    <a:pos x="T0" y="T1"/>
                  </a:cxn>
                  <a:cxn ang="0">
                    <a:pos x="T2" y="T3"/>
                  </a:cxn>
                  <a:cxn ang="0">
                    <a:pos x="T4" y="T5"/>
                  </a:cxn>
                  <a:cxn ang="0">
                    <a:pos x="T6" y="T7"/>
                  </a:cxn>
                  <a:cxn ang="0">
                    <a:pos x="T8" y="T9"/>
                  </a:cxn>
                  <a:cxn ang="0">
                    <a:pos x="T10" y="T11"/>
                  </a:cxn>
                </a:cxnLst>
                <a:rect b="b" l="0" r="r" t="0"/>
                <a:pathLst>
                  <a:path h="28" w="209">
                    <a:moveTo>
                      <a:pt x="0" y="28"/>
                    </a:moveTo>
                    <a:lnTo>
                      <a:pt x="0" y="0"/>
                    </a:lnTo>
                    <a:lnTo>
                      <a:pt x="209" y="0"/>
                    </a:lnTo>
                    <a:lnTo>
                      <a:pt x="209" y="28"/>
                    </a:lnTo>
                    <a:lnTo>
                      <a:pt x="0" y="28"/>
                    </a:lnTo>
                    <a:lnTo>
                      <a:pt x="0" y="28"/>
                    </a:lnTo>
                    <a:close/>
                  </a:path>
                </a:pathLst>
              </a:custGeom>
              <a:grpFill/>
              <a:ln>
                <a:noFill/>
              </a:ln>
              <a:extLst>
                <a:ext uri="{91240B29-F687-4F45-9708-019B960494DF}">
                  <a14:hiddenLine w="9525">
                    <a:solidFill>
                      <a:srgbClr val="000000"/>
                    </a:solidFill>
                    <a:round/>
                    <a:headEnd/>
                    <a:tailEnd/>
                  </a14:hiddenLine>
                </a:ext>
              </a:extLst>
            </p:spPr>
            <p:txBody>
              <a:bodyPr anchor="t" anchorCtr="0" bIns="64290" compatLnSpc="1" lIns="128580" numCol="1" rIns="128580" tIns="64290" vert="horz" wrap="square">
                <a:prstTxWarp prst="textNoShape">
                  <a:avLst/>
                </a:prstTxWarp>
              </a:bodyPr>
              <a:lstStyle/>
              <a:p>
                <a:endParaRPr lang="en-US" sz="2531">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42" name="Freeform 41"/>
              <p:cNvSpPr/>
              <p:nvPr/>
            </p:nvSpPr>
            <p:spPr bwMode="auto">
              <a:xfrm>
                <a:off x="997601" y="2140165"/>
                <a:ext cx="160342" cy="13605"/>
              </a:xfrm>
              <a:custGeom>
                <a:gdLst>
                  <a:gd fmla="*/ 0 w 330" name="T0"/>
                  <a:gd fmla="*/ 28 h 28" name="T1"/>
                  <a:gd fmla="*/ 0 w 330" name="T2"/>
                  <a:gd fmla="*/ 0 h 28" name="T3"/>
                  <a:gd fmla="*/ 330 w 330" name="T4"/>
                  <a:gd fmla="*/ 0 h 28" name="T5"/>
                  <a:gd fmla="*/ 330 w 330" name="T6"/>
                  <a:gd fmla="*/ 28 h 28" name="T7"/>
                  <a:gd fmla="*/ 0 w 330" name="T8"/>
                  <a:gd fmla="*/ 28 h 28" name="T9"/>
                  <a:gd fmla="*/ 0 w 330" name="T10"/>
                  <a:gd fmla="*/ 28 h 28" name="T11"/>
                </a:gdLst>
                <a:cxnLst>
                  <a:cxn ang="0">
                    <a:pos x="T0" y="T1"/>
                  </a:cxn>
                  <a:cxn ang="0">
                    <a:pos x="T2" y="T3"/>
                  </a:cxn>
                  <a:cxn ang="0">
                    <a:pos x="T4" y="T5"/>
                  </a:cxn>
                  <a:cxn ang="0">
                    <a:pos x="T6" y="T7"/>
                  </a:cxn>
                  <a:cxn ang="0">
                    <a:pos x="T8" y="T9"/>
                  </a:cxn>
                  <a:cxn ang="0">
                    <a:pos x="T10" y="T11"/>
                  </a:cxn>
                </a:cxnLst>
                <a:rect b="b" l="0" r="r" t="0"/>
                <a:pathLst>
                  <a:path h="28" w="330">
                    <a:moveTo>
                      <a:pt x="0" y="28"/>
                    </a:moveTo>
                    <a:lnTo>
                      <a:pt x="0" y="0"/>
                    </a:lnTo>
                    <a:lnTo>
                      <a:pt x="330" y="0"/>
                    </a:lnTo>
                    <a:lnTo>
                      <a:pt x="330" y="28"/>
                    </a:lnTo>
                    <a:lnTo>
                      <a:pt x="0" y="28"/>
                    </a:lnTo>
                    <a:lnTo>
                      <a:pt x="0" y="28"/>
                    </a:lnTo>
                    <a:close/>
                  </a:path>
                </a:pathLst>
              </a:custGeom>
              <a:grpFill/>
              <a:ln>
                <a:noFill/>
              </a:ln>
              <a:extLst>
                <a:ext uri="{91240B29-F687-4F45-9708-019B960494DF}">
                  <a14:hiddenLine w="9525">
                    <a:solidFill>
                      <a:srgbClr val="000000"/>
                    </a:solidFill>
                    <a:round/>
                    <a:headEnd/>
                    <a:tailEnd/>
                  </a14:hiddenLine>
                </a:ext>
              </a:extLst>
            </p:spPr>
            <p:txBody>
              <a:bodyPr anchor="t" anchorCtr="0" bIns="64290" compatLnSpc="1" lIns="128580" numCol="1" rIns="128580" tIns="64290" vert="horz" wrap="square">
                <a:prstTxWarp prst="textNoShape">
                  <a:avLst/>
                </a:prstTxWarp>
              </a:bodyPr>
              <a:lstStyle/>
              <a:p>
                <a:endParaRPr lang="en-US" sz="2531">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43" name="Freeform 42"/>
              <p:cNvSpPr/>
              <p:nvPr/>
            </p:nvSpPr>
            <p:spPr bwMode="auto">
              <a:xfrm>
                <a:off x="992256" y="2237828"/>
                <a:ext cx="106895" cy="13605"/>
              </a:xfrm>
              <a:custGeom>
                <a:gdLst>
                  <a:gd fmla="*/ 0 w 220" name="T0"/>
                  <a:gd fmla="*/ 28 h 28" name="T1"/>
                  <a:gd fmla="*/ 0 w 220" name="T2"/>
                  <a:gd fmla="*/ 0 h 28" name="T3"/>
                  <a:gd fmla="*/ 220 w 220" name="T4"/>
                  <a:gd fmla="*/ 0 h 28" name="T5"/>
                  <a:gd fmla="*/ 220 w 220" name="T6"/>
                  <a:gd fmla="*/ 28 h 28" name="T7"/>
                  <a:gd fmla="*/ 0 w 220" name="T8"/>
                  <a:gd fmla="*/ 28 h 28" name="T9"/>
                  <a:gd fmla="*/ 0 w 220" name="T10"/>
                  <a:gd fmla="*/ 28 h 28" name="T11"/>
                </a:gdLst>
                <a:cxnLst>
                  <a:cxn ang="0">
                    <a:pos x="T0" y="T1"/>
                  </a:cxn>
                  <a:cxn ang="0">
                    <a:pos x="T2" y="T3"/>
                  </a:cxn>
                  <a:cxn ang="0">
                    <a:pos x="T4" y="T5"/>
                  </a:cxn>
                  <a:cxn ang="0">
                    <a:pos x="T6" y="T7"/>
                  </a:cxn>
                  <a:cxn ang="0">
                    <a:pos x="T8" y="T9"/>
                  </a:cxn>
                  <a:cxn ang="0">
                    <a:pos x="T10" y="T11"/>
                  </a:cxn>
                </a:cxnLst>
                <a:rect b="b" l="0" r="r" t="0"/>
                <a:pathLst>
                  <a:path h="28" w="220">
                    <a:moveTo>
                      <a:pt x="0" y="28"/>
                    </a:moveTo>
                    <a:lnTo>
                      <a:pt x="0" y="0"/>
                    </a:lnTo>
                    <a:lnTo>
                      <a:pt x="220" y="0"/>
                    </a:lnTo>
                    <a:lnTo>
                      <a:pt x="220" y="28"/>
                    </a:lnTo>
                    <a:lnTo>
                      <a:pt x="0" y="28"/>
                    </a:lnTo>
                    <a:lnTo>
                      <a:pt x="0" y="28"/>
                    </a:lnTo>
                    <a:close/>
                  </a:path>
                </a:pathLst>
              </a:custGeom>
              <a:grpFill/>
              <a:ln>
                <a:noFill/>
              </a:ln>
              <a:extLst>
                <a:ext uri="{91240B29-F687-4F45-9708-019B960494DF}">
                  <a14:hiddenLine w="9525">
                    <a:solidFill>
                      <a:srgbClr val="000000"/>
                    </a:solidFill>
                    <a:round/>
                    <a:headEnd/>
                    <a:tailEnd/>
                  </a14:hiddenLine>
                </a:ext>
              </a:extLst>
            </p:spPr>
            <p:txBody>
              <a:bodyPr anchor="t" anchorCtr="0" bIns="64290" compatLnSpc="1" lIns="128580" numCol="1" rIns="128580" tIns="64290" vert="horz" wrap="square">
                <a:prstTxWarp prst="textNoShape">
                  <a:avLst/>
                </a:prstTxWarp>
              </a:bodyPr>
              <a:lstStyle/>
              <a:p>
                <a:endParaRPr lang="en-US" sz="2531">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44" name="Freeform 43"/>
              <p:cNvSpPr/>
              <p:nvPr/>
            </p:nvSpPr>
            <p:spPr bwMode="auto">
              <a:xfrm>
                <a:off x="992256" y="2334520"/>
                <a:ext cx="106895" cy="13605"/>
              </a:xfrm>
              <a:custGeom>
                <a:gdLst>
                  <a:gd fmla="*/ 0 w 220" name="T0"/>
                  <a:gd fmla="*/ 28 h 28" name="T1"/>
                  <a:gd fmla="*/ 0 w 220" name="T2"/>
                  <a:gd fmla="*/ 0 h 28" name="T3"/>
                  <a:gd fmla="*/ 220 w 220" name="T4"/>
                  <a:gd fmla="*/ 0 h 28" name="T5"/>
                  <a:gd fmla="*/ 220 w 220" name="T6"/>
                  <a:gd fmla="*/ 28 h 28" name="T7"/>
                  <a:gd fmla="*/ 0 w 220" name="T8"/>
                  <a:gd fmla="*/ 28 h 28" name="T9"/>
                  <a:gd fmla="*/ 0 w 220" name="T10"/>
                  <a:gd fmla="*/ 28 h 28" name="T11"/>
                </a:gdLst>
                <a:cxnLst>
                  <a:cxn ang="0">
                    <a:pos x="T0" y="T1"/>
                  </a:cxn>
                  <a:cxn ang="0">
                    <a:pos x="T2" y="T3"/>
                  </a:cxn>
                  <a:cxn ang="0">
                    <a:pos x="T4" y="T5"/>
                  </a:cxn>
                  <a:cxn ang="0">
                    <a:pos x="T6" y="T7"/>
                  </a:cxn>
                  <a:cxn ang="0">
                    <a:pos x="T8" y="T9"/>
                  </a:cxn>
                  <a:cxn ang="0">
                    <a:pos x="T10" y="T11"/>
                  </a:cxn>
                </a:cxnLst>
                <a:rect b="b" l="0" r="r" t="0"/>
                <a:pathLst>
                  <a:path h="28" w="220">
                    <a:moveTo>
                      <a:pt x="0" y="28"/>
                    </a:moveTo>
                    <a:lnTo>
                      <a:pt x="0" y="0"/>
                    </a:lnTo>
                    <a:lnTo>
                      <a:pt x="220" y="0"/>
                    </a:lnTo>
                    <a:lnTo>
                      <a:pt x="220" y="28"/>
                    </a:lnTo>
                    <a:lnTo>
                      <a:pt x="0" y="28"/>
                    </a:lnTo>
                    <a:lnTo>
                      <a:pt x="0" y="28"/>
                    </a:lnTo>
                    <a:close/>
                  </a:path>
                </a:pathLst>
              </a:custGeom>
              <a:grpFill/>
              <a:ln>
                <a:noFill/>
              </a:ln>
              <a:extLst>
                <a:ext uri="{91240B29-F687-4F45-9708-019B960494DF}">
                  <a14:hiddenLine w="9525">
                    <a:solidFill>
                      <a:srgbClr val="000000"/>
                    </a:solidFill>
                    <a:round/>
                    <a:headEnd/>
                    <a:tailEnd/>
                  </a14:hiddenLine>
                </a:ext>
              </a:extLst>
            </p:spPr>
            <p:txBody>
              <a:bodyPr anchor="t" anchorCtr="0" bIns="64290" compatLnSpc="1" lIns="128580" numCol="1" rIns="128580" tIns="64290" vert="horz" wrap="square">
                <a:prstTxWarp prst="textNoShape">
                  <a:avLst/>
                </a:prstTxWarp>
              </a:bodyPr>
              <a:lstStyle/>
              <a:p>
                <a:endParaRPr lang="en-US" sz="2531">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45" name="Freeform 44"/>
              <p:cNvSpPr/>
              <p:nvPr/>
            </p:nvSpPr>
            <p:spPr bwMode="auto">
              <a:xfrm>
                <a:off x="992256" y="2431212"/>
                <a:ext cx="106895" cy="13605"/>
              </a:xfrm>
              <a:custGeom>
                <a:gdLst>
                  <a:gd fmla="*/ 0 w 220" name="T0"/>
                  <a:gd fmla="*/ 28 h 28" name="T1"/>
                  <a:gd fmla="*/ 0 w 220" name="T2"/>
                  <a:gd fmla="*/ 0 h 28" name="T3"/>
                  <a:gd fmla="*/ 220 w 220" name="T4"/>
                  <a:gd fmla="*/ 0 h 28" name="T5"/>
                  <a:gd fmla="*/ 220 w 220" name="T6"/>
                  <a:gd fmla="*/ 28 h 28" name="T7"/>
                  <a:gd fmla="*/ 0 w 220" name="T8"/>
                  <a:gd fmla="*/ 28 h 28" name="T9"/>
                  <a:gd fmla="*/ 0 w 220" name="T10"/>
                  <a:gd fmla="*/ 28 h 28" name="T11"/>
                </a:gdLst>
                <a:cxnLst>
                  <a:cxn ang="0">
                    <a:pos x="T0" y="T1"/>
                  </a:cxn>
                  <a:cxn ang="0">
                    <a:pos x="T2" y="T3"/>
                  </a:cxn>
                  <a:cxn ang="0">
                    <a:pos x="T4" y="T5"/>
                  </a:cxn>
                  <a:cxn ang="0">
                    <a:pos x="T6" y="T7"/>
                  </a:cxn>
                  <a:cxn ang="0">
                    <a:pos x="T8" y="T9"/>
                  </a:cxn>
                  <a:cxn ang="0">
                    <a:pos x="T10" y="T11"/>
                  </a:cxn>
                </a:cxnLst>
                <a:rect b="b" l="0" r="r" t="0"/>
                <a:pathLst>
                  <a:path h="28" w="220">
                    <a:moveTo>
                      <a:pt x="0" y="28"/>
                    </a:moveTo>
                    <a:lnTo>
                      <a:pt x="0" y="0"/>
                    </a:lnTo>
                    <a:lnTo>
                      <a:pt x="220" y="0"/>
                    </a:lnTo>
                    <a:lnTo>
                      <a:pt x="220" y="28"/>
                    </a:lnTo>
                    <a:lnTo>
                      <a:pt x="0" y="28"/>
                    </a:lnTo>
                    <a:lnTo>
                      <a:pt x="0" y="28"/>
                    </a:lnTo>
                    <a:close/>
                  </a:path>
                </a:pathLst>
              </a:custGeom>
              <a:grpFill/>
              <a:ln>
                <a:noFill/>
              </a:ln>
              <a:extLst>
                <a:ext uri="{91240B29-F687-4F45-9708-019B960494DF}">
                  <a14:hiddenLine w="9525">
                    <a:solidFill>
                      <a:srgbClr val="000000"/>
                    </a:solidFill>
                    <a:round/>
                    <a:headEnd/>
                    <a:tailEnd/>
                  </a14:hiddenLine>
                </a:ext>
              </a:extLst>
            </p:spPr>
            <p:txBody>
              <a:bodyPr anchor="t" anchorCtr="0" bIns="64290" compatLnSpc="1" lIns="128580" numCol="1" rIns="128580" tIns="64290" vert="horz" wrap="square">
                <a:prstTxWarp prst="textNoShape">
                  <a:avLst/>
                </a:prstTxWarp>
              </a:bodyPr>
              <a:lstStyle/>
              <a:p>
                <a:endParaRPr lang="en-US" sz="2531">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46" name="Freeform 45"/>
              <p:cNvSpPr/>
              <p:nvPr/>
            </p:nvSpPr>
            <p:spPr bwMode="auto">
              <a:xfrm>
                <a:off x="997601" y="2528875"/>
                <a:ext cx="160342" cy="13605"/>
              </a:xfrm>
              <a:custGeom>
                <a:gdLst>
                  <a:gd fmla="*/ 0 w 330" name="T0"/>
                  <a:gd fmla="*/ 28 h 28" name="T1"/>
                  <a:gd fmla="*/ 0 w 330" name="T2"/>
                  <a:gd fmla="*/ 0 h 28" name="T3"/>
                  <a:gd fmla="*/ 330 w 330" name="T4"/>
                  <a:gd fmla="*/ 0 h 28" name="T5"/>
                  <a:gd fmla="*/ 330 w 330" name="T6"/>
                  <a:gd fmla="*/ 28 h 28" name="T7"/>
                  <a:gd fmla="*/ 0 w 330" name="T8"/>
                  <a:gd fmla="*/ 28 h 28" name="T9"/>
                  <a:gd fmla="*/ 0 w 330" name="T10"/>
                  <a:gd fmla="*/ 28 h 28" name="T11"/>
                </a:gdLst>
                <a:cxnLst>
                  <a:cxn ang="0">
                    <a:pos x="T0" y="T1"/>
                  </a:cxn>
                  <a:cxn ang="0">
                    <a:pos x="T2" y="T3"/>
                  </a:cxn>
                  <a:cxn ang="0">
                    <a:pos x="T4" y="T5"/>
                  </a:cxn>
                  <a:cxn ang="0">
                    <a:pos x="T6" y="T7"/>
                  </a:cxn>
                  <a:cxn ang="0">
                    <a:pos x="T8" y="T9"/>
                  </a:cxn>
                  <a:cxn ang="0">
                    <a:pos x="T10" y="T11"/>
                  </a:cxn>
                </a:cxnLst>
                <a:rect b="b" l="0" r="r" t="0"/>
                <a:pathLst>
                  <a:path h="28" w="330">
                    <a:moveTo>
                      <a:pt x="0" y="28"/>
                    </a:moveTo>
                    <a:lnTo>
                      <a:pt x="0" y="0"/>
                    </a:lnTo>
                    <a:lnTo>
                      <a:pt x="330" y="0"/>
                    </a:lnTo>
                    <a:lnTo>
                      <a:pt x="330" y="28"/>
                    </a:lnTo>
                    <a:lnTo>
                      <a:pt x="0" y="28"/>
                    </a:lnTo>
                    <a:lnTo>
                      <a:pt x="0" y="28"/>
                    </a:lnTo>
                    <a:close/>
                  </a:path>
                </a:pathLst>
              </a:custGeom>
              <a:grpFill/>
              <a:ln>
                <a:noFill/>
              </a:ln>
              <a:extLst>
                <a:ext uri="{91240B29-F687-4F45-9708-019B960494DF}">
                  <a14:hiddenLine w="9525">
                    <a:solidFill>
                      <a:srgbClr val="000000"/>
                    </a:solidFill>
                    <a:round/>
                    <a:headEnd/>
                    <a:tailEnd/>
                  </a14:hiddenLine>
                </a:ext>
              </a:extLst>
            </p:spPr>
            <p:txBody>
              <a:bodyPr anchor="t" anchorCtr="0" bIns="64290" compatLnSpc="1" lIns="128580" numCol="1" rIns="128580" tIns="64290" vert="horz" wrap="square">
                <a:prstTxWarp prst="textNoShape">
                  <a:avLst/>
                </a:prstTxWarp>
              </a:bodyPr>
              <a:lstStyle/>
              <a:p>
                <a:endParaRPr lang="en-US" sz="2531">
                  <a:latin charset="0" panose="02020603050405020304" pitchFamily="18" typeface="Times New Roman"/>
                  <a:ea charset="-122" panose="020b0503020204020204" pitchFamily="34" typeface="微软雅黑"/>
                  <a:sym charset="0" panose="02020603050405020304" pitchFamily="18" typeface="Times New Roman"/>
                </a:endParaRPr>
              </a:p>
            </p:txBody>
          </p:sp>
        </p:grpSp>
        <p:sp>
          <p:nvSpPr>
            <p:cNvPr id="36" name="Rectangle 35"/>
            <p:cNvSpPr>
              <a:spLocks noChangeArrowheads="1"/>
            </p:cNvSpPr>
            <p:nvPr/>
          </p:nvSpPr>
          <p:spPr bwMode="auto">
            <a:xfrm flipH="1">
              <a:off x="4259570" y="2319577"/>
              <a:ext cx="55068" cy="1509489"/>
            </a:xfrm>
            <a:prstGeom prst="rect">
              <a:avLst/>
            </a:prstGeom>
            <a:solidFill>
              <a:srgbClr val="E2DDDA"/>
            </a:solidFill>
            <a:ln>
              <a:noFill/>
            </a:ln>
            <a:extLst>
              <a:ext uri="{91240B29-F687-4F45-9708-019B960494DF}">
                <a14:hiddenLine w="9525">
                  <a:solidFill>
                    <a:srgbClr val="000000"/>
                  </a:solidFill>
                  <a:miter lim="800000"/>
                  <a:headEnd/>
                  <a:tailEnd/>
                </a14:hiddenLine>
              </a:ext>
            </a:extLst>
          </p:spPr>
          <p:txBody>
            <a:bodyPr anchor="t" anchorCtr="0" bIns="64290" compatLnSpc="1" lIns="128580" numCol="1" rIns="128580" tIns="64290" vert="horz" wrap="square">
              <a:prstTxWarp prst="textNoShape">
                <a:avLst/>
              </a:prstTxWarp>
            </a:bodyPr>
            <a:lstStyle/>
            <a:p>
              <a:endParaRPr lang="en-US" sz="2531">
                <a:latin charset="0" panose="02020603050405020304" pitchFamily="18" typeface="Times New Roman"/>
                <a:ea charset="-122" panose="020b0503020204020204" pitchFamily="34" typeface="微软雅黑"/>
                <a:sym charset="0" panose="02020603050405020304" pitchFamily="18" typeface="Times New Roman"/>
              </a:endParaRPr>
            </a:p>
          </p:txBody>
        </p:sp>
      </p:grpSp>
      <p:grpSp>
        <p:nvGrpSpPr>
          <p:cNvPr id="63" name="Group 62"/>
          <p:cNvGrpSpPr/>
          <p:nvPr/>
        </p:nvGrpSpPr>
        <p:grpSpPr>
          <a:xfrm>
            <a:off x="1801850" y="3815901"/>
            <a:ext cx="1449838" cy="425950"/>
            <a:chOff x="1708179" y="3618238"/>
            <a:chExt cx="1374737" cy="403886"/>
          </a:xfrm>
        </p:grpSpPr>
        <p:sp>
          <p:nvSpPr>
            <p:cNvPr id="48" name="Freeform 47"/>
            <p:cNvSpPr/>
            <p:nvPr/>
          </p:nvSpPr>
          <p:spPr bwMode="auto">
            <a:xfrm flipH="1">
              <a:off x="1708179" y="3618238"/>
              <a:ext cx="1374737" cy="245535"/>
            </a:xfrm>
            <a:custGeom>
              <a:gdLst>
                <a:gd fmla="*/ 890 w 896" name="T0"/>
                <a:gd fmla="*/ 32 h 160" name="T1"/>
                <a:gd fmla="*/ 840 w 896" name="T2"/>
                <a:gd fmla="*/ 0 h 160" name="T3"/>
                <a:gd fmla="*/ 791 w 896" name="T4"/>
                <a:gd fmla="*/ 32 h 160" name="T5"/>
                <a:gd fmla="*/ 741 w 896" name="T6"/>
                <a:gd fmla="*/ 0 h 160" name="T7"/>
                <a:gd fmla="*/ 692 w 896" name="T8"/>
                <a:gd fmla="*/ 32 h 160" name="T9"/>
                <a:gd fmla="*/ 642 w 896" name="T10"/>
                <a:gd fmla="*/ 0 h 160" name="T11"/>
                <a:gd fmla="*/ 593 w 896" name="T12"/>
                <a:gd fmla="*/ 32 h 160" name="T13"/>
                <a:gd fmla="*/ 544 w 896" name="T14"/>
                <a:gd fmla="*/ 0 h 160" name="T15"/>
                <a:gd fmla="*/ 494 w 896" name="T16"/>
                <a:gd fmla="*/ 32 h 160" name="T17"/>
                <a:gd fmla="*/ 445 w 896" name="T18"/>
                <a:gd fmla="*/ 0 h 160" name="T19"/>
                <a:gd fmla="*/ 395 w 896" name="T20"/>
                <a:gd fmla="*/ 32 h 160" name="T21"/>
                <a:gd fmla="*/ 346 w 896" name="T22"/>
                <a:gd fmla="*/ 0 h 160" name="T23"/>
                <a:gd fmla="*/ 296 w 896" name="T24"/>
                <a:gd fmla="*/ 32 h 160" name="T25"/>
                <a:gd fmla="*/ 247 w 896" name="T26"/>
                <a:gd fmla="*/ 0 h 160" name="T27"/>
                <a:gd fmla="*/ 197 w 896" name="T28"/>
                <a:gd fmla="*/ 32 h 160" name="T29"/>
                <a:gd fmla="*/ 148 w 896" name="T30"/>
                <a:gd fmla="*/ 0 h 160" name="T31"/>
                <a:gd fmla="*/ 98 w 896" name="T32"/>
                <a:gd fmla="*/ 32 h 160" name="T33"/>
                <a:gd fmla="*/ 49 w 896" name="T34"/>
                <a:gd fmla="*/ 0 h 160" name="T35"/>
                <a:gd fmla="*/ 0 w 896" name="T36"/>
                <a:gd fmla="*/ 32 h 160" name="T37"/>
                <a:gd fmla="*/ 0 w 896" name="T38"/>
                <a:gd fmla="*/ 160 h 160" name="T39"/>
                <a:gd fmla="*/ 896 w 896" name="T40"/>
                <a:gd fmla="*/ 160 h 160" name="T41"/>
                <a:gd fmla="*/ 896 w 896" name="T42"/>
                <a:gd fmla="*/ 32 h 160" name="T43"/>
                <a:gd fmla="*/ 890 w 896" name="T44"/>
                <a:gd fmla="*/ 32 h 160"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160" w="896">
                  <a:moveTo>
                    <a:pt x="890" y="32"/>
                  </a:moveTo>
                  <a:cubicBezTo>
                    <a:pt x="869" y="32"/>
                    <a:pt x="850" y="19"/>
                    <a:pt x="840" y="0"/>
                  </a:cubicBezTo>
                  <a:cubicBezTo>
                    <a:pt x="830" y="19"/>
                    <a:pt x="812" y="32"/>
                    <a:pt x="791" y="32"/>
                  </a:cubicBezTo>
                  <a:cubicBezTo>
                    <a:pt x="770" y="32"/>
                    <a:pt x="752" y="19"/>
                    <a:pt x="741" y="0"/>
                  </a:cubicBezTo>
                  <a:cubicBezTo>
                    <a:pt x="731" y="19"/>
                    <a:pt x="713" y="32"/>
                    <a:pt x="692" y="32"/>
                  </a:cubicBezTo>
                  <a:cubicBezTo>
                    <a:pt x="671" y="32"/>
                    <a:pt x="653" y="19"/>
                    <a:pt x="642" y="0"/>
                  </a:cubicBezTo>
                  <a:cubicBezTo>
                    <a:pt x="632" y="19"/>
                    <a:pt x="614" y="32"/>
                    <a:pt x="593" y="32"/>
                  </a:cubicBezTo>
                  <a:cubicBezTo>
                    <a:pt x="572" y="32"/>
                    <a:pt x="554" y="19"/>
                    <a:pt x="544" y="0"/>
                  </a:cubicBezTo>
                  <a:cubicBezTo>
                    <a:pt x="533" y="19"/>
                    <a:pt x="515" y="32"/>
                    <a:pt x="494" y="32"/>
                  </a:cubicBezTo>
                  <a:cubicBezTo>
                    <a:pt x="473" y="32"/>
                    <a:pt x="455" y="19"/>
                    <a:pt x="445" y="0"/>
                  </a:cubicBezTo>
                  <a:cubicBezTo>
                    <a:pt x="434" y="19"/>
                    <a:pt x="416" y="32"/>
                    <a:pt x="395" y="32"/>
                  </a:cubicBezTo>
                  <a:cubicBezTo>
                    <a:pt x="374" y="32"/>
                    <a:pt x="356" y="19"/>
                    <a:pt x="346" y="0"/>
                  </a:cubicBezTo>
                  <a:cubicBezTo>
                    <a:pt x="336" y="19"/>
                    <a:pt x="317" y="32"/>
                    <a:pt x="296" y="32"/>
                  </a:cubicBezTo>
                  <a:cubicBezTo>
                    <a:pt x="275" y="32"/>
                    <a:pt x="257" y="19"/>
                    <a:pt x="247" y="0"/>
                  </a:cubicBezTo>
                  <a:cubicBezTo>
                    <a:pt x="237" y="19"/>
                    <a:pt x="218" y="32"/>
                    <a:pt x="197" y="32"/>
                  </a:cubicBezTo>
                  <a:cubicBezTo>
                    <a:pt x="176" y="32"/>
                    <a:pt x="158" y="19"/>
                    <a:pt x="148" y="0"/>
                  </a:cubicBezTo>
                  <a:cubicBezTo>
                    <a:pt x="138" y="19"/>
                    <a:pt x="119" y="32"/>
                    <a:pt x="98" y="32"/>
                  </a:cubicBezTo>
                  <a:cubicBezTo>
                    <a:pt x="78" y="32"/>
                    <a:pt x="59" y="19"/>
                    <a:pt x="49" y="0"/>
                  </a:cubicBezTo>
                  <a:cubicBezTo>
                    <a:pt x="39" y="19"/>
                    <a:pt x="21" y="32"/>
                    <a:pt x="0" y="32"/>
                  </a:cubicBezTo>
                  <a:cubicBezTo>
                    <a:pt x="0" y="160"/>
                    <a:pt x="0" y="160"/>
                    <a:pt x="0" y="160"/>
                  </a:cubicBezTo>
                  <a:cubicBezTo>
                    <a:pt x="896" y="160"/>
                    <a:pt x="896" y="160"/>
                    <a:pt x="896" y="160"/>
                  </a:cubicBezTo>
                  <a:cubicBezTo>
                    <a:pt x="896" y="32"/>
                    <a:pt x="896" y="32"/>
                    <a:pt x="896" y="32"/>
                  </a:cubicBezTo>
                  <a:cubicBezTo>
                    <a:pt x="894" y="32"/>
                    <a:pt x="892" y="32"/>
                    <a:pt x="890" y="32"/>
                  </a:cubicBezTo>
                  <a:close/>
                </a:path>
              </a:pathLst>
            </a:custGeom>
            <a:solidFill>
              <a:schemeClr val="accent1"/>
            </a:solidFill>
            <a:ln>
              <a:noFill/>
            </a:ln>
            <a:extLst/>
          </p:spPr>
          <p:txBody>
            <a:bodyPr anchor="t" anchorCtr="0" bIns="64290" compatLnSpc="1" lIns="128580" numCol="1" rIns="128580" tIns="64290" vert="horz" wrap="square">
              <a:prstTxWarp prst="textNoShape">
                <a:avLst/>
              </a:prstTxWarp>
            </a:bodyPr>
            <a:lstStyle/>
            <a:p>
              <a:endParaRPr lang="en-US" sz="2531">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49" name="Freeform 48"/>
            <p:cNvSpPr/>
            <p:nvPr/>
          </p:nvSpPr>
          <p:spPr bwMode="auto">
            <a:xfrm flipH="1">
              <a:off x="1708179" y="3773755"/>
              <a:ext cx="1374737" cy="248369"/>
            </a:xfrm>
            <a:custGeom>
              <a:gdLst>
                <a:gd fmla="*/ 896 w 896" name="T0"/>
                <a:gd fmla="*/ 868 h 938" name="T1"/>
                <a:gd fmla="*/ 830 w 896" name="T2"/>
                <a:gd fmla="*/ 938 h 938" name="T3"/>
                <a:gd fmla="*/ 67 w 896" name="T4"/>
                <a:gd fmla="*/ 938 h 938" name="T5"/>
                <a:gd fmla="*/ 0 w 896" name="T6"/>
                <a:gd fmla="*/ 868 h 938" name="T7"/>
                <a:gd fmla="*/ 0 w 896" name="T8"/>
                <a:gd fmla="*/ 69 h 938" name="T9"/>
                <a:gd fmla="*/ 67 w 896" name="T10"/>
                <a:gd fmla="*/ 0 h 938" name="T11"/>
                <a:gd fmla="*/ 830 w 896" name="T12"/>
                <a:gd fmla="*/ 0 h 938" name="T13"/>
                <a:gd fmla="*/ 896 w 896" name="T14"/>
                <a:gd fmla="*/ 69 h 938" name="T15"/>
                <a:gd fmla="*/ 896 w 896" name="T16"/>
                <a:gd fmla="*/ 868 h 938"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938" w="896">
                  <a:moveTo>
                    <a:pt x="896" y="868"/>
                  </a:moveTo>
                  <a:cubicBezTo>
                    <a:pt x="896" y="906"/>
                    <a:pt x="866" y="938"/>
                    <a:pt x="830" y="938"/>
                  </a:cubicBezTo>
                  <a:cubicBezTo>
                    <a:pt x="67" y="938"/>
                    <a:pt x="67" y="938"/>
                    <a:pt x="67" y="938"/>
                  </a:cubicBezTo>
                  <a:cubicBezTo>
                    <a:pt x="30" y="938"/>
                    <a:pt x="0" y="906"/>
                    <a:pt x="0" y="868"/>
                  </a:cubicBezTo>
                  <a:cubicBezTo>
                    <a:pt x="0" y="69"/>
                    <a:pt x="0" y="69"/>
                    <a:pt x="0" y="69"/>
                  </a:cubicBezTo>
                  <a:cubicBezTo>
                    <a:pt x="0" y="31"/>
                    <a:pt x="30" y="0"/>
                    <a:pt x="67" y="0"/>
                  </a:cubicBezTo>
                  <a:cubicBezTo>
                    <a:pt x="830" y="0"/>
                    <a:pt x="830" y="0"/>
                    <a:pt x="830" y="0"/>
                  </a:cubicBezTo>
                  <a:cubicBezTo>
                    <a:pt x="866" y="0"/>
                    <a:pt x="896" y="31"/>
                    <a:pt x="896" y="69"/>
                  </a:cubicBezTo>
                  <a:lnTo>
                    <a:pt x="896" y="868"/>
                  </a:lnTo>
                  <a:close/>
                </a:path>
              </a:pathLst>
            </a:custGeom>
            <a:solidFill>
              <a:schemeClr val="accent1"/>
            </a:solidFill>
            <a:ln>
              <a:noFill/>
            </a:ln>
            <a:extLst/>
          </p:spPr>
          <p:txBody>
            <a:bodyPr anchor="t" anchorCtr="0" bIns="64290" compatLnSpc="1" lIns="128580" numCol="1" rIns="128580" tIns="64290" vert="horz" wrap="square">
              <a:prstTxWarp prst="textNoShape">
                <a:avLst/>
              </a:prstTxWarp>
            </a:bodyPr>
            <a:lstStyle/>
            <a:p>
              <a:endParaRPr lang="en-US" sz="2531">
                <a:latin charset="0" panose="02020603050405020304" pitchFamily="18" typeface="Times New Roman"/>
                <a:ea charset="-122" panose="020b0503020204020204" pitchFamily="34" typeface="微软雅黑"/>
                <a:sym charset="0" panose="02020603050405020304" pitchFamily="18" typeface="Times New Roman"/>
              </a:endParaRPr>
            </a:p>
          </p:txBody>
        </p:sp>
      </p:grpSp>
      <p:grpSp>
        <p:nvGrpSpPr>
          <p:cNvPr id="62" name="Group 61"/>
          <p:cNvGrpSpPr/>
          <p:nvPr/>
        </p:nvGrpSpPr>
        <p:grpSpPr>
          <a:xfrm>
            <a:off x="1516939" y="2132687"/>
            <a:ext cx="2019662" cy="2161093"/>
            <a:chOff x="1438027" y="2022214"/>
            <a:chExt cx="1915044" cy="2049149"/>
          </a:xfrm>
        </p:grpSpPr>
        <p:grpSp>
          <p:nvGrpSpPr>
            <p:cNvPr id="50" name="Group 49"/>
            <p:cNvGrpSpPr/>
            <p:nvPr/>
          </p:nvGrpSpPr>
          <p:grpSpPr>
            <a:xfrm flipH="1">
              <a:off x="1438027" y="2022214"/>
              <a:ext cx="1915044" cy="2049149"/>
              <a:chOff x="815878" y="1279659"/>
              <a:chExt cx="1436283" cy="1536862"/>
            </a:xfrm>
            <a:solidFill>
              <a:schemeClr val="bg1">
                <a:lumMod val="50000"/>
              </a:schemeClr>
            </a:solidFill>
          </p:grpSpPr>
          <p:sp>
            <p:nvSpPr>
              <p:cNvPr id="52" name="Freeform 51"/>
              <p:cNvSpPr/>
              <p:nvPr/>
            </p:nvSpPr>
            <p:spPr bwMode="auto">
              <a:xfrm>
                <a:off x="815878" y="1279659"/>
                <a:ext cx="1436283" cy="1536862"/>
              </a:xfrm>
              <a:custGeom>
                <a:gdLst>
                  <a:gd fmla="*/ 224 w 1248" name="T0"/>
                  <a:gd fmla="*/ 1336 h 1336" name="T1"/>
                  <a:gd fmla="*/ 168 w 1248" name="T2"/>
                  <a:gd fmla="*/ 1309 h 1336" name="T3"/>
                  <a:gd fmla="*/ 145 w 1248" name="T4"/>
                  <a:gd fmla="*/ 1246 h 1336" name="T5"/>
                  <a:gd fmla="*/ 145 w 1248" name="T6"/>
                  <a:gd fmla="*/ 90 h 1336" name="T7"/>
                  <a:gd fmla="*/ 127 w 1248" name="T8"/>
                  <a:gd fmla="*/ 40 h 1336" name="T9"/>
                  <a:gd fmla="*/ 86 w 1248" name="T10"/>
                  <a:gd fmla="*/ 21 h 1336" name="T11"/>
                  <a:gd fmla="*/ 38 w 1248" name="T12"/>
                  <a:gd fmla="*/ 40 h 1336" name="T13"/>
                  <a:gd fmla="*/ 20 w 1248" name="T14"/>
                  <a:gd fmla="*/ 91 h 1336" name="T15"/>
                  <a:gd fmla="*/ 0 w 1248" name="T16"/>
                  <a:gd fmla="*/ 91 h 1336" name="T17"/>
                  <a:gd fmla="*/ 23 w 1248" name="T18"/>
                  <a:gd fmla="*/ 27 h 1336" name="T19"/>
                  <a:gd fmla="*/ 79 w 1248" name="T20"/>
                  <a:gd fmla="*/ 1 h 1336" name="T21"/>
                  <a:gd fmla="*/ 143 w 1248" name="T22"/>
                  <a:gd fmla="*/ 27 h 1336" name="T23"/>
                  <a:gd fmla="*/ 165 w 1248" name="T24"/>
                  <a:gd fmla="*/ 91 h 1336" name="T25"/>
                  <a:gd fmla="*/ 165 w 1248" name="T26"/>
                  <a:gd fmla="*/ 91 h 1336" name="T27"/>
                  <a:gd fmla="*/ 165 w 1248" name="T28"/>
                  <a:gd fmla="*/ 91 h 1336" name="T29"/>
                  <a:gd fmla="*/ 183 w 1248" name="T30"/>
                  <a:gd fmla="*/ 1296 h 1336" name="T31"/>
                  <a:gd fmla="*/ 224 w 1248" name="T32"/>
                  <a:gd fmla="*/ 1316 h 1336" name="T33"/>
                  <a:gd fmla="*/ 1024 w 1248" name="T34"/>
                  <a:gd fmla="*/ 1316 h 1336" name="T35"/>
                  <a:gd fmla="*/ 1065 w 1248" name="T36"/>
                  <a:gd fmla="*/ 1296 h 1336" name="T37"/>
                  <a:gd fmla="*/ 1083 w 1248" name="T38"/>
                  <a:gd fmla="*/ 1246 h 1336" name="T39"/>
                  <a:gd fmla="*/ 1083 w 1248" name="T40"/>
                  <a:gd fmla="*/ 91 h 1336" name="T41"/>
                  <a:gd fmla="*/ 1106 w 1248" name="T42"/>
                  <a:gd fmla="*/ 27 h 1336" name="T43"/>
                  <a:gd fmla="*/ 1162 w 1248" name="T44"/>
                  <a:gd fmla="*/ 1 h 1336" name="T45"/>
                  <a:gd fmla="*/ 1169 w 1248" name="T46"/>
                  <a:gd fmla="*/ 1 h 1336" name="T47"/>
                  <a:gd fmla="*/ 1225 w 1248" name="T48"/>
                  <a:gd fmla="*/ 27 h 1336" name="T49"/>
                  <a:gd fmla="*/ 1248 w 1248" name="T50"/>
                  <a:gd fmla="*/ 91 h 1336" name="T51"/>
                  <a:gd fmla="*/ 1228 w 1248" name="T52"/>
                  <a:gd fmla="*/ 91 h 1336" name="T53"/>
                  <a:gd fmla="*/ 1210 w 1248" name="T54"/>
                  <a:gd fmla="*/ 40 h 1336" name="T55"/>
                  <a:gd fmla="*/ 1169 w 1248" name="T56"/>
                  <a:gd fmla="*/ 21 h 1336" name="T57"/>
                  <a:gd fmla="*/ 1121 w 1248" name="T58"/>
                  <a:gd fmla="*/ 40 h 1336" name="T59"/>
                  <a:gd fmla="*/ 1103 w 1248" name="T60"/>
                  <a:gd fmla="*/ 90 h 1336" name="T61"/>
                  <a:gd fmla="*/ 1103 w 1248" name="T62"/>
                  <a:gd fmla="*/ 90 h 1336" name="T63"/>
                  <a:gd fmla="*/ 1081 w 1248" name="T64"/>
                  <a:gd fmla="*/ 1309 h 1336" name="T65"/>
                  <a:gd fmla="*/ 1024 w 1248" name="T66"/>
                  <a:gd fmla="*/ 1336 h 1336" name="T67"/>
                  <a:gd fmla="*/ 1024 w 1248" name="T68"/>
                  <a:gd fmla="*/ 1336 h 1336" name="T6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b="b" l="0" r="r" t="0"/>
                <a:pathLst>
                  <a:path h="1336" w="1248">
                    <a:moveTo>
                      <a:pt x="1024" y="1336"/>
                    </a:moveTo>
                    <a:cubicBezTo>
                      <a:pt x="224" y="1336"/>
                      <a:pt x="224" y="1336"/>
                      <a:pt x="224" y="1336"/>
                    </a:cubicBezTo>
                    <a:cubicBezTo>
                      <a:pt x="202" y="1336"/>
                      <a:pt x="182" y="1326"/>
                      <a:pt x="168" y="1309"/>
                    </a:cubicBezTo>
                    <a:cubicBezTo>
                      <a:pt x="168" y="1309"/>
                      <a:pt x="168" y="1309"/>
                      <a:pt x="168" y="1309"/>
                    </a:cubicBezTo>
                    <a:cubicBezTo>
                      <a:pt x="154" y="1293"/>
                      <a:pt x="145" y="1271"/>
                      <a:pt x="145" y="1246"/>
                    </a:cubicBezTo>
                    <a:cubicBezTo>
                      <a:pt x="145" y="1246"/>
                      <a:pt x="145" y="1246"/>
                      <a:pt x="145" y="1246"/>
                    </a:cubicBezTo>
                    <a:cubicBezTo>
                      <a:pt x="145" y="91"/>
                      <a:pt x="145" y="91"/>
                      <a:pt x="145" y="91"/>
                    </a:cubicBezTo>
                    <a:cubicBezTo>
                      <a:pt x="145" y="90"/>
                      <a:pt x="145" y="90"/>
                      <a:pt x="145" y="90"/>
                    </a:cubicBezTo>
                    <a:cubicBezTo>
                      <a:pt x="145" y="71"/>
                      <a:pt x="138" y="53"/>
                      <a:pt x="127" y="40"/>
                    </a:cubicBezTo>
                    <a:cubicBezTo>
                      <a:pt x="127" y="40"/>
                      <a:pt x="127" y="40"/>
                      <a:pt x="127" y="40"/>
                    </a:cubicBezTo>
                    <a:cubicBezTo>
                      <a:pt x="116" y="28"/>
                      <a:pt x="102" y="21"/>
                      <a:pt x="86" y="21"/>
                    </a:cubicBezTo>
                    <a:cubicBezTo>
                      <a:pt x="86" y="21"/>
                      <a:pt x="86" y="21"/>
                      <a:pt x="86" y="21"/>
                    </a:cubicBezTo>
                    <a:cubicBezTo>
                      <a:pt x="79" y="21"/>
                      <a:pt x="79" y="21"/>
                      <a:pt x="79" y="21"/>
                    </a:cubicBezTo>
                    <a:cubicBezTo>
                      <a:pt x="64" y="21"/>
                      <a:pt x="49" y="28"/>
                      <a:pt x="38" y="40"/>
                    </a:cubicBezTo>
                    <a:cubicBezTo>
                      <a:pt x="38" y="40"/>
                      <a:pt x="38" y="40"/>
                      <a:pt x="38" y="40"/>
                    </a:cubicBezTo>
                    <a:cubicBezTo>
                      <a:pt x="27" y="53"/>
                      <a:pt x="20" y="71"/>
                      <a:pt x="20" y="91"/>
                    </a:cubicBezTo>
                    <a:cubicBezTo>
                      <a:pt x="20" y="91"/>
                      <a:pt x="20" y="91"/>
                      <a:pt x="20" y="91"/>
                    </a:cubicBezTo>
                    <a:cubicBezTo>
                      <a:pt x="0" y="91"/>
                      <a:pt x="0" y="91"/>
                      <a:pt x="0" y="91"/>
                    </a:cubicBezTo>
                    <a:cubicBezTo>
                      <a:pt x="0" y="66"/>
                      <a:pt x="9" y="44"/>
                      <a:pt x="23" y="27"/>
                    </a:cubicBezTo>
                    <a:cubicBezTo>
                      <a:pt x="23" y="27"/>
                      <a:pt x="23" y="27"/>
                      <a:pt x="23" y="27"/>
                    </a:cubicBezTo>
                    <a:cubicBezTo>
                      <a:pt x="37" y="11"/>
                      <a:pt x="57" y="0"/>
                      <a:pt x="79" y="1"/>
                    </a:cubicBezTo>
                    <a:cubicBezTo>
                      <a:pt x="79" y="1"/>
                      <a:pt x="79" y="1"/>
                      <a:pt x="79" y="1"/>
                    </a:cubicBezTo>
                    <a:cubicBezTo>
                      <a:pt x="86" y="1"/>
                      <a:pt x="86" y="1"/>
                      <a:pt x="86" y="1"/>
                    </a:cubicBezTo>
                    <a:cubicBezTo>
                      <a:pt x="108" y="0"/>
                      <a:pt x="128" y="11"/>
                      <a:pt x="143" y="27"/>
                    </a:cubicBezTo>
                    <a:cubicBezTo>
                      <a:pt x="143" y="27"/>
                      <a:pt x="143" y="27"/>
                      <a:pt x="143" y="27"/>
                    </a:cubicBezTo>
                    <a:cubicBezTo>
                      <a:pt x="157" y="44"/>
                      <a:pt x="165" y="66"/>
                      <a:pt x="165" y="91"/>
                    </a:cubicBezTo>
                    <a:cubicBezTo>
                      <a:pt x="165" y="91"/>
                      <a:pt x="165" y="91"/>
                      <a:pt x="165" y="91"/>
                    </a:cubicBezTo>
                    <a:cubicBezTo>
                      <a:pt x="165" y="91"/>
                      <a:pt x="165" y="91"/>
                      <a:pt x="165" y="91"/>
                    </a:cubicBezTo>
                    <a:cubicBezTo>
                      <a:pt x="165" y="91"/>
                      <a:pt x="165" y="91"/>
                      <a:pt x="165" y="91"/>
                    </a:cubicBezTo>
                    <a:cubicBezTo>
                      <a:pt x="165" y="91"/>
                      <a:pt x="165" y="91"/>
                      <a:pt x="165" y="91"/>
                    </a:cubicBezTo>
                    <a:cubicBezTo>
                      <a:pt x="165" y="1246"/>
                      <a:pt x="165" y="1246"/>
                      <a:pt x="165" y="1246"/>
                    </a:cubicBezTo>
                    <a:cubicBezTo>
                      <a:pt x="165" y="1266"/>
                      <a:pt x="172" y="1284"/>
                      <a:pt x="183" y="1296"/>
                    </a:cubicBezTo>
                    <a:cubicBezTo>
                      <a:pt x="183" y="1296"/>
                      <a:pt x="183" y="1296"/>
                      <a:pt x="183" y="1296"/>
                    </a:cubicBezTo>
                    <a:cubicBezTo>
                      <a:pt x="194" y="1309"/>
                      <a:pt x="208" y="1316"/>
                      <a:pt x="224" y="1316"/>
                    </a:cubicBezTo>
                    <a:cubicBezTo>
                      <a:pt x="224" y="1316"/>
                      <a:pt x="224" y="1316"/>
                      <a:pt x="224" y="1316"/>
                    </a:cubicBezTo>
                    <a:cubicBezTo>
                      <a:pt x="1024" y="1316"/>
                      <a:pt x="1024" y="1316"/>
                      <a:pt x="1024" y="1316"/>
                    </a:cubicBezTo>
                    <a:cubicBezTo>
                      <a:pt x="1040" y="1316"/>
                      <a:pt x="1055" y="1309"/>
                      <a:pt x="1065" y="1296"/>
                    </a:cubicBezTo>
                    <a:cubicBezTo>
                      <a:pt x="1065" y="1296"/>
                      <a:pt x="1065" y="1296"/>
                      <a:pt x="1065" y="1296"/>
                    </a:cubicBezTo>
                    <a:cubicBezTo>
                      <a:pt x="1076" y="1284"/>
                      <a:pt x="1083" y="1266"/>
                      <a:pt x="1083" y="1246"/>
                    </a:cubicBezTo>
                    <a:cubicBezTo>
                      <a:pt x="1083" y="1246"/>
                      <a:pt x="1083" y="1246"/>
                      <a:pt x="1083" y="1246"/>
                    </a:cubicBezTo>
                    <a:cubicBezTo>
                      <a:pt x="1083" y="92"/>
                      <a:pt x="1083" y="92"/>
                      <a:pt x="1083" y="92"/>
                    </a:cubicBezTo>
                    <a:cubicBezTo>
                      <a:pt x="1083" y="91"/>
                      <a:pt x="1083" y="91"/>
                      <a:pt x="1083" y="91"/>
                    </a:cubicBezTo>
                    <a:cubicBezTo>
                      <a:pt x="1083" y="91"/>
                      <a:pt x="1083" y="91"/>
                      <a:pt x="1083" y="91"/>
                    </a:cubicBezTo>
                    <a:cubicBezTo>
                      <a:pt x="1083" y="66"/>
                      <a:pt x="1092" y="44"/>
                      <a:pt x="1106" y="27"/>
                    </a:cubicBezTo>
                    <a:cubicBezTo>
                      <a:pt x="1106" y="27"/>
                      <a:pt x="1106" y="27"/>
                      <a:pt x="1106" y="27"/>
                    </a:cubicBezTo>
                    <a:cubicBezTo>
                      <a:pt x="1120" y="11"/>
                      <a:pt x="1140" y="0"/>
                      <a:pt x="1162" y="1"/>
                    </a:cubicBezTo>
                    <a:cubicBezTo>
                      <a:pt x="1162" y="1"/>
                      <a:pt x="1162" y="1"/>
                      <a:pt x="1162" y="1"/>
                    </a:cubicBezTo>
                    <a:cubicBezTo>
                      <a:pt x="1169" y="1"/>
                      <a:pt x="1169" y="1"/>
                      <a:pt x="1169" y="1"/>
                    </a:cubicBezTo>
                    <a:cubicBezTo>
                      <a:pt x="1191" y="0"/>
                      <a:pt x="1211" y="11"/>
                      <a:pt x="1225" y="27"/>
                    </a:cubicBezTo>
                    <a:cubicBezTo>
                      <a:pt x="1225" y="27"/>
                      <a:pt x="1225" y="27"/>
                      <a:pt x="1225" y="27"/>
                    </a:cubicBezTo>
                    <a:cubicBezTo>
                      <a:pt x="1239" y="44"/>
                      <a:pt x="1248" y="66"/>
                      <a:pt x="1248" y="91"/>
                    </a:cubicBezTo>
                    <a:cubicBezTo>
                      <a:pt x="1248" y="91"/>
                      <a:pt x="1248" y="91"/>
                      <a:pt x="1248" y="91"/>
                    </a:cubicBezTo>
                    <a:cubicBezTo>
                      <a:pt x="1248" y="91"/>
                      <a:pt x="1248" y="91"/>
                      <a:pt x="1248" y="91"/>
                    </a:cubicBezTo>
                    <a:cubicBezTo>
                      <a:pt x="1228" y="91"/>
                      <a:pt x="1228" y="91"/>
                      <a:pt x="1228" y="91"/>
                    </a:cubicBezTo>
                    <a:cubicBezTo>
                      <a:pt x="1228" y="71"/>
                      <a:pt x="1221" y="53"/>
                      <a:pt x="1210" y="40"/>
                    </a:cubicBezTo>
                    <a:cubicBezTo>
                      <a:pt x="1210" y="40"/>
                      <a:pt x="1210" y="40"/>
                      <a:pt x="1210" y="40"/>
                    </a:cubicBezTo>
                    <a:cubicBezTo>
                      <a:pt x="1199" y="28"/>
                      <a:pt x="1185" y="21"/>
                      <a:pt x="1169" y="21"/>
                    </a:cubicBezTo>
                    <a:cubicBezTo>
                      <a:pt x="1169" y="21"/>
                      <a:pt x="1169" y="21"/>
                      <a:pt x="1169" y="21"/>
                    </a:cubicBezTo>
                    <a:cubicBezTo>
                      <a:pt x="1162" y="21"/>
                      <a:pt x="1162" y="21"/>
                      <a:pt x="1162" y="21"/>
                    </a:cubicBezTo>
                    <a:cubicBezTo>
                      <a:pt x="1146" y="21"/>
                      <a:pt x="1132" y="28"/>
                      <a:pt x="1121" y="40"/>
                    </a:cubicBezTo>
                    <a:cubicBezTo>
                      <a:pt x="1121" y="40"/>
                      <a:pt x="1121" y="40"/>
                      <a:pt x="1121" y="40"/>
                    </a:cubicBezTo>
                    <a:cubicBezTo>
                      <a:pt x="1110" y="53"/>
                      <a:pt x="1103" y="70"/>
                      <a:pt x="1103" y="90"/>
                    </a:cubicBezTo>
                    <a:cubicBezTo>
                      <a:pt x="1103" y="90"/>
                      <a:pt x="1103" y="90"/>
                      <a:pt x="1103" y="90"/>
                    </a:cubicBezTo>
                    <a:cubicBezTo>
                      <a:pt x="1103" y="90"/>
                      <a:pt x="1103" y="90"/>
                      <a:pt x="1103" y="90"/>
                    </a:cubicBezTo>
                    <a:cubicBezTo>
                      <a:pt x="1103" y="1246"/>
                      <a:pt x="1103" y="1246"/>
                      <a:pt x="1103" y="1246"/>
                    </a:cubicBezTo>
                    <a:cubicBezTo>
                      <a:pt x="1103" y="1271"/>
                      <a:pt x="1095" y="1293"/>
                      <a:pt x="1081" y="1309"/>
                    </a:cubicBezTo>
                    <a:cubicBezTo>
                      <a:pt x="1081" y="1309"/>
                      <a:pt x="1081" y="1309"/>
                      <a:pt x="1081" y="1309"/>
                    </a:cubicBezTo>
                    <a:cubicBezTo>
                      <a:pt x="1067" y="1326"/>
                      <a:pt x="1047" y="1336"/>
                      <a:pt x="1024" y="1336"/>
                    </a:cubicBezTo>
                    <a:cubicBezTo>
                      <a:pt x="1024" y="1336"/>
                      <a:pt x="1024" y="1336"/>
                      <a:pt x="1024" y="1336"/>
                    </a:cubicBezTo>
                    <a:cubicBezTo>
                      <a:pt x="1024" y="1336"/>
                      <a:pt x="1024" y="1336"/>
                      <a:pt x="1024" y="1336"/>
                    </a:cubicBezTo>
                    <a:close/>
                  </a:path>
                </a:pathLst>
              </a:custGeom>
              <a:grpFill/>
              <a:ln>
                <a:noFill/>
              </a:ln>
              <a:extLst>
                <a:ext uri="{91240B29-F687-4F45-9708-019B960494DF}">
                  <a14:hiddenLine w="9525">
                    <a:solidFill>
                      <a:srgbClr val="000000"/>
                    </a:solidFill>
                    <a:round/>
                    <a:headEnd/>
                    <a:tailEnd/>
                  </a14:hiddenLine>
                </a:ext>
              </a:extLst>
            </p:spPr>
            <p:txBody>
              <a:bodyPr anchor="t" anchorCtr="0" bIns="64290" compatLnSpc="1" lIns="128580" numCol="1" rIns="128580" tIns="64290" vert="horz" wrap="square">
                <a:prstTxWarp prst="textNoShape">
                  <a:avLst/>
                </a:prstTxWarp>
              </a:bodyPr>
              <a:lstStyle/>
              <a:p>
                <a:endParaRPr lang="en-US" sz="2531">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53" name="Freeform 52"/>
              <p:cNvSpPr/>
              <p:nvPr/>
            </p:nvSpPr>
            <p:spPr bwMode="auto">
              <a:xfrm>
                <a:off x="997601" y="1752427"/>
                <a:ext cx="160342" cy="14091"/>
              </a:xfrm>
              <a:custGeom>
                <a:gdLst>
                  <a:gd fmla="*/ 0 w 330" name="T0"/>
                  <a:gd fmla="*/ 29 h 29" name="T1"/>
                  <a:gd fmla="*/ 0 w 330" name="T2"/>
                  <a:gd fmla="*/ 0 h 29" name="T3"/>
                  <a:gd fmla="*/ 330 w 330" name="T4"/>
                  <a:gd fmla="*/ 0 h 29" name="T5"/>
                  <a:gd fmla="*/ 330 w 330" name="T6"/>
                  <a:gd fmla="*/ 29 h 29" name="T7"/>
                  <a:gd fmla="*/ 0 w 330" name="T8"/>
                  <a:gd fmla="*/ 29 h 29" name="T9"/>
                  <a:gd fmla="*/ 0 w 330" name="T10"/>
                  <a:gd fmla="*/ 29 h 29" name="T11"/>
                </a:gdLst>
                <a:cxnLst>
                  <a:cxn ang="0">
                    <a:pos x="T0" y="T1"/>
                  </a:cxn>
                  <a:cxn ang="0">
                    <a:pos x="T2" y="T3"/>
                  </a:cxn>
                  <a:cxn ang="0">
                    <a:pos x="T4" y="T5"/>
                  </a:cxn>
                  <a:cxn ang="0">
                    <a:pos x="T6" y="T7"/>
                  </a:cxn>
                  <a:cxn ang="0">
                    <a:pos x="T8" y="T9"/>
                  </a:cxn>
                  <a:cxn ang="0">
                    <a:pos x="T10" y="T11"/>
                  </a:cxn>
                </a:cxnLst>
                <a:rect b="b" l="0" r="r" t="0"/>
                <a:pathLst>
                  <a:path h="28" w="330">
                    <a:moveTo>
                      <a:pt x="0" y="29"/>
                    </a:moveTo>
                    <a:lnTo>
                      <a:pt x="0" y="0"/>
                    </a:lnTo>
                    <a:lnTo>
                      <a:pt x="330" y="0"/>
                    </a:lnTo>
                    <a:lnTo>
                      <a:pt x="330" y="29"/>
                    </a:lnTo>
                    <a:lnTo>
                      <a:pt x="0" y="29"/>
                    </a:lnTo>
                    <a:lnTo>
                      <a:pt x="0" y="29"/>
                    </a:lnTo>
                    <a:close/>
                  </a:path>
                </a:pathLst>
              </a:custGeom>
              <a:grpFill/>
              <a:ln>
                <a:noFill/>
              </a:ln>
              <a:extLst>
                <a:ext uri="{91240B29-F687-4F45-9708-019B960494DF}">
                  <a14:hiddenLine w="9525">
                    <a:solidFill>
                      <a:srgbClr val="000000"/>
                    </a:solidFill>
                    <a:round/>
                    <a:headEnd/>
                    <a:tailEnd/>
                  </a14:hiddenLine>
                </a:ext>
              </a:extLst>
            </p:spPr>
            <p:txBody>
              <a:bodyPr anchor="t" anchorCtr="0" bIns="64290" compatLnSpc="1" lIns="128580" numCol="1" rIns="128580" tIns="64290" vert="horz" wrap="square">
                <a:prstTxWarp prst="textNoShape">
                  <a:avLst/>
                </a:prstTxWarp>
              </a:bodyPr>
              <a:lstStyle/>
              <a:p>
                <a:endParaRPr lang="en-US" sz="2531">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54" name="Freeform 53"/>
              <p:cNvSpPr/>
              <p:nvPr/>
            </p:nvSpPr>
            <p:spPr bwMode="auto">
              <a:xfrm>
                <a:off x="997601" y="1849119"/>
                <a:ext cx="101550" cy="13605"/>
              </a:xfrm>
              <a:custGeom>
                <a:gdLst>
                  <a:gd fmla="*/ 0 w 209" name="T0"/>
                  <a:gd fmla="*/ 28 h 28" name="T1"/>
                  <a:gd fmla="*/ 0 w 209" name="T2"/>
                  <a:gd fmla="*/ 0 h 28" name="T3"/>
                  <a:gd fmla="*/ 209 w 209" name="T4"/>
                  <a:gd fmla="*/ 0 h 28" name="T5"/>
                  <a:gd fmla="*/ 209 w 209" name="T6"/>
                  <a:gd fmla="*/ 28 h 28" name="T7"/>
                  <a:gd fmla="*/ 0 w 209" name="T8"/>
                  <a:gd fmla="*/ 28 h 28" name="T9"/>
                  <a:gd fmla="*/ 0 w 209" name="T10"/>
                  <a:gd fmla="*/ 28 h 28" name="T11"/>
                </a:gdLst>
                <a:cxnLst>
                  <a:cxn ang="0">
                    <a:pos x="T0" y="T1"/>
                  </a:cxn>
                  <a:cxn ang="0">
                    <a:pos x="T2" y="T3"/>
                  </a:cxn>
                  <a:cxn ang="0">
                    <a:pos x="T4" y="T5"/>
                  </a:cxn>
                  <a:cxn ang="0">
                    <a:pos x="T6" y="T7"/>
                  </a:cxn>
                  <a:cxn ang="0">
                    <a:pos x="T8" y="T9"/>
                  </a:cxn>
                  <a:cxn ang="0">
                    <a:pos x="T10" y="T11"/>
                  </a:cxn>
                </a:cxnLst>
                <a:rect b="b" l="0" r="r" t="0"/>
                <a:pathLst>
                  <a:path h="28" w="209">
                    <a:moveTo>
                      <a:pt x="0" y="28"/>
                    </a:moveTo>
                    <a:lnTo>
                      <a:pt x="0" y="0"/>
                    </a:lnTo>
                    <a:lnTo>
                      <a:pt x="209" y="0"/>
                    </a:lnTo>
                    <a:lnTo>
                      <a:pt x="209" y="28"/>
                    </a:lnTo>
                    <a:lnTo>
                      <a:pt x="0" y="28"/>
                    </a:lnTo>
                    <a:lnTo>
                      <a:pt x="0" y="28"/>
                    </a:lnTo>
                    <a:close/>
                  </a:path>
                </a:pathLst>
              </a:custGeom>
              <a:grpFill/>
              <a:ln>
                <a:noFill/>
              </a:ln>
              <a:extLst>
                <a:ext uri="{91240B29-F687-4F45-9708-019B960494DF}">
                  <a14:hiddenLine w="9525">
                    <a:solidFill>
                      <a:srgbClr val="000000"/>
                    </a:solidFill>
                    <a:round/>
                    <a:headEnd/>
                    <a:tailEnd/>
                  </a14:hiddenLine>
                </a:ext>
              </a:extLst>
            </p:spPr>
            <p:txBody>
              <a:bodyPr anchor="t" anchorCtr="0" bIns="64290" compatLnSpc="1" lIns="128580" numCol="1" rIns="128580" tIns="64290" vert="horz" wrap="square">
                <a:prstTxWarp prst="textNoShape">
                  <a:avLst/>
                </a:prstTxWarp>
              </a:bodyPr>
              <a:lstStyle/>
              <a:p>
                <a:endParaRPr lang="en-US" sz="2531">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55" name="Freeform 54"/>
              <p:cNvSpPr/>
              <p:nvPr/>
            </p:nvSpPr>
            <p:spPr bwMode="auto">
              <a:xfrm>
                <a:off x="997601" y="1946782"/>
                <a:ext cx="101550" cy="14091"/>
              </a:xfrm>
              <a:custGeom>
                <a:gdLst>
                  <a:gd fmla="*/ 0 w 209" name="T0"/>
                  <a:gd fmla="*/ 29 h 29" name="T1"/>
                  <a:gd fmla="*/ 0 w 209" name="T2"/>
                  <a:gd fmla="*/ 0 h 29" name="T3"/>
                  <a:gd fmla="*/ 209 w 209" name="T4"/>
                  <a:gd fmla="*/ 0 h 29" name="T5"/>
                  <a:gd fmla="*/ 209 w 209" name="T6"/>
                  <a:gd fmla="*/ 29 h 29" name="T7"/>
                  <a:gd fmla="*/ 0 w 209" name="T8"/>
                  <a:gd fmla="*/ 29 h 29" name="T9"/>
                  <a:gd fmla="*/ 0 w 209" name="T10"/>
                  <a:gd fmla="*/ 29 h 29" name="T11"/>
                </a:gdLst>
                <a:cxnLst>
                  <a:cxn ang="0">
                    <a:pos x="T0" y="T1"/>
                  </a:cxn>
                  <a:cxn ang="0">
                    <a:pos x="T2" y="T3"/>
                  </a:cxn>
                  <a:cxn ang="0">
                    <a:pos x="T4" y="T5"/>
                  </a:cxn>
                  <a:cxn ang="0">
                    <a:pos x="T6" y="T7"/>
                  </a:cxn>
                  <a:cxn ang="0">
                    <a:pos x="T8" y="T9"/>
                  </a:cxn>
                  <a:cxn ang="0">
                    <a:pos x="T10" y="T11"/>
                  </a:cxn>
                </a:cxnLst>
                <a:rect b="b" l="0" r="r" t="0"/>
                <a:pathLst>
                  <a:path h="28" w="209">
                    <a:moveTo>
                      <a:pt x="0" y="29"/>
                    </a:moveTo>
                    <a:lnTo>
                      <a:pt x="0" y="0"/>
                    </a:lnTo>
                    <a:lnTo>
                      <a:pt x="209" y="0"/>
                    </a:lnTo>
                    <a:lnTo>
                      <a:pt x="209" y="29"/>
                    </a:lnTo>
                    <a:lnTo>
                      <a:pt x="0" y="29"/>
                    </a:lnTo>
                    <a:lnTo>
                      <a:pt x="0" y="29"/>
                    </a:lnTo>
                    <a:close/>
                  </a:path>
                </a:pathLst>
              </a:custGeom>
              <a:grpFill/>
              <a:ln>
                <a:noFill/>
              </a:ln>
              <a:extLst>
                <a:ext uri="{91240B29-F687-4F45-9708-019B960494DF}">
                  <a14:hiddenLine w="9525">
                    <a:solidFill>
                      <a:srgbClr val="000000"/>
                    </a:solidFill>
                    <a:round/>
                    <a:headEnd/>
                    <a:tailEnd/>
                  </a14:hiddenLine>
                </a:ext>
              </a:extLst>
            </p:spPr>
            <p:txBody>
              <a:bodyPr anchor="t" anchorCtr="0" bIns="64290" compatLnSpc="1" lIns="128580" numCol="1" rIns="128580" tIns="64290" vert="horz" wrap="square">
                <a:prstTxWarp prst="textNoShape">
                  <a:avLst/>
                </a:prstTxWarp>
              </a:bodyPr>
              <a:lstStyle/>
              <a:p>
                <a:endParaRPr lang="en-US" sz="2531">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56" name="Freeform 55"/>
              <p:cNvSpPr/>
              <p:nvPr/>
            </p:nvSpPr>
            <p:spPr bwMode="auto">
              <a:xfrm>
                <a:off x="997601" y="2043474"/>
                <a:ext cx="101550" cy="13605"/>
              </a:xfrm>
              <a:custGeom>
                <a:gdLst>
                  <a:gd fmla="*/ 0 w 209" name="T0"/>
                  <a:gd fmla="*/ 28 h 28" name="T1"/>
                  <a:gd fmla="*/ 0 w 209" name="T2"/>
                  <a:gd fmla="*/ 0 h 28" name="T3"/>
                  <a:gd fmla="*/ 209 w 209" name="T4"/>
                  <a:gd fmla="*/ 0 h 28" name="T5"/>
                  <a:gd fmla="*/ 209 w 209" name="T6"/>
                  <a:gd fmla="*/ 28 h 28" name="T7"/>
                  <a:gd fmla="*/ 0 w 209" name="T8"/>
                  <a:gd fmla="*/ 28 h 28" name="T9"/>
                  <a:gd fmla="*/ 0 w 209" name="T10"/>
                  <a:gd fmla="*/ 28 h 28" name="T11"/>
                </a:gdLst>
                <a:cxnLst>
                  <a:cxn ang="0">
                    <a:pos x="T0" y="T1"/>
                  </a:cxn>
                  <a:cxn ang="0">
                    <a:pos x="T2" y="T3"/>
                  </a:cxn>
                  <a:cxn ang="0">
                    <a:pos x="T4" y="T5"/>
                  </a:cxn>
                  <a:cxn ang="0">
                    <a:pos x="T6" y="T7"/>
                  </a:cxn>
                  <a:cxn ang="0">
                    <a:pos x="T8" y="T9"/>
                  </a:cxn>
                  <a:cxn ang="0">
                    <a:pos x="T10" y="T11"/>
                  </a:cxn>
                </a:cxnLst>
                <a:rect b="b" l="0" r="r" t="0"/>
                <a:pathLst>
                  <a:path h="28" w="209">
                    <a:moveTo>
                      <a:pt x="0" y="28"/>
                    </a:moveTo>
                    <a:lnTo>
                      <a:pt x="0" y="0"/>
                    </a:lnTo>
                    <a:lnTo>
                      <a:pt x="209" y="0"/>
                    </a:lnTo>
                    <a:lnTo>
                      <a:pt x="209" y="28"/>
                    </a:lnTo>
                    <a:lnTo>
                      <a:pt x="0" y="28"/>
                    </a:lnTo>
                    <a:lnTo>
                      <a:pt x="0" y="28"/>
                    </a:lnTo>
                    <a:close/>
                  </a:path>
                </a:pathLst>
              </a:custGeom>
              <a:grpFill/>
              <a:ln>
                <a:noFill/>
              </a:ln>
              <a:extLst>
                <a:ext uri="{91240B29-F687-4F45-9708-019B960494DF}">
                  <a14:hiddenLine w="9525">
                    <a:solidFill>
                      <a:srgbClr val="000000"/>
                    </a:solidFill>
                    <a:round/>
                    <a:headEnd/>
                    <a:tailEnd/>
                  </a14:hiddenLine>
                </a:ext>
              </a:extLst>
            </p:spPr>
            <p:txBody>
              <a:bodyPr anchor="t" anchorCtr="0" bIns="64290" compatLnSpc="1" lIns="128580" numCol="1" rIns="128580" tIns="64290" vert="horz" wrap="square">
                <a:prstTxWarp prst="textNoShape">
                  <a:avLst/>
                </a:prstTxWarp>
              </a:bodyPr>
              <a:lstStyle/>
              <a:p>
                <a:endParaRPr lang="en-US" sz="2531">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57" name="Freeform 56"/>
              <p:cNvSpPr/>
              <p:nvPr/>
            </p:nvSpPr>
            <p:spPr bwMode="auto">
              <a:xfrm>
                <a:off x="997601" y="2140165"/>
                <a:ext cx="160342" cy="13605"/>
              </a:xfrm>
              <a:custGeom>
                <a:gdLst>
                  <a:gd fmla="*/ 0 w 330" name="T0"/>
                  <a:gd fmla="*/ 28 h 28" name="T1"/>
                  <a:gd fmla="*/ 0 w 330" name="T2"/>
                  <a:gd fmla="*/ 0 h 28" name="T3"/>
                  <a:gd fmla="*/ 330 w 330" name="T4"/>
                  <a:gd fmla="*/ 0 h 28" name="T5"/>
                  <a:gd fmla="*/ 330 w 330" name="T6"/>
                  <a:gd fmla="*/ 28 h 28" name="T7"/>
                  <a:gd fmla="*/ 0 w 330" name="T8"/>
                  <a:gd fmla="*/ 28 h 28" name="T9"/>
                  <a:gd fmla="*/ 0 w 330" name="T10"/>
                  <a:gd fmla="*/ 28 h 28" name="T11"/>
                </a:gdLst>
                <a:cxnLst>
                  <a:cxn ang="0">
                    <a:pos x="T0" y="T1"/>
                  </a:cxn>
                  <a:cxn ang="0">
                    <a:pos x="T2" y="T3"/>
                  </a:cxn>
                  <a:cxn ang="0">
                    <a:pos x="T4" y="T5"/>
                  </a:cxn>
                  <a:cxn ang="0">
                    <a:pos x="T6" y="T7"/>
                  </a:cxn>
                  <a:cxn ang="0">
                    <a:pos x="T8" y="T9"/>
                  </a:cxn>
                  <a:cxn ang="0">
                    <a:pos x="T10" y="T11"/>
                  </a:cxn>
                </a:cxnLst>
                <a:rect b="b" l="0" r="r" t="0"/>
                <a:pathLst>
                  <a:path h="28" w="330">
                    <a:moveTo>
                      <a:pt x="0" y="28"/>
                    </a:moveTo>
                    <a:lnTo>
                      <a:pt x="0" y="0"/>
                    </a:lnTo>
                    <a:lnTo>
                      <a:pt x="330" y="0"/>
                    </a:lnTo>
                    <a:lnTo>
                      <a:pt x="330" y="28"/>
                    </a:lnTo>
                    <a:lnTo>
                      <a:pt x="0" y="28"/>
                    </a:lnTo>
                    <a:lnTo>
                      <a:pt x="0" y="28"/>
                    </a:lnTo>
                    <a:close/>
                  </a:path>
                </a:pathLst>
              </a:custGeom>
              <a:grpFill/>
              <a:ln>
                <a:noFill/>
              </a:ln>
              <a:extLst>
                <a:ext uri="{91240B29-F687-4F45-9708-019B960494DF}">
                  <a14:hiddenLine w="9525">
                    <a:solidFill>
                      <a:srgbClr val="000000"/>
                    </a:solidFill>
                    <a:round/>
                    <a:headEnd/>
                    <a:tailEnd/>
                  </a14:hiddenLine>
                </a:ext>
              </a:extLst>
            </p:spPr>
            <p:txBody>
              <a:bodyPr anchor="t" anchorCtr="0" bIns="64290" compatLnSpc="1" lIns="128580" numCol="1" rIns="128580" tIns="64290" vert="horz" wrap="square">
                <a:prstTxWarp prst="textNoShape">
                  <a:avLst/>
                </a:prstTxWarp>
              </a:bodyPr>
              <a:lstStyle/>
              <a:p>
                <a:endParaRPr lang="en-US" sz="2531">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58" name="Freeform 57"/>
              <p:cNvSpPr/>
              <p:nvPr/>
            </p:nvSpPr>
            <p:spPr bwMode="auto">
              <a:xfrm>
                <a:off x="992256" y="2237828"/>
                <a:ext cx="106895" cy="13605"/>
              </a:xfrm>
              <a:custGeom>
                <a:gdLst>
                  <a:gd fmla="*/ 0 w 220" name="T0"/>
                  <a:gd fmla="*/ 28 h 28" name="T1"/>
                  <a:gd fmla="*/ 0 w 220" name="T2"/>
                  <a:gd fmla="*/ 0 h 28" name="T3"/>
                  <a:gd fmla="*/ 220 w 220" name="T4"/>
                  <a:gd fmla="*/ 0 h 28" name="T5"/>
                  <a:gd fmla="*/ 220 w 220" name="T6"/>
                  <a:gd fmla="*/ 28 h 28" name="T7"/>
                  <a:gd fmla="*/ 0 w 220" name="T8"/>
                  <a:gd fmla="*/ 28 h 28" name="T9"/>
                  <a:gd fmla="*/ 0 w 220" name="T10"/>
                  <a:gd fmla="*/ 28 h 28" name="T11"/>
                </a:gdLst>
                <a:cxnLst>
                  <a:cxn ang="0">
                    <a:pos x="T0" y="T1"/>
                  </a:cxn>
                  <a:cxn ang="0">
                    <a:pos x="T2" y="T3"/>
                  </a:cxn>
                  <a:cxn ang="0">
                    <a:pos x="T4" y="T5"/>
                  </a:cxn>
                  <a:cxn ang="0">
                    <a:pos x="T6" y="T7"/>
                  </a:cxn>
                  <a:cxn ang="0">
                    <a:pos x="T8" y="T9"/>
                  </a:cxn>
                  <a:cxn ang="0">
                    <a:pos x="T10" y="T11"/>
                  </a:cxn>
                </a:cxnLst>
                <a:rect b="b" l="0" r="r" t="0"/>
                <a:pathLst>
                  <a:path h="28" w="220">
                    <a:moveTo>
                      <a:pt x="0" y="28"/>
                    </a:moveTo>
                    <a:lnTo>
                      <a:pt x="0" y="0"/>
                    </a:lnTo>
                    <a:lnTo>
                      <a:pt x="220" y="0"/>
                    </a:lnTo>
                    <a:lnTo>
                      <a:pt x="220" y="28"/>
                    </a:lnTo>
                    <a:lnTo>
                      <a:pt x="0" y="28"/>
                    </a:lnTo>
                    <a:lnTo>
                      <a:pt x="0" y="28"/>
                    </a:lnTo>
                    <a:close/>
                  </a:path>
                </a:pathLst>
              </a:custGeom>
              <a:grpFill/>
              <a:ln>
                <a:noFill/>
              </a:ln>
              <a:extLst>
                <a:ext uri="{91240B29-F687-4F45-9708-019B960494DF}">
                  <a14:hiddenLine w="9525">
                    <a:solidFill>
                      <a:srgbClr val="000000"/>
                    </a:solidFill>
                    <a:round/>
                    <a:headEnd/>
                    <a:tailEnd/>
                  </a14:hiddenLine>
                </a:ext>
              </a:extLst>
            </p:spPr>
            <p:txBody>
              <a:bodyPr anchor="t" anchorCtr="0" bIns="64290" compatLnSpc="1" lIns="128580" numCol="1" rIns="128580" tIns="64290" vert="horz" wrap="square">
                <a:prstTxWarp prst="textNoShape">
                  <a:avLst/>
                </a:prstTxWarp>
              </a:bodyPr>
              <a:lstStyle/>
              <a:p>
                <a:endParaRPr lang="en-US" sz="2531">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59" name="Freeform 58"/>
              <p:cNvSpPr/>
              <p:nvPr/>
            </p:nvSpPr>
            <p:spPr bwMode="auto">
              <a:xfrm>
                <a:off x="992256" y="2334520"/>
                <a:ext cx="106895" cy="13605"/>
              </a:xfrm>
              <a:custGeom>
                <a:gdLst>
                  <a:gd fmla="*/ 0 w 220" name="T0"/>
                  <a:gd fmla="*/ 28 h 28" name="T1"/>
                  <a:gd fmla="*/ 0 w 220" name="T2"/>
                  <a:gd fmla="*/ 0 h 28" name="T3"/>
                  <a:gd fmla="*/ 220 w 220" name="T4"/>
                  <a:gd fmla="*/ 0 h 28" name="T5"/>
                  <a:gd fmla="*/ 220 w 220" name="T6"/>
                  <a:gd fmla="*/ 28 h 28" name="T7"/>
                  <a:gd fmla="*/ 0 w 220" name="T8"/>
                  <a:gd fmla="*/ 28 h 28" name="T9"/>
                  <a:gd fmla="*/ 0 w 220" name="T10"/>
                  <a:gd fmla="*/ 28 h 28" name="T11"/>
                </a:gdLst>
                <a:cxnLst>
                  <a:cxn ang="0">
                    <a:pos x="T0" y="T1"/>
                  </a:cxn>
                  <a:cxn ang="0">
                    <a:pos x="T2" y="T3"/>
                  </a:cxn>
                  <a:cxn ang="0">
                    <a:pos x="T4" y="T5"/>
                  </a:cxn>
                  <a:cxn ang="0">
                    <a:pos x="T6" y="T7"/>
                  </a:cxn>
                  <a:cxn ang="0">
                    <a:pos x="T8" y="T9"/>
                  </a:cxn>
                  <a:cxn ang="0">
                    <a:pos x="T10" y="T11"/>
                  </a:cxn>
                </a:cxnLst>
                <a:rect b="b" l="0" r="r" t="0"/>
                <a:pathLst>
                  <a:path h="28" w="220">
                    <a:moveTo>
                      <a:pt x="0" y="28"/>
                    </a:moveTo>
                    <a:lnTo>
                      <a:pt x="0" y="0"/>
                    </a:lnTo>
                    <a:lnTo>
                      <a:pt x="220" y="0"/>
                    </a:lnTo>
                    <a:lnTo>
                      <a:pt x="220" y="28"/>
                    </a:lnTo>
                    <a:lnTo>
                      <a:pt x="0" y="28"/>
                    </a:lnTo>
                    <a:lnTo>
                      <a:pt x="0" y="28"/>
                    </a:lnTo>
                    <a:close/>
                  </a:path>
                </a:pathLst>
              </a:custGeom>
              <a:grpFill/>
              <a:ln>
                <a:noFill/>
              </a:ln>
              <a:extLst>
                <a:ext uri="{91240B29-F687-4F45-9708-019B960494DF}">
                  <a14:hiddenLine w="9525">
                    <a:solidFill>
                      <a:srgbClr val="000000"/>
                    </a:solidFill>
                    <a:round/>
                    <a:headEnd/>
                    <a:tailEnd/>
                  </a14:hiddenLine>
                </a:ext>
              </a:extLst>
            </p:spPr>
            <p:txBody>
              <a:bodyPr anchor="t" anchorCtr="0" bIns="64290" compatLnSpc="1" lIns="128580" numCol="1" rIns="128580" tIns="64290" vert="horz" wrap="square">
                <a:prstTxWarp prst="textNoShape">
                  <a:avLst/>
                </a:prstTxWarp>
              </a:bodyPr>
              <a:lstStyle/>
              <a:p>
                <a:endParaRPr lang="en-US" sz="2531">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60" name="Freeform 59"/>
              <p:cNvSpPr/>
              <p:nvPr/>
            </p:nvSpPr>
            <p:spPr bwMode="auto">
              <a:xfrm>
                <a:off x="992256" y="2431212"/>
                <a:ext cx="106895" cy="13605"/>
              </a:xfrm>
              <a:custGeom>
                <a:gdLst>
                  <a:gd fmla="*/ 0 w 220" name="T0"/>
                  <a:gd fmla="*/ 28 h 28" name="T1"/>
                  <a:gd fmla="*/ 0 w 220" name="T2"/>
                  <a:gd fmla="*/ 0 h 28" name="T3"/>
                  <a:gd fmla="*/ 220 w 220" name="T4"/>
                  <a:gd fmla="*/ 0 h 28" name="T5"/>
                  <a:gd fmla="*/ 220 w 220" name="T6"/>
                  <a:gd fmla="*/ 28 h 28" name="T7"/>
                  <a:gd fmla="*/ 0 w 220" name="T8"/>
                  <a:gd fmla="*/ 28 h 28" name="T9"/>
                  <a:gd fmla="*/ 0 w 220" name="T10"/>
                  <a:gd fmla="*/ 28 h 28" name="T11"/>
                </a:gdLst>
                <a:cxnLst>
                  <a:cxn ang="0">
                    <a:pos x="T0" y="T1"/>
                  </a:cxn>
                  <a:cxn ang="0">
                    <a:pos x="T2" y="T3"/>
                  </a:cxn>
                  <a:cxn ang="0">
                    <a:pos x="T4" y="T5"/>
                  </a:cxn>
                  <a:cxn ang="0">
                    <a:pos x="T6" y="T7"/>
                  </a:cxn>
                  <a:cxn ang="0">
                    <a:pos x="T8" y="T9"/>
                  </a:cxn>
                  <a:cxn ang="0">
                    <a:pos x="T10" y="T11"/>
                  </a:cxn>
                </a:cxnLst>
                <a:rect b="b" l="0" r="r" t="0"/>
                <a:pathLst>
                  <a:path h="28" w="220">
                    <a:moveTo>
                      <a:pt x="0" y="28"/>
                    </a:moveTo>
                    <a:lnTo>
                      <a:pt x="0" y="0"/>
                    </a:lnTo>
                    <a:lnTo>
                      <a:pt x="220" y="0"/>
                    </a:lnTo>
                    <a:lnTo>
                      <a:pt x="220" y="28"/>
                    </a:lnTo>
                    <a:lnTo>
                      <a:pt x="0" y="28"/>
                    </a:lnTo>
                    <a:lnTo>
                      <a:pt x="0" y="28"/>
                    </a:lnTo>
                    <a:close/>
                  </a:path>
                </a:pathLst>
              </a:custGeom>
              <a:grpFill/>
              <a:ln>
                <a:noFill/>
              </a:ln>
              <a:extLst>
                <a:ext uri="{91240B29-F687-4F45-9708-019B960494DF}">
                  <a14:hiddenLine w="9525">
                    <a:solidFill>
                      <a:srgbClr val="000000"/>
                    </a:solidFill>
                    <a:round/>
                    <a:headEnd/>
                    <a:tailEnd/>
                  </a14:hiddenLine>
                </a:ext>
              </a:extLst>
            </p:spPr>
            <p:txBody>
              <a:bodyPr anchor="t" anchorCtr="0" bIns="64290" compatLnSpc="1" lIns="128580" numCol="1" rIns="128580" tIns="64290" vert="horz" wrap="square">
                <a:prstTxWarp prst="textNoShape">
                  <a:avLst/>
                </a:prstTxWarp>
              </a:bodyPr>
              <a:lstStyle/>
              <a:p>
                <a:endParaRPr lang="en-US" sz="2531">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61" name="Freeform 60"/>
              <p:cNvSpPr/>
              <p:nvPr/>
            </p:nvSpPr>
            <p:spPr bwMode="auto">
              <a:xfrm>
                <a:off x="997601" y="2528875"/>
                <a:ext cx="160342" cy="13605"/>
              </a:xfrm>
              <a:custGeom>
                <a:gdLst>
                  <a:gd fmla="*/ 0 w 330" name="T0"/>
                  <a:gd fmla="*/ 28 h 28" name="T1"/>
                  <a:gd fmla="*/ 0 w 330" name="T2"/>
                  <a:gd fmla="*/ 0 h 28" name="T3"/>
                  <a:gd fmla="*/ 330 w 330" name="T4"/>
                  <a:gd fmla="*/ 0 h 28" name="T5"/>
                  <a:gd fmla="*/ 330 w 330" name="T6"/>
                  <a:gd fmla="*/ 28 h 28" name="T7"/>
                  <a:gd fmla="*/ 0 w 330" name="T8"/>
                  <a:gd fmla="*/ 28 h 28" name="T9"/>
                  <a:gd fmla="*/ 0 w 330" name="T10"/>
                  <a:gd fmla="*/ 28 h 28" name="T11"/>
                </a:gdLst>
                <a:cxnLst>
                  <a:cxn ang="0">
                    <a:pos x="T0" y="T1"/>
                  </a:cxn>
                  <a:cxn ang="0">
                    <a:pos x="T2" y="T3"/>
                  </a:cxn>
                  <a:cxn ang="0">
                    <a:pos x="T4" y="T5"/>
                  </a:cxn>
                  <a:cxn ang="0">
                    <a:pos x="T6" y="T7"/>
                  </a:cxn>
                  <a:cxn ang="0">
                    <a:pos x="T8" y="T9"/>
                  </a:cxn>
                  <a:cxn ang="0">
                    <a:pos x="T10" y="T11"/>
                  </a:cxn>
                </a:cxnLst>
                <a:rect b="b" l="0" r="r" t="0"/>
                <a:pathLst>
                  <a:path h="28" w="330">
                    <a:moveTo>
                      <a:pt x="0" y="28"/>
                    </a:moveTo>
                    <a:lnTo>
                      <a:pt x="0" y="0"/>
                    </a:lnTo>
                    <a:lnTo>
                      <a:pt x="330" y="0"/>
                    </a:lnTo>
                    <a:lnTo>
                      <a:pt x="330" y="28"/>
                    </a:lnTo>
                    <a:lnTo>
                      <a:pt x="0" y="28"/>
                    </a:lnTo>
                    <a:lnTo>
                      <a:pt x="0" y="28"/>
                    </a:lnTo>
                    <a:close/>
                  </a:path>
                </a:pathLst>
              </a:custGeom>
              <a:grpFill/>
              <a:ln>
                <a:noFill/>
              </a:ln>
              <a:extLst>
                <a:ext uri="{91240B29-F687-4F45-9708-019B960494DF}">
                  <a14:hiddenLine w="9525">
                    <a:solidFill>
                      <a:srgbClr val="000000"/>
                    </a:solidFill>
                    <a:round/>
                    <a:headEnd/>
                    <a:tailEnd/>
                  </a14:hiddenLine>
                </a:ext>
              </a:extLst>
            </p:spPr>
            <p:txBody>
              <a:bodyPr anchor="t" anchorCtr="0" bIns="64290" compatLnSpc="1" lIns="128580" numCol="1" rIns="128580" tIns="64290" vert="horz" wrap="square">
                <a:prstTxWarp prst="textNoShape">
                  <a:avLst/>
                </a:prstTxWarp>
              </a:bodyPr>
              <a:lstStyle/>
              <a:p>
                <a:endParaRPr lang="en-US" sz="2531">
                  <a:latin charset="0" panose="02020603050405020304" pitchFamily="18" typeface="Times New Roman"/>
                  <a:ea charset="-122" panose="020b0503020204020204" pitchFamily="34" typeface="微软雅黑"/>
                  <a:sym charset="0" panose="02020603050405020304" pitchFamily="18" typeface="Times New Roman"/>
                </a:endParaRPr>
              </a:p>
            </p:txBody>
          </p:sp>
        </p:grpSp>
        <p:sp>
          <p:nvSpPr>
            <p:cNvPr id="51" name="Rectangle 50"/>
            <p:cNvSpPr>
              <a:spLocks noChangeArrowheads="1"/>
            </p:cNvSpPr>
            <p:nvPr/>
          </p:nvSpPr>
          <p:spPr bwMode="auto">
            <a:xfrm flipH="1">
              <a:off x="1789496" y="2319577"/>
              <a:ext cx="55068" cy="1509489"/>
            </a:xfrm>
            <a:prstGeom prst="rect">
              <a:avLst/>
            </a:prstGeom>
            <a:solidFill>
              <a:srgbClr val="E2DDDA"/>
            </a:solidFill>
            <a:ln>
              <a:noFill/>
            </a:ln>
            <a:extLst>
              <a:ext uri="{91240B29-F687-4F45-9708-019B960494DF}">
                <a14:hiddenLine w="9525">
                  <a:solidFill>
                    <a:srgbClr val="000000"/>
                  </a:solidFill>
                  <a:miter lim="800000"/>
                  <a:headEnd/>
                  <a:tailEnd/>
                </a14:hiddenLine>
              </a:ext>
            </a:extLst>
          </p:spPr>
          <p:txBody>
            <a:bodyPr anchor="t" anchorCtr="0" bIns="64290" compatLnSpc="1" lIns="128580" numCol="1" rIns="128580" tIns="64290" vert="horz" wrap="square">
              <a:prstTxWarp prst="textNoShape">
                <a:avLst/>
              </a:prstTxWarp>
            </a:bodyPr>
            <a:lstStyle/>
            <a:p>
              <a:endParaRPr lang="en-US" sz="2531">
                <a:latin charset="0" panose="02020603050405020304" pitchFamily="18" typeface="Times New Roman"/>
                <a:ea charset="-122" panose="020b0503020204020204" pitchFamily="34" typeface="微软雅黑"/>
                <a:sym charset="0" panose="02020603050405020304" pitchFamily="18" typeface="Times New Roman"/>
              </a:endParaRPr>
            </a:p>
          </p:txBody>
        </p:sp>
      </p:grpSp>
      <p:grpSp>
        <p:nvGrpSpPr>
          <p:cNvPr id="98" name="Group 97"/>
          <p:cNvGrpSpPr/>
          <p:nvPr/>
        </p:nvGrpSpPr>
        <p:grpSpPr>
          <a:xfrm>
            <a:off x="1275473" y="4552847"/>
            <a:ext cx="2502589" cy="1170849"/>
            <a:chOff x="5408083" y="2933595"/>
            <a:chExt cx="2372955" cy="1110199"/>
          </a:xfrm>
        </p:grpSpPr>
        <p:sp>
          <p:nvSpPr>
            <p:cNvPr id="99" name="TextBox 98"/>
            <p:cNvSpPr txBox="1"/>
            <p:nvPr/>
          </p:nvSpPr>
          <p:spPr>
            <a:xfrm>
              <a:off x="5984267" y="2933596"/>
              <a:ext cx="1207143" cy="330485"/>
            </a:xfrm>
            <a:prstGeom prst="rect">
              <a:avLst/>
            </a:prstGeom>
            <a:noFill/>
          </p:spPr>
          <p:txBody>
            <a:bodyPr rtlCol="0" wrap="none">
              <a:spAutoFit/>
            </a:bodyPr>
            <a:lstStyle/>
            <a:p>
              <a:pPr algn="ctr"/>
              <a:r>
                <a:rPr lang="en-US" sz="1687">
                  <a:solidFill>
                    <a:schemeClr val="tx1">
                      <a:lumMod val="65000"/>
                      <a:lumOff val="35000"/>
                    </a:schemeClr>
                  </a:solidFill>
                  <a:latin charset="0" panose="02020603050405020304" pitchFamily="18" typeface="Times New Roman"/>
                  <a:ea charset="-122" panose="020b0503020204020204" pitchFamily="34" typeface="微软雅黑"/>
                  <a:cs charset="0" panose="020b0503030202020304" pitchFamily="34" typeface="Clear Sans"/>
                  <a:sym charset="0" panose="02020603050405020304" pitchFamily="18" typeface="Times New Roman"/>
                </a:rPr>
                <a:t>Yellow Tube</a:t>
              </a:r>
            </a:p>
          </p:txBody>
        </p:sp>
        <p:sp>
          <p:nvSpPr>
            <p:cNvPr id="100" name="Rectangle 99"/>
            <p:cNvSpPr/>
            <p:nvPr/>
          </p:nvSpPr>
          <p:spPr>
            <a:xfrm>
              <a:off x="5408083" y="3217418"/>
              <a:ext cx="2372955" cy="818480"/>
            </a:xfrm>
            <a:prstGeom prst="rect">
              <a:avLst/>
            </a:prstGeom>
          </p:spPr>
          <p:txBody>
            <a:bodyPr wrap="square">
              <a:spAutoFit/>
            </a:bodyPr>
            <a:lstStyle/>
            <a:p>
              <a:pPr algn="ctr" fontAlgn="auto">
                <a:spcBef>
                  <a:spcPct val="0"/>
                </a:spcBef>
                <a:spcAft>
                  <a:spcPct val="0"/>
                </a:spcAft>
                <a:defRPr/>
              </a:pPr>
              <a:r>
                <a:rPr lang="en-US" sz="1266">
                  <a:solidFill>
                    <a:schemeClr val="tx1">
                      <a:lumMod val="65000"/>
                      <a:lumOff val="35000"/>
                    </a:schemeClr>
                  </a:solidFill>
                  <a:latin charset="0" panose="02020603050405020304" pitchFamily="18" typeface="Times New Roman"/>
                  <a:ea charset="-122" panose="020b0503020204020204" pitchFamily="34" typeface="微软雅黑"/>
                  <a:cs charset="0" panose="020b0606030504020204" pitchFamily="34" typeface="Open Sans"/>
                  <a:sym charset="0" panose="02020603050405020304" pitchFamily="18" typeface="Times New Roman"/>
                </a:rPr>
                <a:t>Lorem Ipsum is dolor sita slidera power adus ana but volup dalam cintakuan</a:t>
              </a:r>
            </a:p>
            <a:p>
              <a:pPr algn="ctr" fontAlgn="auto">
                <a:spcBef>
                  <a:spcPct val="0"/>
                </a:spcBef>
                <a:spcAft>
                  <a:spcPct val="0"/>
                </a:spcAft>
                <a:defRPr/>
              </a:pPr>
              <a:r>
                <a:rPr lang="en-US" sz="1266">
                  <a:solidFill>
                    <a:schemeClr val="tx1">
                      <a:lumMod val="65000"/>
                      <a:lumOff val="35000"/>
                    </a:schemeClr>
                  </a:solidFill>
                  <a:latin charset="0" panose="02020603050405020304" pitchFamily="18" typeface="Times New Roman"/>
                  <a:ea charset="-122" panose="020b0503020204020204" pitchFamily="34" typeface="微软雅黑"/>
                  <a:cs charset="0" panose="020b0606030504020204" pitchFamily="34" typeface="Open Sans"/>
                  <a:sym charset="0" panose="02020603050405020304" pitchFamily="18" typeface="Times New Roman"/>
                </a:rPr>
                <a:t>anande inteman.</a:t>
              </a:r>
            </a:p>
          </p:txBody>
        </p:sp>
      </p:grpSp>
      <p:grpSp>
        <p:nvGrpSpPr>
          <p:cNvPr id="101" name="Group 100"/>
          <p:cNvGrpSpPr/>
          <p:nvPr/>
        </p:nvGrpSpPr>
        <p:grpSpPr>
          <a:xfrm>
            <a:off x="3880486" y="4552847"/>
            <a:ext cx="2502589" cy="1170849"/>
            <a:chOff x="5408083" y="2933595"/>
            <a:chExt cx="2372955" cy="1110199"/>
          </a:xfrm>
        </p:grpSpPr>
        <p:sp>
          <p:nvSpPr>
            <p:cNvPr id="102" name="TextBox 101"/>
            <p:cNvSpPr txBox="1"/>
            <p:nvPr/>
          </p:nvSpPr>
          <p:spPr>
            <a:xfrm>
              <a:off x="6023771" y="2933596"/>
              <a:ext cx="1128131" cy="330485"/>
            </a:xfrm>
            <a:prstGeom prst="rect">
              <a:avLst/>
            </a:prstGeom>
            <a:noFill/>
          </p:spPr>
          <p:txBody>
            <a:bodyPr rtlCol="0" wrap="none">
              <a:spAutoFit/>
            </a:bodyPr>
            <a:lstStyle/>
            <a:p>
              <a:pPr algn="ctr"/>
              <a:r>
                <a:rPr lang="en-US" sz="1687">
                  <a:solidFill>
                    <a:schemeClr val="tx1">
                      <a:lumMod val="65000"/>
                      <a:lumOff val="35000"/>
                    </a:schemeClr>
                  </a:solidFill>
                  <a:latin charset="0" panose="02020603050405020304" pitchFamily="18" typeface="Times New Roman"/>
                  <a:ea charset="-122" panose="020b0503020204020204" pitchFamily="34" typeface="微软雅黑"/>
                  <a:cs charset="0" panose="020b0503030202020304" pitchFamily="34" typeface="Clear Sans"/>
                  <a:sym charset="0" panose="02020603050405020304" pitchFamily="18" typeface="Times New Roman"/>
                </a:rPr>
                <a:t>Green Tube</a:t>
              </a:r>
            </a:p>
          </p:txBody>
        </p:sp>
        <p:sp>
          <p:nvSpPr>
            <p:cNvPr id="103" name="Rectangle 102"/>
            <p:cNvSpPr/>
            <p:nvPr/>
          </p:nvSpPr>
          <p:spPr>
            <a:xfrm>
              <a:off x="5408083" y="3217418"/>
              <a:ext cx="2372955" cy="818480"/>
            </a:xfrm>
            <a:prstGeom prst="rect">
              <a:avLst/>
            </a:prstGeom>
          </p:spPr>
          <p:txBody>
            <a:bodyPr wrap="square">
              <a:spAutoFit/>
            </a:bodyPr>
            <a:lstStyle/>
            <a:p>
              <a:pPr algn="ctr" fontAlgn="auto">
                <a:spcBef>
                  <a:spcPct val="0"/>
                </a:spcBef>
                <a:spcAft>
                  <a:spcPct val="0"/>
                </a:spcAft>
                <a:defRPr/>
              </a:pPr>
              <a:r>
                <a:rPr lang="en-US" sz="1266">
                  <a:solidFill>
                    <a:schemeClr val="tx1">
                      <a:lumMod val="65000"/>
                      <a:lumOff val="35000"/>
                    </a:schemeClr>
                  </a:solidFill>
                  <a:latin charset="0" panose="02020603050405020304" pitchFamily="18" typeface="Times New Roman"/>
                  <a:ea charset="-122" panose="020b0503020204020204" pitchFamily="34" typeface="微软雅黑"/>
                  <a:cs charset="0" panose="020b0606030504020204" pitchFamily="34" typeface="Open Sans"/>
                  <a:sym charset="0" panose="02020603050405020304" pitchFamily="18" typeface="Times New Roman"/>
                </a:rPr>
                <a:t>Lorem Ipsum is dolor sita slidera power adus ana but volup dalam cintakuan</a:t>
              </a:r>
            </a:p>
            <a:p>
              <a:pPr algn="ctr" fontAlgn="auto">
                <a:spcBef>
                  <a:spcPct val="0"/>
                </a:spcBef>
                <a:spcAft>
                  <a:spcPct val="0"/>
                </a:spcAft>
                <a:defRPr/>
              </a:pPr>
              <a:r>
                <a:rPr lang="en-US" sz="1266">
                  <a:solidFill>
                    <a:schemeClr val="tx1">
                      <a:lumMod val="65000"/>
                      <a:lumOff val="35000"/>
                    </a:schemeClr>
                  </a:solidFill>
                  <a:latin charset="0" panose="02020603050405020304" pitchFamily="18" typeface="Times New Roman"/>
                  <a:ea charset="-122" panose="020b0503020204020204" pitchFamily="34" typeface="微软雅黑"/>
                  <a:cs charset="0" panose="020b0606030504020204" pitchFamily="34" typeface="Open Sans"/>
                  <a:sym charset="0" panose="02020603050405020304" pitchFamily="18" typeface="Times New Roman"/>
                </a:rPr>
                <a:t>anande inteman.</a:t>
              </a:r>
            </a:p>
          </p:txBody>
        </p:sp>
      </p:grpSp>
      <p:grpSp>
        <p:nvGrpSpPr>
          <p:cNvPr id="104" name="Group 103"/>
          <p:cNvGrpSpPr/>
          <p:nvPr/>
        </p:nvGrpSpPr>
        <p:grpSpPr>
          <a:xfrm>
            <a:off x="6468100" y="4552847"/>
            <a:ext cx="2502589" cy="1170849"/>
            <a:chOff x="5408083" y="2933595"/>
            <a:chExt cx="2372955" cy="1110199"/>
          </a:xfrm>
        </p:grpSpPr>
        <p:sp>
          <p:nvSpPr>
            <p:cNvPr id="105" name="TextBox 104"/>
            <p:cNvSpPr txBox="1"/>
            <p:nvPr/>
          </p:nvSpPr>
          <p:spPr>
            <a:xfrm>
              <a:off x="6108067" y="2933596"/>
              <a:ext cx="959541" cy="330485"/>
            </a:xfrm>
            <a:prstGeom prst="rect">
              <a:avLst/>
            </a:prstGeom>
            <a:noFill/>
          </p:spPr>
          <p:txBody>
            <a:bodyPr rtlCol="0" wrap="none">
              <a:spAutoFit/>
            </a:bodyPr>
            <a:lstStyle/>
            <a:p>
              <a:pPr algn="ctr"/>
              <a:r>
                <a:rPr lang="en-US" sz="1687">
                  <a:solidFill>
                    <a:schemeClr val="tx1">
                      <a:lumMod val="65000"/>
                      <a:lumOff val="35000"/>
                    </a:schemeClr>
                  </a:solidFill>
                  <a:latin charset="0" panose="02020603050405020304" pitchFamily="18" typeface="Times New Roman"/>
                  <a:ea charset="-122" panose="020b0503020204020204" pitchFamily="34" typeface="微软雅黑"/>
                  <a:cs charset="0" panose="020b0503030202020304" pitchFamily="34" typeface="Clear Sans"/>
                  <a:sym charset="0" panose="02020603050405020304" pitchFamily="18" typeface="Times New Roman"/>
                </a:rPr>
                <a:t>Red Tube</a:t>
              </a:r>
            </a:p>
          </p:txBody>
        </p:sp>
        <p:sp>
          <p:nvSpPr>
            <p:cNvPr id="106" name="Rectangle 105"/>
            <p:cNvSpPr/>
            <p:nvPr/>
          </p:nvSpPr>
          <p:spPr>
            <a:xfrm>
              <a:off x="5408083" y="3217418"/>
              <a:ext cx="2372955" cy="818480"/>
            </a:xfrm>
            <a:prstGeom prst="rect">
              <a:avLst/>
            </a:prstGeom>
          </p:spPr>
          <p:txBody>
            <a:bodyPr wrap="square">
              <a:spAutoFit/>
            </a:bodyPr>
            <a:lstStyle/>
            <a:p>
              <a:pPr algn="ctr" fontAlgn="auto">
                <a:spcBef>
                  <a:spcPct val="0"/>
                </a:spcBef>
                <a:spcAft>
                  <a:spcPct val="0"/>
                </a:spcAft>
                <a:defRPr/>
              </a:pPr>
              <a:r>
                <a:rPr lang="en-US" sz="1266">
                  <a:solidFill>
                    <a:schemeClr val="tx1">
                      <a:lumMod val="65000"/>
                      <a:lumOff val="35000"/>
                    </a:schemeClr>
                  </a:solidFill>
                  <a:latin charset="0" panose="02020603050405020304" pitchFamily="18" typeface="Times New Roman"/>
                  <a:ea charset="-122" panose="020b0503020204020204" pitchFamily="34" typeface="微软雅黑"/>
                  <a:cs charset="0" panose="020b0606030504020204" pitchFamily="34" typeface="Open Sans"/>
                  <a:sym charset="0" panose="02020603050405020304" pitchFamily="18" typeface="Times New Roman"/>
                </a:rPr>
                <a:t>Lorem Ipsum is dolor sita slidera power adus ana but volup dalam cintakuan</a:t>
              </a:r>
            </a:p>
            <a:p>
              <a:pPr algn="ctr" fontAlgn="auto">
                <a:spcBef>
                  <a:spcPct val="0"/>
                </a:spcBef>
                <a:spcAft>
                  <a:spcPct val="0"/>
                </a:spcAft>
                <a:defRPr/>
              </a:pPr>
              <a:r>
                <a:rPr lang="en-US" sz="1266">
                  <a:solidFill>
                    <a:schemeClr val="tx1">
                      <a:lumMod val="65000"/>
                      <a:lumOff val="35000"/>
                    </a:schemeClr>
                  </a:solidFill>
                  <a:latin charset="0" panose="02020603050405020304" pitchFamily="18" typeface="Times New Roman"/>
                  <a:ea charset="-122" panose="020b0503020204020204" pitchFamily="34" typeface="微软雅黑"/>
                  <a:cs charset="0" panose="020b0606030504020204" pitchFamily="34" typeface="Open Sans"/>
                  <a:sym charset="0" panose="02020603050405020304" pitchFamily="18" typeface="Times New Roman"/>
                </a:rPr>
                <a:t>anande inteman.</a:t>
              </a:r>
            </a:p>
          </p:txBody>
        </p:sp>
      </p:grpSp>
      <p:grpSp>
        <p:nvGrpSpPr>
          <p:cNvPr id="107" name="Group 106"/>
          <p:cNvGrpSpPr/>
          <p:nvPr/>
        </p:nvGrpSpPr>
        <p:grpSpPr>
          <a:xfrm>
            <a:off x="9060592" y="4552847"/>
            <a:ext cx="2502589" cy="1170849"/>
            <a:chOff x="5408083" y="2933595"/>
            <a:chExt cx="2372955" cy="1110199"/>
          </a:xfrm>
        </p:grpSpPr>
        <p:sp>
          <p:nvSpPr>
            <p:cNvPr id="108" name="TextBox 107"/>
            <p:cNvSpPr txBox="1"/>
            <p:nvPr/>
          </p:nvSpPr>
          <p:spPr>
            <a:xfrm>
              <a:off x="6080217" y="2933596"/>
              <a:ext cx="1015236" cy="330485"/>
            </a:xfrm>
            <a:prstGeom prst="rect">
              <a:avLst/>
            </a:prstGeom>
            <a:noFill/>
          </p:spPr>
          <p:txBody>
            <a:bodyPr rtlCol="0" wrap="none">
              <a:spAutoFit/>
            </a:bodyPr>
            <a:lstStyle/>
            <a:p>
              <a:pPr algn="ctr"/>
              <a:r>
                <a:rPr lang="en-US" sz="1687">
                  <a:solidFill>
                    <a:schemeClr val="tx1">
                      <a:lumMod val="65000"/>
                      <a:lumOff val="35000"/>
                    </a:schemeClr>
                  </a:solidFill>
                  <a:latin charset="0" panose="02020603050405020304" pitchFamily="18" typeface="Times New Roman"/>
                  <a:ea charset="-122" panose="020b0503020204020204" pitchFamily="34" typeface="微软雅黑"/>
                  <a:cs charset="0" panose="020b0503030202020304" pitchFamily="34" typeface="Clear Sans"/>
                  <a:sym charset="0" panose="02020603050405020304" pitchFamily="18" typeface="Times New Roman"/>
                </a:rPr>
                <a:t>Blue Tube</a:t>
              </a:r>
            </a:p>
          </p:txBody>
        </p:sp>
        <p:sp>
          <p:nvSpPr>
            <p:cNvPr id="109" name="Rectangle 108"/>
            <p:cNvSpPr/>
            <p:nvPr/>
          </p:nvSpPr>
          <p:spPr>
            <a:xfrm>
              <a:off x="5408083" y="3217418"/>
              <a:ext cx="2372955" cy="818480"/>
            </a:xfrm>
            <a:prstGeom prst="rect">
              <a:avLst/>
            </a:prstGeom>
          </p:spPr>
          <p:txBody>
            <a:bodyPr wrap="square">
              <a:spAutoFit/>
            </a:bodyPr>
            <a:lstStyle/>
            <a:p>
              <a:pPr algn="ctr" fontAlgn="auto">
                <a:spcBef>
                  <a:spcPct val="0"/>
                </a:spcBef>
                <a:spcAft>
                  <a:spcPct val="0"/>
                </a:spcAft>
                <a:defRPr/>
              </a:pPr>
              <a:r>
                <a:rPr lang="en-US" sz="1266">
                  <a:solidFill>
                    <a:schemeClr val="tx1">
                      <a:lumMod val="65000"/>
                      <a:lumOff val="35000"/>
                    </a:schemeClr>
                  </a:solidFill>
                  <a:latin charset="0" panose="02020603050405020304" pitchFamily="18" typeface="Times New Roman"/>
                  <a:ea charset="-122" panose="020b0503020204020204" pitchFamily="34" typeface="微软雅黑"/>
                  <a:cs charset="0" panose="020b0606030504020204" pitchFamily="34" typeface="Open Sans"/>
                  <a:sym charset="0" panose="02020603050405020304" pitchFamily="18" typeface="Times New Roman"/>
                </a:rPr>
                <a:t>Lorem Ipsum is dolor sita slidera power adus ana but volup dalam cintakuan</a:t>
              </a:r>
            </a:p>
            <a:p>
              <a:pPr algn="ctr" fontAlgn="auto">
                <a:spcBef>
                  <a:spcPct val="0"/>
                </a:spcBef>
                <a:spcAft>
                  <a:spcPct val="0"/>
                </a:spcAft>
                <a:defRPr/>
              </a:pPr>
              <a:r>
                <a:rPr lang="en-US" sz="1266">
                  <a:solidFill>
                    <a:schemeClr val="tx1">
                      <a:lumMod val="65000"/>
                      <a:lumOff val="35000"/>
                    </a:schemeClr>
                  </a:solidFill>
                  <a:latin charset="0" panose="02020603050405020304" pitchFamily="18" typeface="Times New Roman"/>
                  <a:ea charset="-122" panose="020b0503020204020204" pitchFamily="34" typeface="微软雅黑"/>
                  <a:cs charset="0" panose="020b0606030504020204" pitchFamily="34" typeface="Open Sans"/>
                  <a:sym charset="0" panose="02020603050405020304" pitchFamily="18" typeface="Times New Roman"/>
                </a:rPr>
                <a:t>anande inteman.</a:t>
              </a:r>
            </a:p>
          </p:txBody>
        </p:sp>
      </p:grpSp>
      <p:sp>
        <p:nvSpPr>
          <p:cNvPr id="110" name="Rectangle 109"/>
          <p:cNvSpPr/>
          <p:nvPr/>
        </p:nvSpPr>
        <p:spPr>
          <a:xfrm>
            <a:off x="2018412" y="1978496"/>
            <a:ext cx="1040130" cy="605790"/>
          </a:xfrm>
          <a:prstGeom prst="rect">
            <a:avLst/>
          </a:prstGeom>
        </p:spPr>
        <p:txBody>
          <a:bodyPr wrap="none">
            <a:spAutoFit/>
          </a:bodyPr>
          <a:lstStyle/>
          <a:p>
            <a:pPr algn="ctr"/>
            <a:r>
              <a:rPr b="1" lang="en-GB" sz="3375">
                <a:solidFill>
                  <a:schemeClr val="tx1">
                    <a:lumMod val="65000"/>
                    <a:lumOff val="35000"/>
                  </a:schemeClr>
                </a:solidFill>
                <a:latin charset="0" panose="02020603050405020304" pitchFamily="18" typeface="Times New Roman"/>
                <a:ea charset="-122" panose="020b0503020204020204" pitchFamily="34" typeface="微软雅黑"/>
                <a:cs charset="0" panose="020b0606030504020204" pitchFamily="34" typeface="Open Sans"/>
                <a:sym charset="0" panose="02020603050405020304" pitchFamily="18" typeface="Times New Roman"/>
              </a:rPr>
              <a:t>30%</a:t>
            </a:r>
          </a:p>
        </p:txBody>
      </p:sp>
      <p:sp>
        <p:nvSpPr>
          <p:cNvPr id="111" name="Rectangle 110"/>
          <p:cNvSpPr/>
          <p:nvPr/>
        </p:nvSpPr>
        <p:spPr>
          <a:xfrm>
            <a:off x="4638664" y="1978496"/>
            <a:ext cx="1040130" cy="605790"/>
          </a:xfrm>
          <a:prstGeom prst="rect">
            <a:avLst/>
          </a:prstGeom>
        </p:spPr>
        <p:txBody>
          <a:bodyPr wrap="none">
            <a:spAutoFit/>
          </a:bodyPr>
          <a:lstStyle/>
          <a:p>
            <a:pPr algn="ctr"/>
            <a:r>
              <a:rPr b="1" lang="en-GB" sz="3375">
                <a:solidFill>
                  <a:schemeClr val="tx1">
                    <a:lumMod val="65000"/>
                    <a:lumOff val="35000"/>
                  </a:schemeClr>
                </a:solidFill>
                <a:latin charset="0" panose="02020603050405020304" pitchFamily="18" typeface="Times New Roman"/>
                <a:ea charset="-122" panose="020b0503020204020204" pitchFamily="34" typeface="微软雅黑"/>
                <a:cs charset="0" panose="020b0606030504020204" pitchFamily="34" typeface="Open Sans"/>
                <a:sym charset="0" panose="02020603050405020304" pitchFamily="18" typeface="Times New Roman"/>
              </a:rPr>
              <a:t>40%</a:t>
            </a:r>
          </a:p>
        </p:txBody>
      </p:sp>
      <p:sp>
        <p:nvSpPr>
          <p:cNvPr id="112" name="Rectangle 111"/>
          <p:cNvSpPr/>
          <p:nvPr/>
        </p:nvSpPr>
        <p:spPr>
          <a:xfrm>
            <a:off x="7205200" y="1978496"/>
            <a:ext cx="1040130" cy="605790"/>
          </a:xfrm>
          <a:prstGeom prst="rect">
            <a:avLst/>
          </a:prstGeom>
        </p:spPr>
        <p:txBody>
          <a:bodyPr wrap="none">
            <a:spAutoFit/>
          </a:bodyPr>
          <a:lstStyle/>
          <a:p>
            <a:pPr algn="ctr"/>
            <a:r>
              <a:rPr b="1" lang="en-GB" sz="3375">
                <a:solidFill>
                  <a:schemeClr val="tx1">
                    <a:lumMod val="65000"/>
                    <a:lumOff val="35000"/>
                  </a:schemeClr>
                </a:solidFill>
                <a:latin charset="0" panose="02020603050405020304" pitchFamily="18" typeface="Times New Roman"/>
                <a:ea charset="-122" panose="020b0503020204020204" pitchFamily="34" typeface="微软雅黑"/>
                <a:cs charset="0" panose="020b0606030504020204" pitchFamily="34" typeface="Open Sans"/>
                <a:sym charset="0" panose="02020603050405020304" pitchFamily="18" typeface="Times New Roman"/>
              </a:rPr>
              <a:t>80%</a:t>
            </a:r>
          </a:p>
        </p:txBody>
      </p:sp>
      <p:sp>
        <p:nvSpPr>
          <p:cNvPr id="113" name="Rectangle 112"/>
          <p:cNvSpPr/>
          <p:nvPr/>
        </p:nvSpPr>
        <p:spPr>
          <a:xfrm>
            <a:off x="9801280" y="1978496"/>
            <a:ext cx="1040130" cy="605790"/>
          </a:xfrm>
          <a:prstGeom prst="rect">
            <a:avLst/>
          </a:prstGeom>
        </p:spPr>
        <p:txBody>
          <a:bodyPr wrap="none">
            <a:spAutoFit/>
          </a:bodyPr>
          <a:lstStyle/>
          <a:p>
            <a:pPr algn="ctr"/>
            <a:r>
              <a:rPr b="1" lang="en-GB" sz="3375">
                <a:solidFill>
                  <a:schemeClr val="tx1">
                    <a:lumMod val="65000"/>
                    <a:lumOff val="35000"/>
                  </a:schemeClr>
                </a:solidFill>
                <a:latin charset="0" panose="02020603050405020304" pitchFamily="18" typeface="Times New Roman"/>
                <a:ea charset="-122" panose="020b0503020204020204" pitchFamily="34" typeface="微软雅黑"/>
                <a:cs charset="0" panose="020b0606030504020204" pitchFamily="34" typeface="Open Sans"/>
                <a:sym charset="0" panose="02020603050405020304" pitchFamily="18" typeface="Times New Roman"/>
              </a:rPr>
              <a:t>90%</a:t>
            </a:r>
          </a:p>
        </p:txBody>
      </p:sp>
      <p:sp>
        <p:nvSpPr>
          <p:cNvPr id="82" name="Content Placeholder 2"/>
          <p:cNvSpPr txBox="1"/>
          <p:nvPr/>
        </p:nvSpPr>
        <p:spPr>
          <a:xfrm>
            <a:off x="4820637" y="366080"/>
            <a:ext cx="3217476" cy="365608"/>
          </a:xfrm>
          <a:prstGeom prst="rect">
            <a:avLst/>
          </a:prstGeom>
        </p:spPr>
        <p:txBody>
          <a:bodyPr anchor="t" bIns="0" lIns="0" rIns="0" rtlCol="0" tIns="0" vert="horz" wrap="square">
            <a:spAutoFit/>
          </a:bodyPr>
          <a:lstStyle>
            <a:lvl1pPr algn="r" defTabSz="457200" eaLnBrk="1" hangingPunct="1" indent="0" latinLnBrk="0" marL="0" rtl="0">
              <a:spcBef>
                <a:spcPct val="20000"/>
              </a:spcBef>
              <a:spcAft>
                <a:spcPts val="600"/>
              </a:spcAft>
              <a:buClr>
                <a:schemeClr val="accent1">
                  <a:lumMod val="75000"/>
                </a:schemeClr>
              </a:buClr>
              <a:buSzPct val="145000"/>
              <a:buFont typeface="Arial"/>
              <a:buNone/>
              <a:defRPr cap="none" kern="1200" sz="2100">
                <a:solidFill>
                  <a:schemeClr val="tx1"/>
                </a:solidFill>
                <a:effectLst/>
                <a:latin typeface="+mn-lt"/>
                <a:ea typeface="+mn-ea"/>
                <a:cs typeface="+mn-cs"/>
              </a:defRPr>
            </a:lvl1pPr>
            <a:lvl2pPr algn="ctr" defTabSz="457200" eaLnBrk="1" hangingPunct="1" indent="0" latinLnBrk="0" marL="457200" rtl="0">
              <a:spcBef>
                <a:spcPct val="20000"/>
              </a:spcBef>
              <a:spcAft>
                <a:spcPts val="600"/>
              </a:spcAft>
              <a:buClr>
                <a:schemeClr val="accent1">
                  <a:lumMod val="75000"/>
                </a:schemeClr>
              </a:buClr>
              <a:buSzPct val="145000"/>
              <a:buFont typeface="Arial"/>
              <a:buNone/>
              <a:defRPr cap="none" kern="1200" sz="2000">
                <a:solidFill>
                  <a:schemeClr val="tx1">
                    <a:tint val="75000"/>
                  </a:schemeClr>
                </a:solidFill>
                <a:effectLst/>
                <a:latin typeface="+mn-lt"/>
                <a:ea typeface="+mn-ea"/>
                <a:cs typeface="+mn-cs"/>
              </a:defRPr>
            </a:lvl2pPr>
            <a:lvl3pPr algn="ctr" defTabSz="457200" eaLnBrk="1" hangingPunct="1" indent="0" latinLnBrk="0" marL="914400" rtl="0">
              <a:spcBef>
                <a:spcPct val="20000"/>
              </a:spcBef>
              <a:spcAft>
                <a:spcPts val="600"/>
              </a:spcAft>
              <a:buClr>
                <a:schemeClr val="accent1">
                  <a:lumMod val="75000"/>
                </a:schemeClr>
              </a:buClr>
              <a:buSzPct val="145000"/>
              <a:buFont typeface="Arial"/>
              <a:buNone/>
              <a:defRPr cap="none" kern="1200" sz="1800">
                <a:solidFill>
                  <a:schemeClr val="tx1">
                    <a:tint val="75000"/>
                  </a:schemeClr>
                </a:solidFill>
                <a:effectLst/>
                <a:latin typeface="+mn-lt"/>
                <a:ea typeface="+mn-ea"/>
                <a:cs typeface="+mn-cs"/>
              </a:defRPr>
            </a:lvl3pPr>
            <a:lvl4pPr algn="ctr" defTabSz="457200" eaLnBrk="1" hangingPunct="1" indent="0" latinLnBrk="0" marL="1371600" rtl="0">
              <a:spcBef>
                <a:spcPct val="20000"/>
              </a:spcBef>
              <a:spcAft>
                <a:spcPts val="600"/>
              </a:spcAft>
              <a:buClr>
                <a:schemeClr val="accent1">
                  <a:lumMod val="75000"/>
                </a:schemeClr>
              </a:buClr>
              <a:buSzPct val="145000"/>
              <a:buFont typeface="Arial"/>
              <a:buNone/>
              <a:defRPr cap="none" kern="1200" sz="1600">
                <a:solidFill>
                  <a:schemeClr val="tx1">
                    <a:tint val="75000"/>
                  </a:schemeClr>
                </a:solidFill>
                <a:effectLst/>
                <a:latin typeface="+mn-lt"/>
                <a:ea typeface="+mn-ea"/>
                <a:cs typeface="+mn-cs"/>
              </a:defRPr>
            </a:lvl4pPr>
            <a:lvl5pPr algn="ctr" defTabSz="457200" eaLnBrk="1" hangingPunct="1" indent="0" latinLnBrk="0" marL="18288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5pPr>
            <a:lvl6pPr algn="ctr" defTabSz="457200" eaLnBrk="1" hangingPunct="1" indent="0" latinLnBrk="0" marL="22860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6pPr>
            <a:lvl7pPr algn="ctr" defTabSz="457200" eaLnBrk="1" hangingPunct="1" indent="0" latinLnBrk="0" marL="27432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7pPr>
            <a:lvl8pPr algn="ctr" defTabSz="457200" eaLnBrk="1" hangingPunct="1" indent="0" latinLnBrk="0" marL="32004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8pPr>
            <a:lvl9pPr algn="ctr" defTabSz="457200" eaLnBrk="1" hangingPunct="1" indent="0" latinLnBrk="0" marL="36576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9pPr>
          </a:lstStyle>
          <a:p>
            <a:pPr algn="ctr"/>
            <a:r>
              <a:rPr altLang="en-US" b="1" lang="zh-CN" sz="2399">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点击添加相关标题文字</a:t>
            </a:r>
          </a:p>
        </p:txBody>
      </p:sp>
      <p:sp>
        <p:nvSpPr>
          <p:cNvPr id="83" name="Text Box 11"/>
          <p:cNvSpPr txBox="1">
            <a:spLocks noChangeArrowheads="1"/>
          </p:cNvSpPr>
          <p:nvPr/>
        </p:nvSpPr>
        <p:spPr bwMode="auto">
          <a:xfrm>
            <a:off x="5108654" y="727938"/>
            <a:ext cx="2641443" cy="182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wrap="square">
            <a:spAutoFit/>
          </a:bodyPr>
          <a:lstStyle>
            <a:lvl1pPr eaLnBrk="0" hangingPunct="0">
              <a:defRPr>
                <a:solidFill>
                  <a:schemeClr val="tx1"/>
                </a:solidFill>
                <a:latin charset="0" panose="020f0502020204030204" pitchFamily="34" typeface="Calibri"/>
                <a:ea charset="-122" typeface="宋体"/>
              </a:defRPr>
            </a:lvl1pPr>
            <a:lvl2pPr eaLnBrk="0" hangingPunct="0" indent="-285750" marL="742950">
              <a:defRPr>
                <a:solidFill>
                  <a:schemeClr val="tx1"/>
                </a:solidFill>
                <a:latin charset="0" panose="020f0502020204030204" pitchFamily="34" typeface="Calibri"/>
                <a:ea charset="-122" typeface="宋体"/>
              </a:defRPr>
            </a:lvl2pPr>
            <a:lvl3pPr eaLnBrk="0" hangingPunct="0" indent="-228600" marL="1143000">
              <a:defRPr>
                <a:solidFill>
                  <a:schemeClr val="tx1"/>
                </a:solidFill>
                <a:latin charset="0" panose="020f0502020204030204" pitchFamily="34" typeface="Calibri"/>
                <a:ea charset="-122" typeface="宋体"/>
              </a:defRPr>
            </a:lvl3pPr>
            <a:lvl4pPr eaLnBrk="0" hangingPunct="0" indent="-228600" marL="1600200">
              <a:defRPr>
                <a:solidFill>
                  <a:schemeClr val="tx1"/>
                </a:solidFill>
                <a:latin charset="0" panose="020f0502020204030204" pitchFamily="34" typeface="Calibri"/>
                <a:ea charset="-122" typeface="宋体"/>
              </a:defRPr>
            </a:lvl4pPr>
            <a:lvl5pPr eaLnBrk="0" hangingPunct="0" indent="-228600" marL="2057400">
              <a:defRPr>
                <a:solidFill>
                  <a:schemeClr val="tx1"/>
                </a:solidFill>
                <a:latin charset="0" panose="020f0502020204030204" pitchFamily="34" typeface="Calibri"/>
                <a:ea charset="-122" typeface="宋体"/>
              </a:defRPr>
            </a:lvl5pPr>
            <a:lvl6pPr eaLnBrk="0" fontAlgn="base" hangingPunct="0" indent="-228600" marL="2514600">
              <a:spcBef>
                <a:spcPct val="0"/>
              </a:spcBef>
              <a:spcAft>
                <a:spcPct val="0"/>
              </a:spcAft>
              <a:defRPr>
                <a:solidFill>
                  <a:schemeClr val="tx1"/>
                </a:solidFill>
                <a:latin charset="0" panose="020f0502020204030204" pitchFamily="34" typeface="Calibri"/>
                <a:ea charset="-122" typeface="宋体"/>
              </a:defRPr>
            </a:lvl6pPr>
            <a:lvl7pPr eaLnBrk="0" fontAlgn="base" hangingPunct="0" indent="-228600" marL="2971800">
              <a:spcBef>
                <a:spcPct val="0"/>
              </a:spcBef>
              <a:spcAft>
                <a:spcPct val="0"/>
              </a:spcAft>
              <a:defRPr>
                <a:solidFill>
                  <a:schemeClr val="tx1"/>
                </a:solidFill>
                <a:latin charset="0" panose="020f0502020204030204" pitchFamily="34" typeface="Calibri"/>
                <a:ea charset="-122" typeface="宋体"/>
              </a:defRPr>
            </a:lvl7pPr>
            <a:lvl8pPr eaLnBrk="0" fontAlgn="base" hangingPunct="0" indent="-228600" marL="3429000">
              <a:spcBef>
                <a:spcPct val="0"/>
              </a:spcBef>
              <a:spcAft>
                <a:spcPct val="0"/>
              </a:spcAft>
              <a:defRPr>
                <a:solidFill>
                  <a:schemeClr val="tx1"/>
                </a:solidFill>
                <a:latin charset="0" panose="020f0502020204030204" pitchFamily="34" typeface="Calibri"/>
                <a:ea charset="-122" typeface="宋体"/>
              </a:defRPr>
            </a:lvl8pPr>
            <a:lvl9pPr eaLnBrk="0" fontAlgn="base" hangingPunct="0" indent="-228600" marL="3886200">
              <a:spcBef>
                <a:spcPct val="0"/>
              </a:spcBef>
              <a:spcAft>
                <a:spcPct val="0"/>
              </a:spcAft>
              <a:defRPr>
                <a:solidFill>
                  <a:schemeClr val="tx1"/>
                </a:solidFill>
                <a:latin charset="0" panose="020f0502020204030204" pitchFamily="34" typeface="Calibri"/>
                <a:ea charset="-122" typeface="宋体"/>
              </a:defRPr>
            </a:lvl9pPr>
          </a:lstStyle>
          <a:p>
            <a:pPr algn="ctr" eaLnBrk="1" hangingPunct="1">
              <a:defRPr/>
            </a:pPr>
            <a:r>
              <a:rPr altLang="zh-CN" lang="en-US" sz="12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CLICK TO ADD CAPTION TEXT</a:t>
            </a:r>
          </a:p>
        </p:txBody>
      </p:sp>
    </p:spTree>
    <p:extLst>
      <p:ext uri="{BB962C8B-B14F-4D97-AF65-F5344CB8AC3E}">
        <p14:creationId val="2745367360"/>
      </p:ext>
    </p:extLst>
  </p:cSld>
  <p:clrMapOvr>
    <a:masterClrMapping/>
  </p:clrMapOvr>
  <mc:AlternateContent>
    <mc:Choice Requires="p14">
      <p:transition p14:dur="1200" spd="slow">
        <p14:prism/>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10" presetSubtype="0">
                                  <p:stCondLst>
                                    <p:cond delay="0"/>
                                  </p:stCondLst>
                                  <p:childTnLst>
                                    <p:set>
                                      <p:cBhvr>
                                        <p:cTn dur="1" fill="hold" id="6">
                                          <p:stCondLst>
                                            <p:cond delay="0"/>
                                          </p:stCondLst>
                                        </p:cTn>
                                        <p:tgtEl>
                                          <p:spTgt spid="62"/>
                                        </p:tgtEl>
                                        <p:attrNameLst>
                                          <p:attrName>style.visibility</p:attrName>
                                        </p:attrNameLst>
                                      </p:cBhvr>
                                      <p:to>
                                        <p:strVal val="visible"/>
                                      </p:to>
                                    </p:set>
                                    <p:animEffect filter="fade" transition="in">
                                      <p:cBhvr>
                                        <p:cTn dur="500" id="7"/>
                                        <p:tgtEl>
                                          <p:spTgt spid="62"/>
                                        </p:tgtEl>
                                      </p:cBhvr>
                                    </p:animEffect>
                                  </p:childTnLst>
                                </p:cTn>
                              </p:par>
                            </p:childTnLst>
                          </p:cTn>
                        </p:par>
                        <p:par>
                          <p:cTn fill="hold" id="8" nodeType="afterGroup">
                            <p:stCondLst>
                              <p:cond delay="500"/>
                            </p:stCondLst>
                            <p:childTnLst>
                              <p:par>
                                <p:cTn fill="hold" id="9" nodeType="afterEffect" presetClass="entr" presetID="22" presetSubtype="4">
                                  <p:stCondLst>
                                    <p:cond delay="0"/>
                                  </p:stCondLst>
                                  <p:childTnLst>
                                    <p:set>
                                      <p:cBhvr>
                                        <p:cTn dur="1" fill="hold" id="10">
                                          <p:stCondLst>
                                            <p:cond delay="0"/>
                                          </p:stCondLst>
                                        </p:cTn>
                                        <p:tgtEl>
                                          <p:spTgt spid="63"/>
                                        </p:tgtEl>
                                        <p:attrNameLst>
                                          <p:attrName>style.visibility</p:attrName>
                                        </p:attrNameLst>
                                      </p:cBhvr>
                                      <p:to>
                                        <p:strVal val="visible"/>
                                      </p:to>
                                    </p:set>
                                    <p:animEffect filter="wipe(down)" transition="in">
                                      <p:cBhvr>
                                        <p:cTn dur="500" id="11"/>
                                        <p:tgtEl>
                                          <p:spTgt spid="63"/>
                                        </p:tgtEl>
                                      </p:cBhvr>
                                    </p:animEffect>
                                  </p:childTnLst>
                                </p:cTn>
                              </p:par>
                            </p:childTnLst>
                          </p:cTn>
                        </p:par>
                        <p:par>
                          <p:cTn fill="hold" id="12" nodeType="afterGroup">
                            <p:stCondLst>
                              <p:cond delay="1000"/>
                            </p:stCondLst>
                            <p:childTnLst>
                              <p:par>
                                <p:cTn fill="hold" grpId="0" id="13" nodeType="afterEffect" presetClass="entr" presetID="22" presetSubtype="8">
                                  <p:stCondLst>
                                    <p:cond delay="0"/>
                                  </p:stCondLst>
                                  <p:childTnLst>
                                    <p:set>
                                      <p:cBhvr>
                                        <p:cTn dur="1" fill="hold" id="14">
                                          <p:stCondLst>
                                            <p:cond delay="0"/>
                                          </p:stCondLst>
                                        </p:cTn>
                                        <p:tgtEl>
                                          <p:spTgt spid="110"/>
                                        </p:tgtEl>
                                        <p:attrNameLst>
                                          <p:attrName>style.visibility</p:attrName>
                                        </p:attrNameLst>
                                      </p:cBhvr>
                                      <p:to>
                                        <p:strVal val="visible"/>
                                      </p:to>
                                    </p:set>
                                    <p:animEffect filter="wipe(left)" transition="in">
                                      <p:cBhvr>
                                        <p:cTn dur="500" id="15"/>
                                        <p:tgtEl>
                                          <p:spTgt spid="110"/>
                                        </p:tgtEl>
                                      </p:cBhvr>
                                    </p:animEffect>
                                  </p:childTnLst>
                                </p:cTn>
                              </p:par>
                            </p:childTnLst>
                          </p:cTn>
                        </p:par>
                        <p:par>
                          <p:cTn fill="hold" id="16" nodeType="afterGroup">
                            <p:stCondLst>
                              <p:cond delay="1500"/>
                            </p:stCondLst>
                            <p:childTnLst>
                              <p:par>
                                <p:cTn fill="hold" id="17" nodeType="afterEffect" presetClass="entr" presetID="10" presetSubtype="0">
                                  <p:stCondLst>
                                    <p:cond delay="0"/>
                                  </p:stCondLst>
                                  <p:childTnLst>
                                    <p:set>
                                      <p:cBhvr>
                                        <p:cTn dur="1" fill="hold" id="18">
                                          <p:stCondLst>
                                            <p:cond delay="0"/>
                                          </p:stCondLst>
                                        </p:cTn>
                                        <p:tgtEl>
                                          <p:spTgt spid="98"/>
                                        </p:tgtEl>
                                        <p:attrNameLst>
                                          <p:attrName>style.visibility</p:attrName>
                                        </p:attrNameLst>
                                      </p:cBhvr>
                                      <p:to>
                                        <p:strVal val="visible"/>
                                      </p:to>
                                    </p:set>
                                    <p:animEffect filter="fade" transition="in">
                                      <p:cBhvr>
                                        <p:cTn dur="500" id="19"/>
                                        <p:tgtEl>
                                          <p:spTgt spid="98"/>
                                        </p:tgtEl>
                                      </p:cBhvr>
                                    </p:animEffect>
                                  </p:childTnLst>
                                </p:cTn>
                              </p:par>
                            </p:childTnLst>
                          </p:cTn>
                        </p:par>
                        <p:par>
                          <p:cTn fill="hold" id="20" nodeType="afterGroup">
                            <p:stCondLst>
                              <p:cond delay="2000"/>
                            </p:stCondLst>
                            <p:childTnLst>
                              <p:par>
                                <p:cTn fill="hold" id="21" nodeType="afterEffect" presetClass="entr" presetID="10" presetSubtype="0">
                                  <p:stCondLst>
                                    <p:cond delay="0"/>
                                  </p:stCondLst>
                                  <p:childTnLst>
                                    <p:set>
                                      <p:cBhvr>
                                        <p:cTn dur="1" fill="hold" id="22">
                                          <p:stCondLst>
                                            <p:cond delay="0"/>
                                          </p:stCondLst>
                                        </p:cTn>
                                        <p:tgtEl>
                                          <p:spTgt spid="64"/>
                                        </p:tgtEl>
                                        <p:attrNameLst>
                                          <p:attrName>style.visibility</p:attrName>
                                        </p:attrNameLst>
                                      </p:cBhvr>
                                      <p:to>
                                        <p:strVal val="visible"/>
                                      </p:to>
                                    </p:set>
                                    <p:animEffect filter="fade" transition="in">
                                      <p:cBhvr>
                                        <p:cTn dur="500" id="23"/>
                                        <p:tgtEl>
                                          <p:spTgt spid="64"/>
                                        </p:tgtEl>
                                      </p:cBhvr>
                                    </p:animEffect>
                                  </p:childTnLst>
                                </p:cTn>
                              </p:par>
                            </p:childTnLst>
                          </p:cTn>
                        </p:par>
                        <p:par>
                          <p:cTn fill="hold" id="24" nodeType="afterGroup">
                            <p:stCondLst>
                              <p:cond delay="2500"/>
                            </p:stCondLst>
                            <p:childTnLst>
                              <p:par>
                                <p:cTn fill="hold" id="25" nodeType="afterEffect" presetClass="entr" presetID="22" presetSubtype="4">
                                  <p:stCondLst>
                                    <p:cond delay="0"/>
                                  </p:stCondLst>
                                  <p:childTnLst>
                                    <p:set>
                                      <p:cBhvr>
                                        <p:cTn dur="1" fill="hold" id="26">
                                          <p:stCondLst>
                                            <p:cond delay="0"/>
                                          </p:stCondLst>
                                        </p:cTn>
                                        <p:tgtEl>
                                          <p:spTgt spid="65"/>
                                        </p:tgtEl>
                                        <p:attrNameLst>
                                          <p:attrName>style.visibility</p:attrName>
                                        </p:attrNameLst>
                                      </p:cBhvr>
                                      <p:to>
                                        <p:strVal val="visible"/>
                                      </p:to>
                                    </p:set>
                                    <p:animEffect filter="wipe(down)" transition="in">
                                      <p:cBhvr>
                                        <p:cTn dur="500" id="27"/>
                                        <p:tgtEl>
                                          <p:spTgt spid="65"/>
                                        </p:tgtEl>
                                      </p:cBhvr>
                                    </p:animEffect>
                                  </p:childTnLst>
                                </p:cTn>
                              </p:par>
                            </p:childTnLst>
                          </p:cTn>
                        </p:par>
                        <p:par>
                          <p:cTn fill="hold" id="28" nodeType="afterGroup">
                            <p:stCondLst>
                              <p:cond delay="3000"/>
                            </p:stCondLst>
                            <p:childTnLst>
                              <p:par>
                                <p:cTn fill="hold" grpId="0" id="29" nodeType="afterEffect" presetClass="entr" presetID="22" presetSubtype="8">
                                  <p:stCondLst>
                                    <p:cond delay="0"/>
                                  </p:stCondLst>
                                  <p:childTnLst>
                                    <p:set>
                                      <p:cBhvr>
                                        <p:cTn dur="1" fill="hold" id="30">
                                          <p:stCondLst>
                                            <p:cond delay="0"/>
                                          </p:stCondLst>
                                        </p:cTn>
                                        <p:tgtEl>
                                          <p:spTgt spid="111"/>
                                        </p:tgtEl>
                                        <p:attrNameLst>
                                          <p:attrName>style.visibility</p:attrName>
                                        </p:attrNameLst>
                                      </p:cBhvr>
                                      <p:to>
                                        <p:strVal val="visible"/>
                                      </p:to>
                                    </p:set>
                                    <p:animEffect filter="wipe(left)" transition="in">
                                      <p:cBhvr>
                                        <p:cTn dur="500" id="31"/>
                                        <p:tgtEl>
                                          <p:spTgt spid="111"/>
                                        </p:tgtEl>
                                      </p:cBhvr>
                                    </p:animEffect>
                                  </p:childTnLst>
                                </p:cTn>
                              </p:par>
                            </p:childTnLst>
                          </p:cTn>
                        </p:par>
                        <p:par>
                          <p:cTn fill="hold" id="32" nodeType="afterGroup">
                            <p:stCondLst>
                              <p:cond delay="3500"/>
                            </p:stCondLst>
                            <p:childTnLst>
                              <p:par>
                                <p:cTn fill="hold" id="33" nodeType="afterEffect" presetClass="entr" presetID="10" presetSubtype="0">
                                  <p:stCondLst>
                                    <p:cond delay="0"/>
                                  </p:stCondLst>
                                  <p:childTnLst>
                                    <p:set>
                                      <p:cBhvr>
                                        <p:cTn dur="1" fill="hold" id="34">
                                          <p:stCondLst>
                                            <p:cond delay="0"/>
                                          </p:stCondLst>
                                        </p:cTn>
                                        <p:tgtEl>
                                          <p:spTgt spid="101"/>
                                        </p:tgtEl>
                                        <p:attrNameLst>
                                          <p:attrName>style.visibility</p:attrName>
                                        </p:attrNameLst>
                                      </p:cBhvr>
                                      <p:to>
                                        <p:strVal val="visible"/>
                                      </p:to>
                                    </p:set>
                                    <p:animEffect filter="fade" transition="in">
                                      <p:cBhvr>
                                        <p:cTn dur="500" id="35"/>
                                        <p:tgtEl>
                                          <p:spTgt spid="101"/>
                                        </p:tgtEl>
                                      </p:cBhvr>
                                    </p:animEffect>
                                  </p:childTnLst>
                                </p:cTn>
                              </p:par>
                            </p:childTnLst>
                          </p:cTn>
                        </p:par>
                        <p:par>
                          <p:cTn fill="hold" id="36" nodeType="afterGroup">
                            <p:stCondLst>
                              <p:cond delay="4000"/>
                            </p:stCondLst>
                            <p:childTnLst>
                              <p:par>
                                <p:cTn fill="hold" id="37" nodeType="afterEffect" presetClass="entr" presetID="10" presetSubtype="0">
                                  <p:stCondLst>
                                    <p:cond delay="0"/>
                                  </p:stCondLst>
                                  <p:childTnLst>
                                    <p:set>
                                      <p:cBhvr>
                                        <p:cTn dur="1" fill="hold" id="38">
                                          <p:stCondLst>
                                            <p:cond delay="0"/>
                                          </p:stCondLst>
                                        </p:cTn>
                                        <p:tgtEl>
                                          <p:spTgt spid="66"/>
                                        </p:tgtEl>
                                        <p:attrNameLst>
                                          <p:attrName>style.visibility</p:attrName>
                                        </p:attrNameLst>
                                      </p:cBhvr>
                                      <p:to>
                                        <p:strVal val="visible"/>
                                      </p:to>
                                    </p:set>
                                    <p:animEffect filter="fade" transition="in">
                                      <p:cBhvr>
                                        <p:cTn dur="500" id="39"/>
                                        <p:tgtEl>
                                          <p:spTgt spid="66"/>
                                        </p:tgtEl>
                                      </p:cBhvr>
                                    </p:animEffect>
                                  </p:childTnLst>
                                </p:cTn>
                              </p:par>
                            </p:childTnLst>
                          </p:cTn>
                        </p:par>
                        <p:par>
                          <p:cTn fill="hold" id="40" nodeType="afterGroup">
                            <p:stCondLst>
                              <p:cond delay="4500"/>
                            </p:stCondLst>
                            <p:childTnLst>
                              <p:par>
                                <p:cTn fill="hold" id="41" nodeType="afterEffect" presetClass="entr" presetID="22" presetSubtype="4">
                                  <p:stCondLst>
                                    <p:cond delay="0"/>
                                  </p:stCondLst>
                                  <p:childTnLst>
                                    <p:set>
                                      <p:cBhvr>
                                        <p:cTn dur="1" fill="hold" id="42">
                                          <p:stCondLst>
                                            <p:cond delay="0"/>
                                          </p:stCondLst>
                                        </p:cTn>
                                        <p:tgtEl>
                                          <p:spTgt spid="67"/>
                                        </p:tgtEl>
                                        <p:attrNameLst>
                                          <p:attrName>style.visibility</p:attrName>
                                        </p:attrNameLst>
                                      </p:cBhvr>
                                      <p:to>
                                        <p:strVal val="visible"/>
                                      </p:to>
                                    </p:set>
                                    <p:animEffect filter="wipe(down)" transition="in">
                                      <p:cBhvr>
                                        <p:cTn dur="500" id="43"/>
                                        <p:tgtEl>
                                          <p:spTgt spid="67"/>
                                        </p:tgtEl>
                                      </p:cBhvr>
                                    </p:animEffect>
                                  </p:childTnLst>
                                </p:cTn>
                              </p:par>
                            </p:childTnLst>
                          </p:cTn>
                        </p:par>
                        <p:par>
                          <p:cTn fill="hold" id="44" nodeType="afterGroup">
                            <p:stCondLst>
                              <p:cond delay="5000"/>
                            </p:stCondLst>
                            <p:childTnLst>
                              <p:par>
                                <p:cTn fill="hold" grpId="0" id="45" nodeType="afterEffect" presetClass="entr" presetID="22" presetSubtype="8">
                                  <p:stCondLst>
                                    <p:cond delay="0"/>
                                  </p:stCondLst>
                                  <p:childTnLst>
                                    <p:set>
                                      <p:cBhvr>
                                        <p:cTn dur="1" fill="hold" id="46">
                                          <p:stCondLst>
                                            <p:cond delay="0"/>
                                          </p:stCondLst>
                                        </p:cTn>
                                        <p:tgtEl>
                                          <p:spTgt spid="112"/>
                                        </p:tgtEl>
                                        <p:attrNameLst>
                                          <p:attrName>style.visibility</p:attrName>
                                        </p:attrNameLst>
                                      </p:cBhvr>
                                      <p:to>
                                        <p:strVal val="visible"/>
                                      </p:to>
                                    </p:set>
                                    <p:animEffect filter="wipe(left)" transition="in">
                                      <p:cBhvr>
                                        <p:cTn dur="500" id="47"/>
                                        <p:tgtEl>
                                          <p:spTgt spid="112"/>
                                        </p:tgtEl>
                                      </p:cBhvr>
                                    </p:animEffect>
                                  </p:childTnLst>
                                </p:cTn>
                              </p:par>
                            </p:childTnLst>
                          </p:cTn>
                        </p:par>
                        <p:par>
                          <p:cTn fill="hold" id="48" nodeType="afterGroup">
                            <p:stCondLst>
                              <p:cond delay="5500"/>
                            </p:stCondLst>
                            <p:childTnLst>
                              <p:par>
                                <p:cTn fill="hold" id="49" nodeType="afterEffect" presetClass="entr" presetID="10" presetSubtype="0">
                                  <p:stCondLst>
                                    <p:cond delay="0"/>
                                  </p:stCondLst>
                                  <p:childTnLst>
                                    <p:set>
                                      <p:cBhvr>
                                        <p:cTn dur="1" fill="hold" id="50">
                                          <p:stCondLst>
                                            <p:cond delay="0"/>
                                          </p:stCondLst>
                                        </p:cTn>
                                        <p:tgtEl>
                                          <p:spTgt spid="104"/>
                                        </p:tgtEl>
                                        <p:attrNameLst>
                                          <p:attrName>style.visibility</p:attrName>
                                        </p:attrNameLst>
                                      </p:cBhvr>
                                      <p:to>
                                        <p:strVal val="visible"/>
                                      </p:to>
                                    </p:set>
                                    <p:animEffect filter="fade" transition="in">
                                      <p:cBhvr>
                                        <p:cTn dur="500" id="51"/>
                                        <p:tgtEl>
                                          <p:spTgt spid="104"/>
                                        </p:tgtEl>
                                      </p:cBhvr>
                                    </p:animEffect>
                                  </p:childTnLst>
                                </p:cTn>
                              </p:par>
                            </p:childTnLst>
                          </p:cTn>
                        </p:par>
                        <p:par>
                          <p:cTn fill="hold" id="52" nodeType="afterGroup">
                            <p:stCondLst>
                              <p:cond delay="6000"/>
                            </p:stCondLst>
                            <p:childTnLst>
                              <p:par>
                                <p:cTn fill="hold" id="53" nodeType="afterEffect" presetClass="entr" presetID="10" presetSubtype="0">
                                  <p:stCondLst>
                                    <p:cond delay="0"/>
                                  </p:stCondLst>
                                  <p:childTnLst>
                                    <p:set>
                                      <p:cBhvr>
                                        <p:cTn dur="1" fill="hold" id="54">
                                          <p:stCondLst>
                                            <p:cond delay="0"/>
                                          </p:stCondLst>
                                        </p:cTn>
                                        <p:tgtEl>
                                          <p:spTgt spid="68"/>
                                        </p:tgtEl>
                                        <p:attrNameLst>
                                          <p:attrName>style.visibility</p:attrName>
                                        </p:attrNameLst>
                                      </p:cBhvr>
                                      <p:to>
                                        <p:strVal val="visible"/>
                                      </p:to>
                                    </p:set>
                                    <p:animEffect filter="fade" transition="in">
                                      <p:cBhvr>
                                        <p:cTn dur="500" id="55"/>
                                        <p:tgtEl>
                                          <p:spTgt spid="68"/>
                                        </p:tgtEl>
                                      </p:cBhvr>
                                    </p:animEffect>
                                  </p:childTnLst>
                                </p:cTn>
                              </p:par>
                            </p:childTnLst>
                          </p:cTn>
                        </p:par>
                        <p:par>
                          <p:cTn fill="hold" id="56" nodeType="afterGroup">
                            <p:stCondLst>
                              <p:cond delay="6500"/>
                            </p:stCondLst>
                            <p:childTnLst>
                              <p:par>
                                <p:cTn fill="hold" id="57" nodeType="afterEffect" presetClass="entr" presetID="22" presetSubtype="4">
                                  <p:stCondLst>
                                    <p:cond delay="0"/>
                                  </p:stCondLst>
                                  <p:childTnLst>
                                    <p:set>
                                      <p:cBhvr>
                                        <p:cTn dur="1" fill="hold" id="58">
                                          <p:stCondLst>
                                            <p:cond delay="0"/>
                                          </p:stCondLst>
                                        </p:cTn>
                                        <p:tgtEl>
                                          <p:spTgt spid="69"/>
                                        </p:tgtEl>
                                        <p:attrNameLst>
                                          <p:attrName>style.visibility</p:attrName>
                                        </p:attrNameLst>
                                      </p:cBhvr>
                                      <p:to>
                                        <p:strVal val="visible"/>
                                      </p:to>
                                    </p:set>
                                    <p:animEffect filter="wipe(down)" transition="in">
                                      <p:cBhvr>
                                        <p:cTn dur="500" id="59"/>
                                        <p:tgtEl>
                                          <p:spTgt spid="69"/>
                                        </p:tgtEl>
                                      </p:cBhvr>
                                    </p:animEffect>
                                  </p:childTnLst>
                                </p:cTn>
                              </p:par>
                            </p:childTnLst>
                          </p:cTn>
                        </p:par>
                        <p:par>
                          <p:cTn fill="hold" id="60" nodeType="afterGroup">
                            <p:stCondLst>
                              <p:cond delay="7000"/>
                            </p:stCondLst>
                            <p:childTnLst>
                              <p:par>
                                <p:cTn fill="hold" grpId="0" id="61" nodeType="afterEffect" presetClass="entr" presetID="22" presetSubtype="8">
                                  <p:stCondLst>
                                    <p:cond delay="0"/>
                                  </p:stCondLst>
                                  <p:childTnLst>
                                    <p:set>
                                      <p:cBhvr>
                                        <p:cTn dur="1" fill="hold" id="62">
                                          <p:stCondLst>
                                            <p:cond delay="0"/>
                                          </p:stCondLst>
                                        </p:cTn>
                                        <p:tgtEl>
                                          <p:spTgt spid="113"/>
                                        </p:tgtEl>
                                        <p:attrNameLst>
                                          <p:attrName>style.visibility</p:attrName>
                                        </p:attrNameLst>
                                      </p:cBhvr>
                                      <p:to>
                                        <p:strVal val="visible"/>
                                      </p:to>
                                    </p:set>
                                    <p:animEffect filter="wipe(left)" transition="in">
                                      <p:cBhvr>
                                        <p:cTn dur="500" id="63"/>
                                        <p:tgtEl>
                                          <p:spTgt spid="113"/>
                                        </p:tgtEl>
                                      </p:cBhvr>
                                    </p:animEffect>
                                  </p:childTnLst>
                                </p:cTn>
                              </p:par>
                            </p:childTnLst>
                          </p:cTn>
                        </p:par>
                        <p:par>
                          <p:cTn fill="hold" id="64" nodeType="afterGroup">
                            <p:stCondLst>
                              <p:cond delay="7500"/>
                            </p:stCondLst>
                            <p:childTnLst>
                              <p:par>
                                <p:cTn fill="hold" id="65" nodeType="afterEffect" presetClass="entr" presetID="10" presetSubtype="0">
                                  <p:stCondLst>
                                    <p:cond delay="0"/>
                                  </p:stCondLst>
                                  <p:childTnLst>
                                    <p:set>
                                      <p:cBhvr>
                                        <p:cTn dur="1" fill="hold" id="66">
                                          <p:stCondLst>
                                            <p:cond delay="0"/>
                                          </p:stCondLst>
                                        </p:cTn>
                                        <p:tgtEl>
                                          <p:spTgt spid="107"/>
                                        </p:tgtEl>
                                        <p:attrNameLst>
                                          <p:attrName>style.visibility</p:attrName>
                                        </p:attrNameLst>
                                      </p:cBhvr>
                                      <p:to>
                                        <p:strVal val="visible"/>
                                      </p:to>
                                    </p:set>
                                    <p:animEffect filter="fade" transition="in">
                                      <p:cBhvr>
                                        <p:cTn dur="500" id="67"/>
                                        <p:tgtEl>
                                          <p:spTgt spid="107"/>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10"/>
      <p:bldP grpId="0" spid="111"/>
      <p:bldP grpId="0" spid="112"/>
      <p:bldP grpId="0" spid="113"/>
    </p:bldLst>
  </p:timing>
</p:sld>
</file>

<file path=ppt/slides/slide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cxnSp>
        <p:nvCxnSpPr>
          <p:cNvPr id="17" name="MH_Others_1"/>
          <p:cNvCxnSpPr/>
          <p:nvPr>
            <p:custDataLst>
              <p:tags r:id="rId3"/>
            </p:custDataLst>
          </p:nvPr>
        </p:nvCxnSpPr>
        <p:spPr>
          <a:xfrm flipH="1">
            <a:off x="6429375" y="1071227"/>
            <a:ext cx="0" cy="6161225"/>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sp>
        <p:nvSpPr>
          <p:cNvPr id="18" name="MH_Others_2"/>
          <p:cNvSpPr/>
          <p:nvPr>
            <p:custDataLst>
              <p:tags r:id="rId4"/>
            </p:custDataLst>
          </p:nvPr>
        </p:nvSpPr>
        <p:spPr>
          <a:xfrm flipH="1">
            <a:off x="4263630" y="1071225"/>
            <a:ext cx="4331490" cy="895583"/>
          </a:xfrm>
          <a:prstGeom prst="homePlate">
            <a:avLst>
              <a:gd fmla="val 0" name="adj"/>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0" lIns="0" rIns="0" rtlCol="0" tIns="0"/>
          <a:lstStyle/>
          <a:p>
            <a:pPr algn="ctr"/>
            <a:r>
              <a:rPr altLang="en-US" b="1" lang="zh-CN" sz="4217">
                <a:solidFill>
                  <a:srgbClr val="FFFFFF"/>
                </a:solidFill>
                <a:latin charset="0" panose="020b0604020202020204" pitchFamily="34" typeface="Arial"/>
                <a:ea charset="-122" panose="020b0503020204020204" pitchFamily="34" typeface="微软雅黑"/>
                <a:sym charset="0" panose="020b0604020202020204" pitchFamily="34" typeface="Arial"/>
              </a:rPr>
              <a:t>目 录</a:t>
            </a:r>
          </a:p>
        </p:txBody>
      </p:sp>
      <p:sp>
        <p:nvSpPr>
          <p:cNvPr id="21" name="MH_Others_3"/>
          <p:cNvSpPr/>
          <p:nvPr>
            <p:custDataLst>
              <p:tags r:id="rId5"/>
            </p:custDataLst>
          </p:nvPr>
        </p:nvSpPr>
        <p:spPr>
          <a:xfrm>
            <a:off x="6302142" y="7013952"/>
            <a:ext cx="254468" cy="219366"/>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2002">
              <a:solidFill>
                <a:srgbClr val="FFFFFF"/>
              </a:solidFill>
              <a:latin charset="0" panose="020b0604020202020204" pitchFamily="34" typeface="Arial"/>
              <a:ea charset="-122" panose="020b0503020204020204" pitchFamily="34" typeface="微软雅黑"/>
              <a:sym charset="0" panose="020b0604020202020204" pitchFamily="34" typeface="Arial"/>
            </a:endParaRPr>
          </a:p>
        </p:txBody>
      </p:sp>
      <p:sp>
        <p:nvSpPr>
          <p:cNvPr id="9" name="MH_Number_1"/>
          <p:cNvSpPr/>
          <p:nvPr>
            <p:custDataLst>
              <p:tags r:id="rId6"/>
            </p:custDataLst>
          </p:nvPr>
        </p:nvSpPr>
        <p:spPr>
          <a:xfrm>
            <a:off x="6445190" y="2619733"/>
            <a:ext cx="731988" cy="468944"/>
          </a:xfrm>
          <a:prstGeom prst="homePlat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0" lIns="0" rIns="0" rtlCol="0" tIns="0"/>
          <a:lstStyle/>
          <a:p>
            <a:pPr algn="ctr"/>
            <a:r>
              <a:rPr altLang="zh-CN" b="1" lang="en-US" sz="2531">
                <a:solidFill>
                  <a:srgbClr val="FFFFFF"/>
                </a:solidFill>
                <a:latin charset="0" panose="020b0604020202020204" pitchFamily="34" typeface="Arial"/>
                <a:ea charset="-122" panose="020b0503020204020204" pitchFamily="34" typeface="微软雅黑"/>
                <a:cs charset="0" panose="02020603050405020304" pitchFamily="18" typeface="Times New Roman"/>
                <a:sym charset="0" panose="020b0604020202020204" pitchFamily="34" typeface="Arial"/>
              </a:rPr>
              <a:t>01</a:t>
            </a:r>
          </a:p>
        </p:txBody>
      </p:sp>
      <p:sp>
        <p:nvSpPr>
          <p:cNvPr id="10" name="MH_Number_2"/>
          <p:cNvSpPr/>
          <p:nvPr>
            <p:custDataLst>
              <p:tags r:id="rId7"/>
            </p:custDataLst>
          </p:nvPr>
        </p:nvSpPr>
        <p:spPr>
          <a:xfrm flipH="1">
            <a:off x="5722833" y="3525312"/>
            <a:ext cx="731988" cy="468944"/>
          </a:xfrm>
          <a:prstGeom prst="homePlat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0" lIns="0" rIns="0" rtlCol="0" tIns="0"/>
          <a:lstStyle/>
          <a:p>
            <a:pPr algn="ctr"/>
            <a:r>
              <a:rPr altLang="zh-CN" b="1" lang="en-US" sz="2531">
                <a:solidFill>
                  <a:srgbClr val="FFFFFF"/>
                </a:solidFill>
                <a:latin charset="0" panose="020b0604020202020204" pitchFamily="34" typeface="Arial"/>
                <a:ea charset="-122" panose="020b0503020204020204" pitchFamily="34" typeface="微软雅黑"/>
                <a:cs charset="0" panose="02020603050405020304" pitchFamily="18" typeface="Times New Roman"/>
                <a:sym charset="0" panose="020b0604020202020204" pitchFamily="34" typeface="Arial"/>
              </a:rPr>
              <a:t>02</a:t>
            </a:r>
          </a:p>
        </p:txBody>
      </p:sp>
      <p:sp>
        <p:nvSpPr>
          <p:cNvPr id="11" name="MH_Number_3"/>
          <p:cNvSpPr/>
          <p:nvPr>
            <p:custDataLst>
              <p:tags r:id="rId8"/>
            </p:custDataLst>
          </p:nvPr>
        </p:nvSpPr>
        <p:spPr>
          <a:xfrm>
            <a:off x="6445190" y="4430892"/>
            <a:ext cx="731988" cy="468944"/>
          </a:xfrm>
          <a:prstGeom prst="homePlat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0" lIns="0" rIns="0" rtlCol="0" tIns="0"/>
          <a:lstStyle/>
          <a:p>
            <a:pPr algn="ctr"/>
            <a:r>
              <a:rPr altLang="zh-CN" b="1" lang="en-US" sz="2531">
                <a:solidFill>
                  <a:srgbClr val="FFFFFF"/>
                </a:solidFill>
                <a:latin charset="0" panose="020b0604020202020204" pitchFamily="34" typeface="Arial"/>
                <a:ea charset="-122" panose="020b0503020204020204" pitchFamily="34" typeface="微软雅黑"/>
                <a:cs charset="0" panose="02020603050405020304" pitchFamily="18" typeface="Times New Roman"/>
                <a:sym charset="0" panose="020b0604020202020204" pitchFamily="34" typeface="Arial"/>
              </a:rPr>
              <a:t>03</a:t>
            </a:r>
          </a:p>
        </p:txBody>
      </p:sp>
      <p:sp>
        <p:nvSpPr>
          <p:cNvPr id="12" name="MH_Number_4"/>
          <p:cNvSpPr/>
          <p:nvPr>
            <p:custDataLst>
              <p:tags r:id="rId9"/>
            </p:custDataLst>
          </p:nvPr>
        </p:nvSpPr>
        <p:spPr>
          <a:xfrm flipH="1">
            <a:off x="5722833" y="5336470"/>
            <a:ext cx="731988" cy="468944"/>
          </a:xfrm>
          <a:prstGeom prst="homePlat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0" lIns="0" rIns="0" rtlCol="0" tIns="0"/>
          <a:lstStyle/>
          <a:p>
            <a:pPr algn="ctr"/>
            <a:r>
              <a:rPr altLang="zh-CN" b="1" lang="en-US" sz="2531">
                <a:solidFill>
                  <a:srgbClr val="FFFFFF"/>
                </a:solidFill>
                <a:latin charset="0" panose="020b0604020202020204" pitchFamily="34" typeface="Arial"/>
                <a:ea charset="-122" panose="020b0503020204020204" pitchFamily="34" typeface="微软雅黑"/>
                <a:cs charset="0" panose="02020603050405020304" pitchFamily="18" typeface="Times New Roman"/>
                <a:sym charset="0" panose="020b0604020202020204" pitchFamily="34" typeface="Arial"/>
              </a:rPr>
              <a:t>04</a:t>
            </a:r>
          </a:p>
        </p:txBody>
      </p:sp>
      <p:sp>
        <p:nvSpPr>
          <p:cNvPr id="13" name="MH_Entry_1"/>
          <p:cNvSpPr/>
          <p:nvPr>
            <p:custDataLst>
              <p:tags r:id="rId10"/>
            </p:custDataLst>
          </p:nvPr>
        </p:nvSpPr>
        <p:spPr>
          <a:xfrm>
            <a:off x="7509437" y="2365343"/>
            <a:ext cx="2466406" cy="1096823"/>
          </a:xfrm>
          <a:custGeom>
            <a:gdLst>
              <a:gd fmla="*/ 0 w 2520280" name="connsiteX0"/>
              <a:gd fmla="*/ 1872208 h 1872208" name="connsiteY0"/>
              <a:gd fmla="*/ 2520280 w 2520280" name="connsiteX1"/>
              <a:gd fmla="*/ 1872208 h 1872208" name="connsiteY1"/>
              <a:gd fmla="*/ 0 w 2520280" name="connsiteX2"/>
              <a:gd fmla="*/ 1872208 h 1872208" name="connsiteY2"/>
              <a:gd fmla="*/ 0 w 2520280" name="connsiteX3"/>
              <a:gd fmla="*/ 0 h 1872208" name="connsiteY3"/>
              <a:gd fmla="*/ 916 w 2520280" name="connsiteX4"/>
              <a:gd fmla="*/ 0 h 1872208" name="connsiteY4"/>
              <a:gd fmla="*/ 0 w 2520280" name="connsiteX5"/>
              <a:gd fmla="*/ 0 h 1872208" name="connsiteY5"/>
              <a:gd fmla="*/ 0 w 2520280" name="connsiteX6"/>
              <a:gd fmla="*/ 0 h 1872208" name="connsiteY6"/>
              <a:gd fmla="*/ 0 w 2520280" name="connsiteX7"/>
              <a:gd fmla="*/ 0 h 1872208" name="connsiteY7"/>
              <a:gd fmla="*/ 0 w 2520280" name="connsiteX8"/>
              <a:gd fmla="*/ 0 h 1872208" name="connsiteY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b="b" l="l" r="r" t="t"/>
            <a:pathLst>
              <a:path h="1872208" w="2520280">
                <a:moveTo>
                  <a:pt x="0" y="1872208"/>
                </a:moveTo>
                <a:lnTo>
                  <a:pt x="2520280" y="1872208"/>
                </a:lnTo>
                <a:lnTo>
                  <a:pt x="0" y="1872208"/>
                </a:lnTo>
                <a:close/>
                <a:moveTo>
                  <a:pt x="0" y="0"/>
                </a:moveTo>
                <a:lnTo>
                  <a:pt x="916" y="0"/>
                </a:lnTo>
                <a:lnTo>
                  <a:pt x="0" y="0"/>
                </a:lnTo>
                <a:close/>
              </a:path>
            </a:pathLst>
          </a:custGeom>
          <a:noFill/>
          <a:ln cap="sq" w="3175">
            <a:noFill/>
            <a:bevel/>
          </a:ln>
        </p:spPr>
        <p:style>
          <a:lnRef idx="2">
            <a:schemeClr val="accent1">
              <a:shade val="50000"/>
            </a:schemeClr>
          </a:lnRef>
          <a:fillRef idx="1">
            <a:schemeClr val="accent1"/>
          </a:fillRef>
          <a:effectRef idx="0">
            <a:schemeClr val="accent1"/>
          </a:effectRef>
          <a:fontRef idx="minor">
            <a:schemeClr val="lt1"/>
          </a:fontRef>
        </p:style>
        <p:txBody>
          <a:bodyPr anchor="ctr" anchorCtr="0" bIns="0" compatLnSpc="1" forceAA="0" fromWordArt="0" horzOverflow="overflow" lIns="0" numCol="1" rIns="0" rot="0" rtlCol="0" spcCol="0" spcFirstLastPara="0" tIns="0" vert="horz" vertOverflow="overflow" wrap="square">
            <a:prstTxWarp prst="textNoShape">
              <a:avLst/>
            </a:prstTxWarp>
            <a:spAutoFit/>
          </a:bodyPr>
          <a:lstStyle/>
          <a:p>
            <a:r>
              <a:rPr altLang="en-US" lang="zh-CN" sz="2399">
                <a:solidFill>
                  <a:schemeClr val="bg1">
                    <a:lumMod val="65000"/>
                  </a:schemeClr>
                </a:solidFill>
                <a:latin charset="0" panose="020b0604020202020204" pitchFamily="34" typeface="Arial"/>
                <a:ea charset="-122" panose="020b0503020204020204" pitchFamily="34" typeface="微软雅黑"/>
                <a:sym charset="0" panose="020b0604020202020204" pitchFamily="34" typeface="Arial"/>
              </a:rPr>
              <a:t>年度工作概述ANNUAL WORK SUMMARY</a:t>
            </a:r>
          </a:p>
        </p:txBody>
      </p:sp>
      <p:sp>
        <p:nvSpPr>
          <p:cNvPr id="14" name="MH_Entry_2"/>
          <p:cNvSpPr/>
          <p:nvPr>
            <p:custDataLst>
              <p:tags r:id="rId11"/>
            </p:custDataLst>
          </p:nvPr>
        </p:nvSpPr>
        <p:spPr>
          <a:xfrm>
            <a:off x="2915087" y="3234811"/>
            <a:ext cx="2466406" cy="1096823"/>
          </a:xfrm>
          <a:custGeom>
            <a:gdLst>
              <a:gd fmla="*/ 0 w 2520280" name="connsiteX0"/>
              <a:gd fmla="*/ 1872208 h 1872208" name="connsiteY0"/>
              <a:gd fmla="*/ 2520280 w 2520280" name="connsiteX1"/>
              <a:gd fmla="*/ 1872208 h 1872208" name="connsiteY1"/>
              <a:gd fmla="*/ 0 w 2520280" name="connsiteX2"/>
              <a:gd fmla="*/ 1872208 h 1872208" name="connsiteY2"/>
              <a:gd fmla="*/ 0 w 2520280" name="connsiteX3"/>
              <a:gd fmla="*/ 0 h 1872208" name="connsiteY3"/>
              <a:gd fmla="*/ 916 w 2520280" name="connsiteX4"/>
              <a:gd fmla="*/ 0 h 1872208" name="connsiteY4"/>
              <a:gd fmla="*/ 0 w 2520280" name="connsiteX5"/>
              <a:gd fmla="*/ 0 h 1872208" name="connsiteY5"/>
              <a:gd fmla="*/ 0 w 2520280" name="connsiteX6"/>
              <a:gd fmla="*/ 0 h 1872208" name="connsiteY6"/>
              <a:gd fmla="*/ 0 w 2520280" name="connsiteX7"/>
              <a:gd fmla="*/ 0 h 1872208" name="connsiteY7"/>
              <a:gd fmla="*/ 0 w 2520280" name="connsiteX8"/>
              <a:gd fmla="*/ 0 h 1872208" name="connsiteY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b="b" l="l" r="r" t="t"/>
            <a:pathLst>
              <a:path h="1872208" w="2520280">
                <a:moveTo>
                  <a:pt x="0" y="1872208"/>
                </a:moveTo>
                <a:lnTo>
                  <a:pt x="2520280" y="1872208"/>
                </a:lnTo>
                <a:lnTo>
                  <a:pt x="0" y="1872208"/>
                </a:lnTo>
                <a:close/>
                <a:moveTo>
                  <a:pt x="0" y="0"/>
                </a:moveTo>
                <a:lnTo>
                  <a:pt x="916" y="0"/>
                </a:lnTo>
                <a:lnTo>
                  <a:pt x="0" y="0"/>
                </a:lnTo>
                <a:close/>
              </a:path>
            </a:pathLst>
          </a:custGeom>
          <a:noFill/>
          <a:ln cap="sq" w="3175">
            <a:noFill/>
            <a:bevel/>
          </a:ln>
        </p:spPr>
        <p:style>
          <a:lnRef idx="2">
            <a:schemeClr val="accent1">
              <a:shade val="50000"/>
            </a:schemeClr>
          </a:lnRef>
          <a:fillRef idx="1">
            <a:schemeClr val="accent1"/>
          </a:fillRef>
          <a:effectRef idx="0">
            <a:schemeClr val="accent1"/>
          </a:effectRef>
          <a:fontRef idx="minor">
            <a:schemeClr val="lt1"/>
          </a:fontRef>
        </p:style>
        <p:txBody>
          <a:bodyPr anchor="ctr" anchorCtr="0" bIns="0" compatLnSpc="1" forceAA="0" fromWordArt="0" horzOverflow="overflow" lIns="0" numCol="1" rIns="0" rot="0" rtlCol="0" spcCol="0" spcFirstLastPara="0" tIns="0" vert="horz" vertOverflow="overflow" wrap="square">
            <a:prstTxWarp prst="textNoShape">
              <a:avLst/>
            </a:prstTxWarp>
            <a:spAutoFit/>
          </a:bodyPr>
          <a:lstStyle/>
          <a:p>
            <a:pPr algn="r" lvl="0"/>
            <a:r>
              <a:rPr altLang="en-US" lang="zh-CN" sz="2399">
                <a:solidFill>
                  <a:schemeClr val="bg1">
                    <a:lumMod val="65000"/>
                  </a:schemeClr>
                </a:solidFill>
                <a:latin charset="0" panose="020b0604020202020204" pitchFamily="34" typeface="Arial"/>
                <a:ea charset="-122" panose="020b0503020204020204" pitchFamily="34" typeface="微软雅黑"/>
                <a:sym charset="0" panose="020b0604020202020204" pitchFamily="34" typeface="Arial"/>
              </a:rPr>
              <a:t>工作完成情况COMPLETION OF WORK</a:t>
            </a:r>
          </a:p>
        </p:txBody>
      </p:sp>
      <p:sp>
        <p:nvSpPr>
          <p:cNvPr id="15" name="MH_Entry_3"/>
          <p:cNvSpPr/>
          <p:nvPr>
            <p:custDataLst>
              <p:tags r:id="rId12"/>
            </p:custDataLst>
          </p:nvPr>
        </p:nvSpPr>
        <p:spPr>
          <a:xfrm>
            <a:off x="7509437" y="4104280"/>
            <a:ext cx="2466406" cy="1096823"/>
          </a:xfrm>
          <a:custGeom>
            <a:gdLst>
              <a:gd fmla="*/ 0 w 2520280" name="connsiteX0"/>
              <a:gd fmla="*/ 1872208 h 1872208" name="connsiteY0"/>
              <a:gd fmla="*/ 2520280 w 2520280" name="connsiteX1"/>
              <a:gd fmla="*/ 1872208 h 1872208" name="connsiteY1"/>
              <a:gd fmla="*/ 0 w 2520280" name="connsiteX2"/>
              <a:gd fmla="*/ 1872208 h 1872208" name="connsiteY2"/>
              <a:gd fmla="*/ 0 w 2520280" name="connsiteX3"/>
              <a:gd fmla="*/ 0 h 1872208" name="connsiteY3"/>
              <a:gd fmla="*/ 916 w 2520280" name="connsiteX4"/>
              <a:gd fmla="*/ 0 h 1872208" name="connsiteY4"/>
              <a:gd fmla="*/ 0 w 2520280" name="connsiteX5"/>
              <a:gd fmla="*/ 0 h 1872208" name="connsiteY5"/>
              <a:gd fmla="*/ 0 w 2520280" name="connsiteX6"/>
              <a:gd fmla="*/ 0 h 1872208" name="connsiteY6"/>
              <a:gd fmla="*/ 0 w 2520280" name="connsiteX7"/>
              <a:gd fmla="*/ 0 h 1872208" name="connsiteY7"/>
              <a:gd fmla="*/ 0 w 2520280" name="connsiteX8"/>
              <a:gd fmla="*/ 0 h 1872208" name="connsiteY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b="b" l="l" r="r" t="t"/>
            <a:pathLst>
              <a:path h="1872208" w="2520280">
                <a:moveTo>
                  <a:pt x="0" y="1872208"/>
                </a:moveTo>
                <a:lnTo>
                  <a:pt x="2520280" y="1872208"/>
                </a:lnTo>
                <a:lnTo>
                  <a:pt x="0" y="1872208"/>
                </a:lnTo>
                <a:close/>
                <a:moveTo>
                  <a:pt x="0" y="0"/>
                </a:moveTo>
                <a:lnTo>
                  <a:pt x="916" y="0"/>
                </a:lnTo>
                <a:lnTo>
                  <a:pt x="0" y="0"/>
                </a:lnTo>
                <a:close/>
              </a:path>
            </a:pathLst>
          </a:custGeom>
          <a:noFill/>
          <a:ln cap="sq" w="3175">
            <a:noFill/>
            <a:bevel/>
          </a:ln>
        </p:spPr>
        <p:style>
          <a:lnRef idx="2">
            <a:schemeClr val="accent1">
              <a:shade val="50000"/>
            </a:schemeClr>
          </a:lnRef>
          <a:fillRef idx="1">
            <a:schemeClr val="accent1"/>
          </a:fillRef>
          <a:effectRef idx="0">
            <a:schemeClr val="accent1"/>
          </a:effectRef>
          <a:fontRef idx="minor">
            <a:schemeClr val="lt1"/>
          </a:fontRef>
        </p:style>
        <p:txBody>
          <a:bodyPr anchor="ctr" anchorCtr="0" bIns="0" compatLnSpc="1" forceAA="0" fromWordArt="0" horzOverflow="overflow" lIns="0" numCol="1" rIns="0" rot="0" rtlCol="0" spcCol="0" spcFirstLastPara="0" tIns="0" vert="horz" vertOverflow="overflow" wrap="square">
            <a:prstTxWarp prst="textNoShape">
              <a:avLst/>
            </a:prstTxWarp>
            <a:spAutoFit/>
          </a:bodyPr>
          <a:lstStyle/>
          <a:p>
            <a:pPr lvl="0"/>
            <a:r>
              <a:rPr altLang="en-US" lang="zh-CN" sz="2399">
                <a:solidFill>
                  <a:schemeClr val="bg1">
                    <a:lumMod val="65000"/>
                  </a:schemeClr>
                </a:solidFill>
                <a:latin charset="0" panose="020b0604020202020204" pitchFamily="34" typeface="Arial"/>
                <a:ea charset="-122" panose="020b0503020204020204" pitchFamily="34" typeface="微软雅黑"/>
                <a:sym charset="0" panose="020b0604020202020204" pitchFamily="34" typeface="Arial"/>
              </a:rPr>
              <a:t>成功项目展示SUCCESSFUL PROJECT </a:t>
            </a:r>
          </a:p>
        </p:txBody>
      </p:sp>
      <p:sp>
        <p:nvSpPr>
          <p:cNvPr id="16" name="MH_Entry_4"/>
          <p:cNvSpPr/>
          <p:nvPr>
            <p:custDataLst>
              <p:tags r:id="rId13"/>
            </p:custDataLst>
          </p:nvPr>
        </p:nvSpPr>
        <p:spPr>
          <a:xfrm>
            <a:off x="2915087" y="4973748"/>
            <a:ext cx="2466406" cy="1096823"/>
          </a:xfrm>
          <a:custGeom>
            <a:gdLst>
              <a:gd fmla="*/ 0 w 2520280" name="connsiteX0"/>
              <a:gd fmla="*/ 1872208 h 1872208" name="connsiteY0"/>
              <a:gd fmla="*/ 2520280 w 2520280" name="connsiteX1"/>
              <a:gd fmla="*/ 1872208 h 1872208" name="connsiteY1"/>
              <a:gd fmla="*/ 0 w 2520280" name="connsiteX2"/>
              <a:gd fmla="*/ 1872208 h 1872208" name="connsiteY2"/>
              <a:gd fmla="*/ 0 w 2520280" name="connsiteX3"/>
              <a:gd fmla="*/ 0 h 1872208" name="connsiteY3"/>
              <a:gd fmla="*/ 916 w 2520280" name="connsiteX4"/>
              <a:gd fmla="*/ 0 h 1872208" name="connsiteY4"/>
              <a:gd fmla="*/ 0 w 2520280" name="connsiteX5"/>
              <a:gd fmla="*/ 0 h 1872208" name="connsiteY5"/>
              <a:gd fmla="*/ 0 w 2520280" name="connsiteX6"/>
              <a:gd fmla="*/ 0 h 1872208" name="connsiteY6"/>
              <a:gd fmla="*/ 0 w 2520280" name="connsiteX7"/>
              <a:gd fmla="*/ 0 h 1872208" name="connsiteY7"/>
              <a:gd fmla="*/ 0 w 2520280" name="connsiteX8"/>
              <a:gd fmla="*/ 0 h 1872208" name="connsiteY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b="b" l="l" r="r" t="t"/>
            <a:pathLst>
              <a:path h="1872208" w="2520280">
                <a:moveTo>
                  <a:pt x="0" y="1872208"/>
                </a:moveTo>
                <a:lnTo>
                  <a:pt x="2520280" y="1872208"/>
                </a:lnTo>
                <a:lnTo>
                  <a:pt x="0" y="1872208"/>
                </a:lnTo>
                <a:close/>
                <a:moveTo>
                  <a:pt x="0" y="0"/>
                </a:moveTo>
                <a:lnTo>
                  <a:pt x="916" y="0"/>
                </a:lnTo>
                <a:lnTo>
                  <a:pt x="0" y="0"/>
                </a:lnTo>
                <a:close/>
              </a:path>
            </a:pathLst>
          </a:custGeom>
          <a:noFill/>
          <a:ln cap="sq" w="3175">
            <a:noFill/>
            <a:bevel/>
          </a:ln>
        </p:spPr>
        <p:style>
          <a:lnRef idx="2">
            <a:schemeClr val="accent1">
              <a:shade val="50000"/>
            </a:schemeClr>
          </a:lnRef>
          <a:fillRef idx="1">
            <a:schemeClr val="accent1"/>
          </a:fillRef>
          <a:effectRef idx="0">
            <a:schemeClr val="accent1"/>
          </a:effectRef>
          <a:fontRef idx="minor">
            <a:schemeClr val="lt1"/>
          </a:fontRef>
        </p:style>
        <p:txBody>
          <a:bodyPr anchor="ctr" anchorCtr="0" bIns="0" compatLnSpc="1" forceAA="0" fromWordArt="0" horzOverflow="overflow" lIns="0" numCol="1" rIns="0" rot="0" rtlCol="0" spcCol="0" spcFirstLastPara="0" tIns="0" vert="horz" vertOverflow="overflow" wrap="square">
            <a:prstTxWarp prst="textNoShape">
              <a:avLst/>
            </a:prstTxWarp>
            <a:spAutoFit/>
          </a:bodyPr>
          <a:lstStyle/>
          <a:p>
            <a:pPr algn="r" lvl="0"/>
            <a:r>
              <a:rPr altLang="en-US" lang="zh-CN" sz="2399">
                <a:solidFill>
                  <a:schemeClr val="bg1">
                    <a:lumMod val="65000"/>
                  </a:schemeClr>
                </a:solidFill>
                <a:latin charset="0" panose="020b0604020202020204" pitchFamily="34" typeface="Arial"/>
                <a:ea charset="-122" panose="020b0503020204020204" pitchFamily="34" typeface="微软雅黑"/>
                <a:sym charset="0" panose="020b0604020202020204" pitchFamily="34" typeface="Arial"/>
              </a:rPr>
              <a:t>明年工作计划</a:t>
            </a:r>
          </a:p>
          <a:p>
            <a:pPr algn="r" lvl="0"/>
            <a:r>
              <a:rPr altLang="en-US" lang="zh-CN" sz="2399">
                <a:solidFill>
                  <a:schemeClr val="bg1">
                    <a:lumMod val="65000"/>
                  </a:schemeClr>
                </a:solidFill>
                <a:latin charset="0" panose="020b0604020202020204" pitchFamily="34" typeface="Arial"/>
                <a:ea charset="-122" panose="020b0503020204020204" pitchFamily="34" typeface="微软雅黑"/>
                <a:sym charset="0" panose="020b0604020202020204" pitchFamily="34" typeface="Arial"/>
              </a:rPr>
              <a:t>NEXT YEAR WORK PLAN</a:t>
            </a:r>
          </a:p>
        </p:txBody>
      </p:sp>
    </p:spTree>
    <p:custDataLst>
      <p:tags r:id="rId14"/>
    </p:custDataLst>
    <p:extLst>
      <p:ext uri="{BB962C8B-B14F-4D97-AF65-F5344CB8AC3E}">
        <p14:creationId val="1370372413"/>
      </p:ext>
    </p:extLst>
  </p:cSld>
  <p:clrMapOvr>
    <a:masterClrMapping/>
  </p:clrMapOvr>
  <mc:AlternateContent>
    <mc:Choice Requires="p15">
      <p:transition p14:dur="1250" spd="slow">
        <p15:prstTrans prst="peelOff"/>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16" presetSubtype="21">
                                  <p:stCondLst>
                                    <p:cond delay="0"/>
                                  </p:stCondLst>
                                  <p:childTnLst>
                                    <p:set>
                                      <p:cBhvr>
                                        <p:cTn dur="1" fill="hold" id="6">
                                          <p:stCondLst>
                                            <p:cond delay="0"/>
                                          </p:stCondLst>
                                        </p:cTn>
                                        <p:tgtEl>
                                          <p:spTgt spid="18"/>
                                        </p:tgtEl>
                                        <p:attrNameLst>
                                          <p:attrName>style.visibility</p:attrName>
                                        </p:attrNameLst>
                                      </p:cBhvr>
                                      <p:to>
                                        <p:strVal val="visible"/>
                                      </p:to>
                                    </p:set>
                                    <p:animEffect filter="barn(inVertical)" transition="in">
                                      <p:cBhvr>
                                        <p:cTn dur="500" id="7"/>
                                        <p:tgtEl>
                                          <p:spTgt spid="18"/>
                                        </p:tgtEl>
                                      </p:cBhvr>
                                    </p:animEffect>
                                  </p:childTnLst>
                                </p:cTn>
                              </p:par>
                            </p:childTnLst>
                          </p:cTn>
                        </p:par>
                      </p:childTnLst>
                    </p:cTn>
                  </p:par>
                  <p:par>
                    <p:cTn fill="hold" id="8" nodeType="clickPar">
                      <p:stCondLst>
                        <p:cond delay="indefinite"/>
                      </p:stCondLst>
                      <p:childTnLst>
                        <p:par>
                          <p:cTn fill="hold" id="9" nodeType="afterGroup">
                            <p:stCondLst>
                              <p:cond delay="0"/>
                            </p:stCondLst>
                            <p:childTnLst>
                              <p:par>
                                <p:cTn fill="hold" id="10" nodeType="clickEffect" presetClass="entr" presetID="22" presetSubtype="1">
                                  <p:stCondLst>
                                    <p:cond delay="0"/>
                                  </p:stCondLst>
                                  <p:childTnLst>
                                    <p:set>
                                      <p:cBhvr>
                                        <p:cTn dur="1" fill="hold" id="11">
                                          <p:stCondLst>
                                            <p:cond delay="0"/>
                                          </p:stCondLst>
                                        </p:cTn>
                                        <p:tgtEl>
                                          <p:spTgt spid="17"/>
                                        </p:tgtEl>
                                        <p:attrNameLst>
                                          <p:attrName>style.visibility</p:attrName>
                                        </p:attrNameLst>
                                      </p:cBhvr>
                                      <p:to>
                                        <p:strVal val="visible"/>
                                      </p:to>
                                    </p:set>
                                    <p:animEffect filter="wipe(up)" transition="in">
                                      <p:cBhvr>
                                        <p:cTn dur="500" id="12"/>
                                        <p:tgtEl>
                                          <p:spTgt spid="17"/>
                                        </p:tgtEl>
                                      </p:cBhvr>
                                    </p:animEffect>
                                  </p:childTnLst>
                                </p:cTn>
                              </p:par>
                            </p:childTnLst>
                          </p:cTn>
                        </p:par>
                      </p:childTnLst>
                    </p:cTn>
                  </p:par>
                  <p:par>
                    <p:cTn fill="hold" id="13" nodeType="clickPar">
                      <p:stCondLst>
                        <p:cond delay="indefinite"/>
                      </p:stCondLst>
                      <p:childTnLst>
                        <p:par>
                          <p:cTn fill="hold" id="14" nodeType="afterGroup">
                            <p:stCondLst>
                              <p:cond delay="0"/>
                            </p:stCondLst>
                            <p:childTnLst>
                              <p:par>
                                <p:cTn fill="hold" grpId="0" id="15" nodeType="clickEffect" presetClass="entr" presetID="22" presetSubtype="8">
                                  <p:stCondLst>
                                    <p:cond delay="0"/>
                                  </p:stCondLst>
                                  <p:childTnLst>
                                    <p:set>
                                      <p:cBhvr>
                                        <p:cTn dur="1" fill="hold" id="16">
                                          <p:stCondLst>
                                            <p:cond delay="0"/>
                                          </p:stCondLst>
                                        </p:cTn>
                                        <p:tgtEl>
                                          <p:spTgt spid="9"/>
                                        </p:tgtEl>
                                        <p:attrNameLst>
                                          <p:attrName>style.visibility</p:attrName>
                                        </p:attrNameLst>
                                      </p:cBhvr>
                                      <p:to>
                                        <p:strVal val="visible"/>
                                      </p:to>
                                    </p:set>
                                    <p:animEffect filter="wipe(left)" transition="in">
                                      <p:cBhvr>
                                        <p:cTn dur="500" id="17"/>
                                        <p:tgtEl>
                                          <p:spTgt spid="9"/>
                                        </p:tgtEl>
                                      </p:cBhvr>
                                    </p:animEffect>
                                  </p:childTnLst>
                                </p:cTn>
                              </p:par>
                            </p:childTnLst>
                          </p:cTn>
                        </p:par>
                      </p:childTnLst>
                    </p:cTn>
                  </p:par>
                  <p:par>
                    <p:cTn fill="hold" id="18" nodeType="clickPar">
                      <p:stCondLst>
                        <p:cond delay="indefinite"/>
                      </p:stCondLst>
                      <p:childTnLst>
                        <p:par>
                          <p:cTn fill="hold" id="19" nodeType="afterGroup">
                            <p:stCondLst>
                              <p:cond delay="0"/>
                            </p:stCondLst>
                            <p:childTnLst>
                              <p:par>
                                <p:cTn fill="hold" grpId="0" id="20" nodeType="clickEffect" presetClass="entr" presetID="22" presetSubtype="4">
                                  <p:stCondLst>
                                    <p:cond delay="0"/>
                                  </p:stCondLst>
                                  <p:childTnLst>
                                    <p:set>
                                      <p:cBhvr>
                                        <p:cTn dur="1" fill="hold" id="21">
                                          <p:stCondLst>
                                            <p:cond delay="0"/>
                                          </p:stCondLst>
                                        </p:cTn>
                                        <p:tgtEl>
                                          <p:spTgt spid="13"/>
                                        </p:tgtEl>
                                        <p:attrNameLst>
                                          <p:attrName>style.visibility</p:attrName>
                                        </p:attrNameLst>
                                      </p:cBhvr>
                                      <p:to>
                                        <p:strVal val="visible"/>
                                      </p:to>
                                    </p:set>
                                    <p:animEffect filter="wipe(down)" transition="in">
                                      <p:cBhvr>
                                        <p:cTn dur="500" id="22"/>
                                        <p:tgtEl>
                                          <p:spTgt spid="13"/>
                                        </p:tgtEl>
                                      </p:cBhvr>
                                    </p:animEffect>
                                  </p:childTnLst>
                                </p:cTn>
                              </p:par>
                            </p:childTnLst>
                          </p:cTn>
                        </p:par>
                      </p:childTnLst>
                    </p:cTn>
                  </p:par>
                  <p:par>
                    <p:cTn fill="hold" id="23" nodeType="clickPar">
                      <p:stCondLst>
                        <p:cond delay="indefinite"/>
                      </p:stCondLst>
                      <p:childTnLst>
                        <p:par>
                          <p:cTn fill="hold" id="24" nodeType="afterGroup">
                            <p:stCondLst>
                              <p:cond delay="0"/>
                            </p:stCondLst>
                            <p:childTnLst>
                              <p:par>
                                <p:cTn fill="hold" grpId="0" id="25" nodeType="clickEffect" presetClass="entr" presetID="22" presetSubtype="2">
                                  <p:stCondLst>
                                    <p:cond delay="0"/>
                                  </p:stCondLst>
                                  <p:childTnLst>
                                    <p:set>
                                      <p:cBhvr>
                                        <p:cTn dur="1" fill="hold" id="26">
                                          <p:stCondLst>
                                            <p:cond delay="0"/>
                                          </p:stCondLst>
                                        </p:cTn>
                                        <p:tgtEl>
                                          <p:spTgt spid="10"/>
                                        </p:tgtEl>
                                        <p:attrNameLst>
                                          <p:attrName>style.visibility</p:attrName>
                                        </p:attrNameLst>
                                      </p:cBhvr>
                                      <p:to>
                                        <p:strVal val="visible"/>
                                      </p:to>
                                    </p:set>
                                    <p:animEffect filter="wipe(right)" transition="in">
                                      <p:cBhvr>
                                        <p:cTn dur="500" id="27"/>
                                        <p:tgtEl>
                                          <p:spTgt spid="10"/>
                                        </p:tgtEl>
                                      </p:cBhvr>
                                    </p:animEffect>
                                  </p:childTnLst>
                                </p:cTn>
                              </p:par>
                            </p:childTnLst>
                          </p:cTn>
                        </p:par>
                      </p:childTnLst>
                    </p:cTn>
                  </p:par>
                  <p:par>
                    <p:cTn fill="hold" id="28" nodeType="clickPar">
                      <p:stCondLst>
                        <p:cond delay="indefinite"/>
                      </p:stCondLst>
                      <p:childTnLst>
                        <p:par>
                          <p:cTn fill="hold" id="29" nodeType="afterGroup">
                            <p:stCondLst>
                              <p:cond delay="0"/>
                            </p:stCondLst>
                            <p:childTnLst>
                              <p:par>
                                <p:cTn fill="hold" grpId="0" id="30" nodeType="clickEffect" presetClass="entr" presetID="22" presetSubtype="4">
                                  <p:stCondLst>
                                    <p:cond delay="0"/>
                                  </p:stCondLst>
                                  <p:childTnLst>
                                    <p:set>
                                      <p:cBhvr>
                                        <p:cTn dur="1" fill="hold" id="31">
                                          <p:stCondLst>
                                            <p:cond delay="0"/>
                                          </p:stCondLst>
                                        </p:cTn>
                                        <p:tgtEl>
                                          <p:spTgt spid="14"/>
                                        </p:tgtEl>
                                        <p:attrNameLst>
                                          <p:attrName>style.visibility</p:attrName>
                                        </p:attrNameLst>
                                      </p:cBhvr>
                                      <p:to>
                                        <p:strVal val="visible"/>
                                      </p:to>
                                    </p:set>
                                    <p:animEffect filter="wipe(down)" transition="in">
                                      <p:cBhvr>
                                        <p:cTn dur="500" id="32"/>
                                        <p:tgtEl>
                                          <p:spTgt spid="14"/>
                                        </p:tgtEl>
                                      </p:cBhvr>
                                    </p:animEffect>
                                  </p:childTnLst>
                                </p:cTn>
                              </p:par>
                            </p:childTnLst>
                          </p:cTn>
                        </p:par>
                      </p:childTnLst>
                    </p:cTn>
                  </p:par>
                  <p:par>
                    <p:cTn fill="hold" id="33" nodeType="clickPar">
                      <p:stCondLst>
                        <p:cond delay="indefinite"/>
                      </p:stCondLst>
                      <p:childTnLst>
                        <p:par>
                          <p:cTn fill="hold" id="34" nodeType="afterGroup">
                            <p:stCondLst>
                              <p:cond delay="0"/>
                            </p:stCondLst>
                            <p:childTnLst>
                              <p:par>
                                <p:cTn fill="hold" grpId="0" id="35" nodeType="clickEffect" presetClass="entr" presetID="22" presetSubtype="8">
                                  <p:stCondLst>
                                    <p:cond delay="0"/>
                                  </p:stCondLst>
                                  <p:childTnLst>
                                    <p:set>
                                      <p:cBhvr>
                                        <p:cTn dur="1" fill="hold" id="36">
                                          <p:stCondLst>
                                            <p:cond delay="0"/>
                                          </p:stCondLst>
                                        </p:cTn>
                                        <p:tgtEl>
                                          <p:spTgt spid="11"/>
                                        </p:tgtEl>
                                        <p:attrNameLst>
                                          <p:attrName>style.visibility</p:attrName>
                                        </p:attrNameLst>
                                      </p:cBhvr>
                                      <p:to>
                                        <p:strVal val="visible"/>
                                      </p:to>
                                    </p:set>
                                    <p:animEffect filter="wipe(left)" transition="in">
                                      <p:cBhvr>
                                        <p:cTn dur="500" id="37"/>
                                        <p:tgtEl>
                                          <p:spTgt spid="11"/>
                                        </p:tgtEl>
                                      </p:cBhvr>
                                    </p:animEffect>
                                  </p:childTnLst>
                                </p:cTn>
                              </p:par>
                            </p:childTnLst>
                          </p:cTn>
                        </p:par>
                      </p:childTnLst>
                    </p:cTn>
                  </p:par>
                  <p:par>
                    <p:cTn fill="hold" id="38" nodeType="clickPar">
                      <p:stCondLst>
                        <p:cond delay="indefinite"/>
                      </p:stCondLst>
                      <p:childTnLst>
                        <p:par>
                          <p:cTn fill="hold" id="39" nodeType="afterGroup">
                            <p:stCondLst>
                              <p:cond delay="0"/>
                            </p:stCondLst>
                            <p:childTnLst>
                              <p:par>
                                <p:cTn fill="hold" grpId="0" id="40" nodeType="clickEffect" presetClass="entr" presetID="22" presetSubtype="4">
                                  <p:stCondLst>
                                    <p:cond delay="0"/>
                                  </p:stCondLst>
                                  <p:childTnLst>
                                    <p:set>
                                      <p:cBhvr>
                                        <p:cTn dur="1" fill="hold" id="41">
                                          <p:stCondLst>
                                            <p:cond delay="0"/>
                                          </p:stCondLst>
                                        </p:cTn>
                                        <p:tgtEl>
                                          <p:spTgt spid="15"/>
                                        </p:tgtEl>
                                        <p:attrNameLst>
                                          <p:attrName>style.visibility</p:attrName>
                                        </p:attrNameLst>
                                      </p:cBhvr>
                                      <p:to>
                                        <p:strVal val="visible"/>
                                      </p:to>
                                    </p:set>
                                    <p:animEffect filter="wipe(down)" transition="in">
                                      <p:cBhvr>
                                        <p:cTn dur="500" id="42"/>
                                        <p:tgtEl>
                                          <p:spTgt spid="15"/>
                                        </p:tgtEl>
                                      </p:cBhvr>
                                    </p:animEffect>
                                  </p:childTnLst>
                                </p:cTn>
                              </p:par>
                            </p:childTnLst>
                          </p:cTn>
                        </p:par>
                      </p:childTnLst>
                    </p:cTn>
                  </p:par>
                  <p:par>
                    <p:cTn fill="hold" id="43" nodeType="clickPar">
                      <p:stCondLst>
                        <p:cond delay="indefinite"/>
                      </p:stCondLst>
                      <p:childTnLst>
                        <p:par>
                          <p:cTn fill="hold" id="44" nodeType="afterGroup">
                            <p:stCondLst>
                              <p:cond delay="0"/>
                            </p:stCondLst>
                            <p:childTnLst>
                              <p:par>
                                <p:cTn fill="hold" grpId="0" id="45" nodeType="clickEffect" presetClass="entr" presetID="22" presetSubtype="2">
                                  <p:stCondLst>
                                    <p:cond delay="0"/>
                                  </p:stCondLst>
                                  <p:childTnLst>
                                    <p:set>
                                      <p:cBhvr>
                                        <p:cTn dur="1" fill="hold" id="46">
                                          <p:stCondLst>
                                            <p:cond delay="0"/>
                                          </p:stCondLst>
                                        </p:cTn>
                                        <p:tgtEl>
                                          <p:spTgt spid="12"/>
                                        </p:tgtEl>
                                        <p:attrNameLst>
                                          <p:attrName>style.visibility</p:attrName>
                                        </p:attrNameLst>
                                      </p:cBhvr>
                                      <p:to>
                                        <p:strVal val="visible"/>
                                      </p:to>
                                    </p:set>
                                    <p:animEffect filter="wipe(right)" transition="in">
                                      <p:cBhvr>
                                        <p:cTn dur="500" id="47"/>
                                        <p:tgtEl>
                                          <p:spTgt spid="12"/>
                                        </p:tgtEl>
                                      </p:cBhvr>
                                    </p:animEffect>
                                  </p:childTnLst>
                                </p:cTn>
                              </p:par>
                            </p:childTnLst>
                          </p:cTn>
                        </p:par>
                      </p:childTnLst>
                    </p:cTn>
                  </p:par>
                  <p:par>
                    <p:cTn fill="hold" id="48" nodeType="clickPar">
                      <p:stCondLst>
                        <p:cond delay="indefinite"/>
                      </p:stCondLst>
                      <p:childTnLst>
                        <p:par>
                          <p:cTn fill="hold" id="49" nodeType="afterGroup">
                            <p:stCondLst>
                              <p:cond delay="0"/>
                            </p:stCondLst>
                            <p:childTnLst>
                              <p:par>
                                <p:cTn fill="hold" grpId="0" id="50" nodeType="clickEffect" presetClass="entr" presetID="22" presetSubtype="4">
                                  <p:stCondLst>
                                    <p:cond delay="0"/>
                                  </p:stCondLst>
                                  <p:childTnLst>
                                    <p:set>
                                      <p:cBhvr>
                                        <p:cTn dur="1" fill="hold" id="51">
                                          <p:stCondLst>
                                            <p:cond delay="0"/>
                                          </p:stCondLst>
                                        </p:cTn>
                                        <p:tgtEl>
                                          <p:spTgt spid="16"/>
                                        </p:tgtEl>
                                        <p:attrNameLst>
                                          <p:attrName>style.visibility</p:attrName>
                                        </p:attrNameLst>
                                      </p:cBhvr>
                                      <p:to>
                                        <p:strVal val="visible"/>
                                      </p:to>
                                    </p:set>
                                    <p:animEffect filter="wipe(down)" transition="in">
                                      <p:cBhvr>
                                        <p:cTn dur="500" id="52"/>
                                        <p:tgtEl>
                                          <p:spTgt spid="16"/>
                                        </p:tgtEl>
                                      </p:cBhvr>
                                    </p:animEffect>
                                  </p:childTnLst>
                                </p:cTn>
                              </p:par>
                            </p:childTnLst>
                          </p:cTn>
                        </p:par>
                      </p:childTnLst>
                    </p:cTn>
                  </p:par>
                  <p:par>
                    <p:cTn fill="hold" id="53" nodeType="clickPar">
                      <p:stCondLst>
                        <p:cond delay="indefinite"/>
                      </p:stCondLst>
                      <p:childTnLst>
                        <p:par>
                          <p:cTn fill="hold" id="54" nodeType="afterGroup">
                            <p:stCondLst>
                              <p:cond delay="0"/>
                            </p:stCondLst>
                            <p:childTnLst>
                              <p:par>
                                <p:cTn fill="hold" grpId="0" id="55" nodeType="clickEffect" presetClass="entr" presetID="42" presetSubtype="0">
                                  <p:stCondLst>
                                    <p:cond delay="0"/>
                                  </p:stCondLst>
                                  <p:childTnLst>
                                    <p:set>
                                      <p:cBhvr>
                                        <p:cTn dur="1" fill="hold" id="56">
                                          <p:stCondLst>
                                            <p:cond delay="0"/>
                                          </p:stCondLst>
                                        </p:cTn>
                                        <p:tgtEl>
                                          <p:spTgt spid="21"/>
                                        </p:tgtEl>
                                        <p:attrNameLst>
                                          <p:attrName>style.visibility</p:attrName>
                                        </p:attrNameLst>
                                      </p:cBhvr>
                                      <p:to>
                                        <p:strVal val="visible"/>
                                      </p:to>
                                    </p:set>
                                    <p:animEffect filter="fade" transition="in">
                                      <p:cBhvr>
                                        <p:cTn dur="1000" id="57"/>
                                        <p:tgtEl>
                                          <p:spTgt spid="21"/>
                                        </p:tgtEl>
                                      </p:cBhvr>
                                    </p:animEffect>
                                    <p:anim calcmode="lin" valueType="num">
                                      <p:cBhvr>
                                        <p:cTn dur="1000" fill="hold" id="58"/>
                                        <p:tgtEl>
                                          <p:spTgt spid="21"/>
                                        </p:tgtEl>
                                        <p:attrNameLst>
                                          <p:attrName>ppt_x</p:attrName>
                                        </p:attrNameLst>
                                      </p:cBhvr>
                                      <p:tavLst>
                                        <p:tav tm="0">
                                          <p:val>
                                            <p:strVal val="#ppt_x"/>
                                          </p:val>
                                        </p:tav>
                                        <p:tav tm="100000">
                                          <p:val>
                                            <p:strVal val="#ppt_x"/>
                                          </p:val>
                                        </p:tav>
                                      </p:tavLst>
                                    </p:anim>
                                    <p:anim calcmode="lin" valueType="num">
                                      <p:cBhvr>
                                        <p:cTn dur="1000" fill="hold" id="59"/>
                                        <p:tgtEl>
                                          <p:spTgt spid="21"/>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8"/>
      <p:bldP grpId="0" spid="21"/>
      <p:bldP grpId="0" spid="9"/>
      <p:bldP grpId="0" spid="10"/>
      <p:bldP grpId="0" spid="11"/>
      <p:bldP grpId="0" spid="12"/>
      <p:bldP grpId="0" spid="13"/>
      <p:bldP grpId="0" spid="14"/>
      <p:bldP grpId="0" spid="15"/>
      <p:bldP grpId="0" spid="16"/>
    </p:bldLst>
  </p:timing>
</p:sld>
</file>

<file path=ppt/slides/slide2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58" name="Group 57"/>
          <p:cNvGrpSpPr/>
          <p:nvPr/>
        </p:nvGrpSpPr>
        <p:grpSpPr>
          <a:xfrm>
            <a:off x="7723059" y="4240925"/>
            <a:ext cx="1578204" cy="455600"/>
            <a:chOff x="7322671" y="4021246"/>
            <a:chExt cx="1496453" cy="432000"/>
          </a:xfrm>
        </p:grpSpPr>
        <p:sp>
          <p:nvSpPr>
            <p:cNvPr id="13" name="AutoShape 5"/>
            <p:cNvSpPr>
              <a:spLocks noChangeArrowheads="1"/>
            </p:cNvSpPr>
            <p:nvPr/>
          </p:nvSpPr>
          <p:spPr bwMode="auto">
            <a:xfrm flipV="1">
              <a:off x="7322671" y="4021246"/>
              <a:ext cx="1496453" cy="432000"/>
            </a:xfrm>
            <a:prstGeom prst="roundRect">
              <a:avLst>
                <a:gd fmla="val 50000" name="adj"/>
              </a:avLst>
            </a:prstGeom>
            <a:solidFill>
              <a:schemeClr val="accent4"/>
            </a:solidFill>
            <a:ln algn="ctr" w="9525">
              <a:noFill/>
              <a:round/>
            </a:ln>
            <a:effectLst/>
          </p:spPr>
          <p:txBody>
            <a:bodyPr anchor="ctr" wrap="none"/>
            <a:lstStyle/>
            <a:p>
              <a:pPr defTabSz="964326" fontAlgn="auto">
                <a:spcBef>
                  <a:spcPct val="0"/>
                </a:spcBef>
                <a:spcAft>
                  <a:spcPct val="0"/>
                </a:spcAft>
                <a:defRPr/>
              </a:pPr>
              <a:endParaRPr altLang="en-US" kern="0" lang="zh-CN" sz="1898">
                <a:solidFill>
                  <a:srgbClr val="111111"/>
                </a:solidFill>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5" name="Rektangel 161"/>
            <p:cNvSpPr>
              <a:spLocks noChangeArrowheads="1"/>
            </p:cNvSpPr>
            <p:nvPr/>
          </p:nvSpPr>
          <p:spPr bwMode="auto">
            <a:xfrm>
              <a:off x="7414853" y="4067087"/>
              <a:ext cx="1309884" cy="330485"/>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defTabSz="801688" eaLnBrk="0" hangingPunct="0">
                <a:defRPr sz="2400">
                  <a:solidFill>
                    <a:schemeClr val="tx1"/>
                  </a:solidFill>
                  <a:latin charset="0" panose="020b0604020202020204" pitchFamily="34" typeface="Arial"/>
                  <a:ea charset="-128" panose="020b0600070205080204" pitchFamily="34" typeface="ＭＳ Ｐゴシック"/>
                </a:defRPr>
              </a:lvl1pPr>
              <a:lvl2pPr defTabSz="801688" eaLnBrk="0" hangingPunct="0" indent="-37474525" marL="37931725">
                <a:defRPr sz="2400">
                  <a:solidFill>
                    <a:schemeClr val="tx1"/>
                  </a:solidFill>
                  <a:latin charset="0" panose="020b0604020202020204" pitchFamily="34" typeface="Arial"/>
                  <a:ea charset="-128" panose="020b0600070205080204" pitchFamily="34" typeface="ＭＳ Ｐゴシック"/>
                </a:defRPr>
              </a:lvl2pPr>
              <a:lvl3pPr eaLnBrk="0" hangingPunct="0">
                <a:defRPr sz="2400">
                  <a:solidFill>
                    <a:schemeClr val="tx1"/>
                  </a:solidFill>
                  <a:latin charset="0" panose="020b0604020202020204" pitchFamily="34" typeface="Arial"/>
                  <a:ea charset="-128" panose="020b0600070205080204" pitchFamily="34" typeface="ＭＳ Ｐゴシック"/>
                </a:defRPr>
              </a:lvl3pPr>
              <a:lvl4pPr eaLnBrk="0" hangingPunct="0">
                <a:defRPr sz="2400">
                  <a:solidFill>
                    <a:schemeClr val="tx1"/>
                  </a:solidFill>
                  <a:latin charset="0" panose="020b0604020202020204" pitchFamily="34" typeface="Arial"/>
                  <a:ea charset="-128" panose="020b0600070205080204" pitchFamily="34" typeface="ＭＳ Ｐゴシック"/>
                </a:defRPr>
              </a:lvl4pPr>
              <a:lvl5pPr eaLnBrk="0" hangingPunct="0">
                <a:defRPr sz="2400">
                  <a:solidFill>
                    <a:schemeClr val="tx1"/>
                  </a:solidFill>
                  <a:latin charset="0" panose="020b0604020202020204" pitchFamily="34" typeface="Arial"/>
                  <a:ea charset="-128" panose="020b0600070205080204" pitchFamily="34" typeface="ＭＳ Ｐゴシック"/>
                </a:defRPr>
              </a:lvl5pPr>
              <a:lvl6pPr eaLnBrk="0" fontAlgn="base" hangingPunct="0" marL="457200">
                <a:spcBef>
                  <a:spcPct val="0"/>
                </a:spcBef>
                <a:spcAft>
                  <a:spcPct val="0"/>
                </a:spcAft>
                <a:defRPr sz="2400">
                  <a:solidFill>
                    <a:schemeClr val="tx1"/>
                  </a:solidFill>
                  <a:latin charset="0" panose="020b0604020202020204" pitchFamily="34" typeface="Arial"/>
                  <a:ea charset="-128" panose="020b0600070205080204" pitchFamily="34" typeface="ＭＳ Ｐゴシック"/>
                </a:defRPr>
              </a:lvl6pPr>
              <a:lvl7pPr eaLnBrk="0" fontAlgn="base" hangingPunct="0" marL="914400">
                <a:spcBef>
                  <a:spcPct val="0"/>
                </a:spcBef>
                <a:spcAft>
                  <a:spcPct val="0"/>
                </a:spcAft>
                <a:defRPr sz="2400">
                  <a:solidFill>
                    <a:schemeClr val="tx1"/>
                  </a:solidFill>
                  <a:latin charset="0" panose="020b0604020202020204" pitchFamily="34" typeface="Arial"/>
                  <a:ea charset="-128" panose="020b0600070205080204" pitchFamily="34" typeface="ＭＳ Ｐゴシック"/>
                </a:defRPr>
              </a:lvl7pPr>
              <a:lvl8pPr eaLnBrk="0" fontAlgn="base" hangingPunct="0" marL="1371600">
                <a:spcBef>
                  <a:spcPct val="0"/>
                </a:spcBef>
                <a:spcAft>
                  <a:spcPct val="0"/>
                </a:spcAft>
                <a:defRPr sz="2400">
                  <a:solidFill>
                    <a:schemeClr val="tx1"/>
                  </a:solidFill>
                  <a:latin charset="0" panose="020b0604020202020204" pitchFamily="34" typeface="Arial"/>
                  <a:ea charset="-128" panose="020b0600070205080204" pitchFamily="34" typeface="ＭＳ Ｐゴシック"/>
                </a:defRPr>
              </a:lvl8pPr>
              <a:lvl9pPr eaLnBrk="0" fontAlgn="base" hangingPunct="0" marL="1828800">
                <a:spcBef>
                  <a:spcPct val="0"/>
                </a:spcBef>
                <a:spcAft>
                  <a:spcPct val="0"/>
                </a:spcAft>
                <a:defRPr sz="2400">
                  <a:solidFill>
                    <a:schemeClr val="tx1"/>
                  </a:solidFill>
                  <a:latin charset="0" panose="020b0604020202020204" pitchFamily="34" typeface="Arial"/>
                  <a:ea charset="-128" panose="020b0600070205080204" pitchFamily="34" typeface="ＭＳ Ｐゴシック"/>
                </a:defRPr>
              </a:lvl9pPr>
            </a:lstStyle>
            <a:p>
              <a:pPr algn="ctr" eaLnBrk="1" hangingPunct="1">
                <a:spcBef>
                  <a:spcPct val="20000"/>
                </a:spcBef>
              </a:pPr>
              <a:r>
                <a:rPr altLang="id-ID" b="1" lang="en-US" noProof="1" sz="1687">
                  <a:solidFill>
                    <a:schemeClr val="bg1">
                      <a:lumMod val="95000"/>
                    </a:schemeClr>
                  </a:solidFill>
                  <a:latin charset="0" panose="02020603050405020304" pitchFamily="18" typeface="Times New Roman"/>
                  <a:ea charset="-122" panose="020b0503020204020204" pitchFamily="34" typeface="微软雅黑"/>
                  <a:cs charset="0" panose="020b0604020202020204" pitchFamily="34" typeface="Arial"/>
                  <a:sym charset="0" panose="02020603050405020304" pitchFamily="18" typeface="Times New Roman"/>
                </a:rPr>
                <a:t>Development</a:t>
              </a:r>
            </a:p>
          </p:txBody>
        </p:sp>
      </p:grpSp>
      <p:grpSp>
        <p:nvGrpSpPr>
          <p:cNvPr id="56" name="Group 55"/>
          <p:cNvGrpSpPr/>
          <p:nvPr/>
        </p:nvGrpSpPr>
        <p:grpSpPr>
          <a:xfrm>
            <a:off x="3409125" y="4246754"/>
            <a:ext cx="1578204" cy="455600"/>
            <a:chOff x="3232198" y="4026773"/>
            <a:chExt cx="1496453" cy="432000"/>
          </a:xfrm>
        </p:grpSpPr>
        <p:sp>
          <p:nvSpPr>
            <p:cNvPr id="17" name="AutoShape 5"/>
            <p:cNvSpPr>
              <a:spLocks noChangeArrowheads="1"/>
            </p:cNvSpPr>
            <p:nvPr/>
          </p:nvSpPr>
          <p:spPr bwMode="auto">
            <a:xfrm flipV="1">
              <a:off x="3232198" y="4026773"/>
              <a:ext cx="1496453" cy="432000"/>
            </a:xfrm>
            <a:prstGeom prst="roundRect">
              <a:avLst>
                <a:gd fmla="val 50000" name="adj"/>
              </a:avLst>
            </a:prstGeom>
            <a:solidFill>
              <a:schemeClr val="accent2"/>
            </a:solidFill>
            <a:ln algn="ctr" w="9525">
              <a:noFill/>
              <a:round/>
            </a:ln>
            <a:effectLst/>
          </p:spPr>
          <p:txBody>
            <a:bodyPr anchor="ctr" wrap="none"/>
            <a:lstStyle/>
            <a:p>
              <a:pPr defTabSz="964326" fontAlgn="auto">
                <a:spcBef>
                  <a:spcPct val="0"/>
                </a:spcBef>
                <a:spcAft>
                  <a:spcPct val="0"/>
                </a:spcAft>
                <a:defRPr/>
              </a:pPr>
              <a:endParaRPr altLang="en-US" kern="0" lang="zh-CN" sz="1898">
                <a:solidFill>
                  <a:srgbClr val="111111"/>
                </a:solidFill>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9" name="Rektangel 161"/>
            <p:cNvSpPr>
              <a:spLocks noChangeArrowheads="1"/>
            </p:cNvSpPr>
            <p:nvPr/>
          </p:nvSpPr>
          <p:spPr bwMode="auto">
            <a:xfrm>
              <a:off x="3530455" y="4067087"/>
              <a:ext cx="904967" cy="330485"/>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defTabSz="801688" eaLnBrk="0" hangingPunct="0">
                <a:defRPr sz="2400">
                  <a:solidFill>
                    <a:schemeClr val="tx1"/>
                  </a:solidFill>
                  <a:latin charset="0" panose="020b0604020202020204" pitchFamily="34" typeface="Arial"/>
                  <a:ea charset="-128" panose="020b0600070205080204" pitchFamily="34" typeface="ＭＳ Ｐゴシック"/>
                </a:defRPr>
              </a:lvl1pPr>
              <a:lvl2pPr defTabSz="801688" eaLnBrk="0" hangingPunct="0" indent="-37474525" marL="37931725">
                <a:defRPr sz="2400">
                  <a:solidFill>
                    <a:schemeClr val="tx1"/>
                  </a:solidFill>
                  <a:latin charset="0" panose="020b0604020202020204" pitchFamily="34" typeface="Arial"/>
                  <a:ea charset="-128" panose="020b0600070205080204" pitchFamily="34" typeface="ＭＳ Ｐゴシック"/>
                </a:defRPr>
              </a:lvl2pPr>
              <a:lvl3pPr eaLnBrk="0" hangingPunct="0">
                <a:defRPr sz="2400">
                  <a:solidFill>
                    <a:schemeClr val="tx1"/>
                  </a:solidFill>
                  <a:latin charset="0" panose="020b0604020202020204" pitchFamily="34" typeface="Arial"/>
                  <a:ea charset="-128" panose="020b0600070205080204" pitchFamily="34" typeface="ＭＳ Ｐゴシック"/>
                </a:defRPr>
              </a:lvl3pPr>
              <a:lvl4pPr eaLnBrk="0" hangingPunct="0">
                <a:defRPr sz="2400">
                  <a:solidFill>
                    <a:schemeClr val="tx1"/>
                  </a:solidFill>
                  <a:latin charset="0" panose="020b0604020202020204" pitchFamily="34" typeface="Arial"/>
                  <a:ea charset="-128" panose="020b0600070205080204" pitchFamily="34" typeface="ＭＳ Ｐゴシック"/>
                </a:defRPr>
              </a:lvl4pPr>
              <a:lvl5pPr eaLnBrk="0" hangingPunct="0">
                <a:defRPr sz="2400">
                  <a:solidFill>
                    <a:schemeClr val="tx1"/>
                  </a:solidFill>
                  <a:latin charset="0" panose="020b0604020202020204" pitchFamily="34" typeface="Arial"/>
                  <a:ea charset="-128" panose="020b0600070205080204" pitchFamily="34" typeface="ＭＳ Ｐゴシック"/>
                </a:defRPr>
              </a:lvl5pPr>
              <a:lvl6pPr eaLnBrk="0" fontAlgn="base" hangingPunct="0" marL="457200">
                <a:spcBef>
                  <a:spcPct val="0"/>
                </a:spcBef>
                <a:spcAft>
                  <a:spcPct val="0"/>
                </a:spcAft>
                <a:defRPr sz="2400">
                  <a:solidFill>
                    <a:schemeClr val="tx1"/>
                  </a:solidFill>
                  <a:latin charset="0" panose="020b0604020202020204" pitchFamily="34" typeface="Arial"/>
                  <a:ea charset="-128" panose="020b0600070205080204" pitchFamily="34" typeface="ＭＳ Ｐゴシック"/>
                </a:defRPr>
              </a:lvl6pPr>
              <a:lvl7pPr eaLnBrk="0" fontAlgn="base" hangingPunct="0" marL="914400">
                <a:spcBef>
                  <a:spcPct val="0"/>
                </a:spcBef>
                <a:spcAft>
                  <a:spcPct val="0"/>
                </a:spcAft>
                <a:defRPr sz="2400">
                  <a:solidFill>
                    <a:schemeClr val="tx1"/>
                  </a:solidFill>
                  <a:latin charset="0" panose="020b0604020202020204" pitchFamily="34" typeface="Arial"/>
                  <a:ea charset="-128" panose="020b0600070205080204" pitchFamily="34" typeface="ＭＳ Ｐゴシック"/>
                </a:defRPr>
              </a:lvl7pPr>
              <a:lvl8pPr eaLnBrk="0" fontAlgn="base" hangingPunct="0" marL="1371600">
                <a:spcBef>
                  <a:spcPct val="0"/>
                </a:spcBef>
                <a:spcAft>
                  <a:spcPct val="0"/>
                </a:spcAft>
                <a:defRPr sz="2400">
                  <a:solidFill>
                    <a:schemeClr val="tx1"/>
                  </a:solidFill>
                  <a:latin charset="0" panose="020b0604020202020204" pitchFamily="34" typeface="Arial"/>
                  <a:ea charset="-128" panose="020b0600070205080204" pitchFamily="34" typeface="ＭＳ Ｐゴシック"/>
                </a:defRPr>
              </a:lvl8pPr>
              <a:lvl9pPr eaLnBrk="0" fontAlgn="base" hangingPunct="0" marL="1828800">
                <a:spcBef>
                  <a:spcPct val="0"/>
                </a:spcBef>
                <a:spcAft>
                  <a:spcPct val="0"/>
                </a:spcAft>
                <a:defRPr sz="2400">
                  <a:solidFill>
                    <a:schemeClr val="tx1"/>
                  </a:solidFill>
                  <a:latin charset="0" panose="020b0604020202020204" pitchFamily="34" typeface="Arial"/>
                  <a:ea charset="-128" panose="020b0600070205080204" pitchFamily="34" typeface="ＭＳ Ｐゴシック"/>
                </a:defRPr>
              </a:lvl9pPr>
            </a:lstStyle>
            <a:p>
              <a:pPr algn="ctr" eaLnBrk="1" hangingPunct="1">
                <a:spcBef>
                  <a:spcPct val="20000"/>
                </a:spcBef>
              </a:pPr>
              <a:r>
                <a:rPr altLang="id-ID" b="1" lang="en-US" noProof="1" sz="1687">
                  <a:solidFill>
                    <a:schemeClr val="bg1">
                      <a:lumMod val="95000"/>
                    </a:schemeClr>
                  </a:solidFill>
                  <a:latin charset="0" panose="02020603050405020304" pitchFamily="18" typeface="Times New Roman"/>
                  <a:ea charset="-122" panose="020b0503020204020204" pitchFamily="34" typeface="微软雅黑"/>
                  <a:cs charset="0" panose="020b0604020202020204" pitchFamily="34" typeface="Arial"/>
                  <a:sym charset="0" panose="02020603050405020304" pitchFamily="18" typeface="Times New Roman"/>
                </a:rPr>
                <a:t>Cheking</a:t>
              </a:r>
            </a:p>
          </p:txBody>
        </p:sp>
      </p:grpSp>
      <p:grpSp>
        <p:nvGrpSpPr>
          <p:cNvPr id="57" name="Group 56"/>
          <p:cNvGrpSpPr/>
          <p:nvPr/>
        </p:nvGrpSpPr>
        <p:grpSpPr>
          <a:xfrm>
            <a:off x="5561148" y="4240925"/>
            <a:ext cx="1578204" cy="455600"/>
            <a:chOff x="5272747" y="4021246"/>
            <a:chExt cx="1496453" cy="432000"/>
          </a:xfrm>
        </p:grpSpPr>
        <p:sp>
          <p:nvSpPr>
            <p:cNvPr id="21" name="AutoShape 5"/>
            <p:cNvSpPr>
              <a:spLocks noChangeArrowheads="1"/>
            </p:cNvSpPr>
            <p:nvPr/>
          </p:nvSpPr>
          <p:spPr bwMode="auto">
            <a:xfrm flipV="1">
              <a:off x="5272747" y="4021246"/>
              <a:ext cx="1496453" cy="432000"/>
            </a:xfrm>
            <a:prstGeom prst="roundRect">
              <a:avLst>
                <a:gd fmla="val 50000" name="adj"/>
              </a:avLst>
            </a:prstGeom>
            <a:solidFill>
              <a:schemeClr val="accent3"/>
            </a:solidFill>
            <a:ln algn="ctr" w="9525">
              <a:noFill/>
              <a:round/>
            </a:ln>
            <a:effectLst/>
          </p:spPr>
          <p:txBody>
            <a:bodyPr anchor="ctr" wrap="none"/>
            <a:lstStyle/>
            <a:p>
              <a:pPr defTabSz="964326" fontAlgn="auto">
                <a:spcBef>
                  <a:spcPct val="0"/>
                </a:spcBef>
                <a:spcAft>
                  <a:spcPct val="0"/>
                </a:spcAft>
                <a:defRPr/>
              </a:pPr>
              <a:endParaRPr altLang="en-US" kern="0" lang="zh-CN" sz="1898">
                <a:solidFill>
                  <a:srgbClr val="111111"/>
                </a:solidFill>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23" name="Rektangel 161"/>
            <p:cNvSpPr>
              <a:spLocks noChangeArrowheads="1"/>
            </p:cNvSpPr>
            <p:nvPr/>
          </p:nvSpPr>
          <p:spPr bwMode="auto">
            <a:xfrm>
              <a:off x="5671467" y="4067071"/>
              <a:ext cx="746914" cy="330485"/>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defTabSz="801688" eaLnBrk="0" hangingPunct="0">
                <a:defRPr sz="2400">
                  <a:solidFill>
                    <a:schemeClr val="tx1"/>
                  </a:solidFill>
                  <a:latin charset="0" panose="020b0604020202020204" pitchFamily="34" typeface="Arial"/>
                  <a:ea charset="-128" panose="020b0600070205080204" pitchFamily="34" typeface="ＭＳ Ｐゴシック"/>
                </a:defRPr>
              </a:lvl1pPr>
              <a:lvl2pPr defTabSz="801688" eaLnBrk="0" hangingPunct="0" indent="-37474525" marL="37931725">
                <a:defRPr sz="2400">
                  <a:solidFill>
                    <a:schemeClr val="tx1"/>
                  </a:solidFill>
                  <a:latin charset="0" panose="020b0604020202020204" pitchFamily="34" typeface="Arial"/>
                  <a:ea charset="-128" panose="020b0600070205080204" pitchFamily="34" typeface="ＭＳ Ｐゴシック"/>
                </a:defRPr>
              </a:lvl2pPr>
              <a:lvl3pPr eaLnBrk="0" hangingPunct="0">
                <a:defRPr sz="2400">
                  <a:solidFill>
                    <a:schemeClr val="tx1"/>
                  </a:solidFill>
                  <a:latin charset="0" panose="020b0604020202020204" pitchFamily="34" typeface="Arial"/>
                  <a:ea charset="-128" panose="020b0600070205080204" pitchFamily="34" typeface="ＭＳ Ｐゴシック"/>
                </a:defRPr>
              </a:lvl3pPr>
              <a:lvl4pPr eaLnBrk="0" hangingPunct="0">
                <a:defRPr sz="2400">
                  <a:solidFill>
                    <a:schemeClr val="tx1"/>
                  </a:solidFill>
                  <a:latin charset="0" panose="020b0604020202020204" pitchFamily="34" typeface="Arial"/>
                  <a:ea charset="-128" panose="020b0600070205080204" pitchFamily="34" typeface="ＭＳ Ｐゴシック"/>
                </a:defRPr>
              </a:lvl4pPr>
              <a:lvl5pPr eaLnBrk="0" hangingPunct="0">
                <a:defRPr sz="2400">
                  <a:solidFill>
                    <a:schemeClr val="tx1"/>
                  </a:solidFill>
                  <a:latin charset="0" panose="020b0604020202020204" pitchFamily="34" typeface="Arial"/>
                  <a:ea charset="-128" panose="020b0600070205080204" pitchFamily="34" typeface="ＭＳ Ｐゴシック"/>
                </a:defRPr>
              </a:lvl5pPr>
              <a:lvl6pPr eaLnBrk="0" fontAlgn="base" hangingPunct="0" marL="457200">
                <a:spcBef>
                  <a:spcPct val="0"/>
                </a:spcBef>
                <a:spcAft>
                  <a:spcPct val="0"/>
                </a:spcAft>
                <a:defRPr sz="2400">
                  <a:solidFill>
                    <a:schemeClr val="tx1"/>
                  </a:solidFill>
                  <a:latin charset="0" panose="020b0604020202020204" pitchFamily="34" typeface="Arial"/>
                  <a:ea charset="-128" panose="020b0600070205080204" pitchFamily="34" typeface="ＭＳ Ｐゴシック"/>
                </a:defRPr>
              </a:lvl6pPr>
              <a:lvl7pPr eaLnBrk="0" fontAlgn="base" hangingPunct="0" marL="914400">
                <a:spcBef>
                  <a:spcPct val="0"/>
                </a:spcBef>
                <a:spcAft>
                  <a:spcPct val="0"/>
                </a:spcAft>
                <a:defRPr sz="2400">
                  <a:solidFill>
                    <a:schemeClr val="tx1"/>
                  </a:solidFill>
                  <a:latin charset="0" panose="020b0604020202020204" pitchFamily="34" typeface="Arial"/>
                  <a:ea charset="-128" panose="020b0600070205080204" pitchFamily="34" typeface="ＭＳ Ｐゴシック"/>
                </a:defRPr>
              </a:lvl7pPr>
              <a:lvl8pPr eaLnBrk="0" fontAlgn="base" hangingPunct="0" marL="1371600">
                <a:spcBef>
                  <a:spcPct val="0"/>
                </a:spcBef>
                <a:spcAft>
                  <a:spcPct val="0"/>
                </a:spcAft>
                <a:defRPr sz="2400">
                  <a:solidFill>
                    <a:schemeClr val="tx1"/>
                  </a:solidFill>
                  <a:latin charset="0" panose="020b0604020202020204" pitchFamily="34" typeface="Arial"/>
                  <a:ea charset="-128" panose="020b0600070205080204" pitchFamily="34" typeface="ＭＳ Ｐゴシック"/>
                </a:defRPr>
              </a:lvl8pPr>
              <a:lvl9pPr eaLnBrk="0" fontAlgn="base" hangingPunct="0" marL="1828800">
                <a:spcBef>
                  <a:spcPct val="0"/>
                </a:spcBef>
                <a:spcAft>
                  <a:spcPct val="0"/>
                </a:spcAft>
                <a:defRPr sz="2400">
                  <a:solidFill>
                    <a:schemeClr val="tx1"/>
                  </a:solidFill>
                  <a:latin charset="0" panose="020b0604020202020204" pitchFamily="34" typeface="Arial"/>
                  <a:ea charset="-128" panose="020b0600070205080204" pitchFamily="34" typeface="ＭＳ Ｐゴシック"/>
                </a:defRPr>
              </a:lvl9pPr>
            </a:lstStyle>
            <a:p>
              <a:pPr algn="ctr" eaLnBrk="1" hangingPunct="1">
                <a:spcBef>
                  <a:spcPct val="20000"/>
                </a:spcBef>
              </a:pPr>
              <a:r>
                <a:rPr altLang="id-ID" b="1" lang="en-US" noProof="1" sz="1687">
                  <a:solidFill>
                    <a:schemeClr val="bg1">
                      <a:lumMod val="95000"/>
                    </a:schemeClr>
                  </a:solidFill>
                  <a:latin charset="0" panose="02020603050405020304" pitchFamily="18" typeface="Times New Roman"/>
                  <a:ea charset="-122" panose="020b0503020204020204" pitchFamily="34" typeface="微软雅黑"/>
                  <a:cs charset="0" panose="020b0604020202020204" pitchFamily="34" typeface="Arial"/>
                  <a:sym charset="0" panose="02020603050405020304" pitchFamily="18" typeface="Times New Roman"/>
                </a:rPr>
                <a:t>Action</a:t>
              </a:r>
            </a:p>
          </p:txBody>
        </p:sp>
      </p:grpSp>
      <p:grpSp>
        <p:nvGrpSpPr>
          <p:cNvPr id="59" name="Group 58"/>
          <p:cNvGrpSpPr/>
          <p:nvPr/>
        </p:nvGrpSpPr>
        <p:grpSpPr>
          <a:xfrm>
            <a:off x="9832829" y="4240925"/>
            <a:ext cx="1578204" cy="455600"/>
            <a:chOff x="9323155" y="4021246"/>
            <a:chExt cx="1496453" cy="432000"/>
          </a:xfrm>
        </p:grpSpPr>
        <p:sp>
          <p:nvSpPr>
            <p:cNvPr id="25" name="AutoShape 5"/>
            <p:cNvSpPr>
              <a:spLocks noChangeArrowheads="1"/>
            </p:cNvSpPr>
            <p:nvPr/>
          </p:nvSpPr>
          <p:spPr bwMode="auto">
            <a:xfrm flipV="1">
              <a:off x="9323155" y="4021246"/>
              <a:ext cx="1496453" cy="432000"/>
            </a:xfrm>
            <a:prstGeom prst="roundRect">
              <a:avLst>
                <a:gd fmla="val 50000" name="adj"/>
              </a:avLst>
            </a:prstGeom>
            <a:solidFill>
              <a:schemeClr val="accent5"/>
            </a:solidFill>
            <a:ln algn="ctr" w="9525">
              <a:noFill/>
              <a:round/>
            </a:ln>
            <a:effectLst/>
          </p:spPr>
          <p:txBody>
            <a:bodyPr anchor="ctr" wrap="none"/>
            <a:lstStyle/>
            <a:p>
              <a:pPr defTabSz="964326" fontAlgn="auto">
                <a:spcBef>
                  <a:spcPct val="0"/>
                </a:spcBef>
                <a:spcAft>
                  <a:spcPct val="0"/>
                </a:spcAft>
                <a:defRPr/>
              </a:pPr>
              <a:endParaRPr altLang="en-US" kern="0" lang="zh-CN" sz="1898">
                <a:solidFill>
                  <a:srgbClr val="111111"/>
                </a:solidFill>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27" name="Rektangel 161"/>
            <p:cNvSpPr>
              <a:spLocks noChangeArrowheads="1"/>
            </p:cNvSpPr>
            <p:nvPr/>
          </p:nvSpPr>
          <p:spPr bwMode="auto">
            <a:xfrm>
              <a:off x="9426017" y="4067071"/>
              <a:ext cx="1282789" cy="330485"/>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defTabSz="801688" eaLnBrk="0" hangingPunct="0">
                <a:defRPr sz="2400">
                  <a:solidFill>
                    <a:schemeClr val="tx1"/>
                  </a:solidFill>
                  <a:latin charset="0" panose="020b0604020202020204" pitchFamily="34" typeface="Arial"/>
                  <a:ea charset="-128" panose="020b0600070205080204" pitchFamily="34" typeface="ＭＳ Ｐゴシック"/>
                </a:defRPr>
              </a:lvl1pPr>
              <a:lvl2pPr defTabSz="801688" eaLnBrk="0" hangingPunct="0" indent="-37474525" marL="37931725">
                <a:defRPr sz="2400">
                  <a:solidFill>
                    <a:schemeClr val="tx1"/>
                  </a:solidFill>
                  <a:latin charset="0" panose="020b0604020202020204" pitchFamily="34" typeface="Arial"/>
                  <a:ea charset="-128" panose="020b0600070205080204" pitchFamily="34" typeface="ＭＳ Ｐゴシック"/>
                </a:defRPr>
              </a:lvl2pPr>
              <a:lvl3pPr eaLnBrk="0" hangingPunct="0">
                <a:defRPr sz="2400">
                  <a:solidFill>
                    <a:schemeClr val="tx1"/>
                  </a:solidFill>
                  <a:latin charset="0" panose="020b0604020202020204" pitchFamily="34" typeface="Arial"/>
                  <a:ea charset="-128" panose="020b0600070205080204" pitchFamily="34" typeface="ＭＳ Ｐゴシック"/>
                </a:defRPr>
              </a:lvl3pPr>
              <a:lvl4pPr eaLnBrk="0" hangingPunct="0">
                <a:defRPr sz="2400">
                  <a:solidFill>
                    <a:schemeClr val="tx1"/>
                  </a:solidFill>
                  <a:latin charset="0" panose="020b0604020202020204" pitchFamily="34" typeface="Arial"/>
                  <a:ea charset="-128" panose="020b0600070205080204" pitchFamily="34" typeface="ＭＳ Ｐゴシック"/>
                </a:defRPr>
              </a:lvl4pPr>
              <a:lvl5pPr eaLnBrk="0" hangingPunct="0">
                <a:defRPr sz="2400">
                  <a:solidFill>
                    <a:schemeClr val="tx1"/>
                  </a:solidFill>
                  <a:latin charset="0" panose="020b0604020202020204" pitchFamily="34" typeface="Arial"/>
                  <a:ea charset="-128" panose="020b0600070205080204" pitchFamily="34" typeface="ＭＳ Ｐゴシック"/>
                </a:defRPr>
              </a:lvl5pPr>
              <a:lvl6pPr eaLnBrk="0" fontAlgn="base" hangingPunct="0" marL="457200">
                <a:spcBef>
                  <a:spcPct val="0"/>
                </a:spcBef>
                <a:spcAft>
                  <a:spcPct val="0"/>
                </a:spcAft>
                <a:defRPr sz="2400">
                  <a:solidFill>
                    <a:schemeClr val="tx1"/>
                  </a:solidFill>
                  <a:latin charset="0" panose="020b0604020202020204" pitchFamily="34" typeface="Arial"/>
                  <a:ea charset="-128" panose="020b0600070205080204" pitchFamily="34" typeface="ＭＳ Ｐゴシック"/>
                </a:defRPr>
              </a:lvl6pPr>
              <a:lvl7pPr eaLnBrk="0" fontAlgn="base" hangingPunct="0" marL="914400">
                <a:spcBef>
                  <a:spcPct val="0"/>
                </a:spcBef>
                <a:spcAft>
                  <a:spcPct val="0"/>
                </a:spcAft>
                <a:defRPr sz="2400">
                  <a:solidFill>
                    <a:schemeClr val="tx1"/>
                  </a:solidFill>
                  <a:latin charset="0" panose="020b0604020202020204" pitchFamily="34" typeface="Arial"/>
                  <a:ea charset="-128" panose="020b0600070205080204" pitchFamily="34" typeface="ＭＳ Ｐゴシック"/>
                </a:defRPr>
              </a:lvl7pPr>
              <a:lvl8pPr eaLnBrk="0" fontAlgn="base" hangingPunct="0" marL="1371600">
                <a:spcBef>
                  <a:spcPct val="0"/>
                </a:spcBef>
                <a:spcAft>
                  <a:spcPct val="0"/>
                </a:spcAft>
                <a:defRPr sz="2400">
                  <a:solidFill>
                    <a:schemeClr val="tx1"/>
                  </a:solidFill>
                  <a:latin charset="0" panose="020b0604020202020204" pitchFamily="34" typeface="Arial"/>
                  <a:ea charset="-128" panose="020b0600070205080204" pitchFamily="34" typeface="ＭＳ Ｐゴシック"/>
                </a:defRPr>
              </a:lvl8pPr>
              <a:lvl9pPr eaLnBrk="0" fontAlgn="base" hangingPunct="0" marL="1828800">
                <a:spcBef>
                  <a:spcPct val="0"/>
                </a:spcBef>
                <a:spcAft>
                  <a:spcPct val="0"/>
                </a:spcAft>
                <a:defRPr sz="2400">
                  <a:solidFill>
                    <a:schemeClr val="tx1"/>
                  </a:solidFill>
                  <a:latin charset="0" panose="020b0604020202020204" pitchFamily="34" typeface="Arial"/>
                  <a:ea charset="-128" panose="020b0600070205080204" pitchFamily="34" typeface="ＭＳ Ｐゴシック"/>
                </a:defRPr>
              </a:lvl9pPr>
            </a:lstStyle>
            <a:p>
              <a:pPr algn="ctr" eaLnBrk="1" hangingPunct="1">
                <a:spcBef>
                  <a:spcPct val="20000"/>
                </a:spcBef>
              </a:pPr>
              <a:r>
                <a:rPr altLang="id-ID" b="1" lang="en-US" noProof="1" sz="1687">
                  <a:solidFill>
                    <a:schemeClr val="bg1">
                      <a:lumMod val="95000"/>
                    </a:schemeClr>
                  </a:solidFill>
                  <a:latin charset="0" panose="02020603050405020304" pitchFamily="18" typeface="Times New Roman"/>
                  <a:ea charset="-122" panose="020b0503020204020204" pitchFamily="34" typeface="微软雅黑"/>
                  <a:cs charset="0" panose="020b0604020202020204" pitchFamily="34" typeface="Arial"/>
                  <a:sym charset="0" panose="02020603050405020304" pitchFamily="18" typeface="Times New Roman"/>
                </a:rPr>
                <a:t>Full Support</a:t>
              </a:r>
            </a:p>
          </p:txBody>
        </p:sp>
      </p:grpSp>
      <p:sp>
        <p:nvSpPr>
          <p:cNvPr id="49" name="Rectangle 48"/>
          <p:cNvSpPr/>
          <p:nvPr/>
        </p:nvSpPr>
        <p:spPr>
          <a:xfrm>
            <a:off x="1028136" y="4767321"/>
            <a:ext cx="2023543" cy="863194"/>
          </a:xfrm>
          <a:prstGeom prst="rect">
            <a:avLst/>
          </a:prstGeom>
        </p:spPr>
        <p:txBody>
          <a:bodyPr wrap="square">
            <a:spAutoFit/>
          </a:bodyPr>
          <a:lstStyle/>
          <a:p>
            <a:pPr algn="ctr" fontAlgn="auto">
              <a:spcBef>
                <a:spcPct val="0"/>
              </a:spcBef>
              <a:spcAft>
                <a:spcPct val="0"/>
              </a:spcAft>
              <a:defRPr/>
            </a:pPr>
            <a:r>
              <a:rPr lang="en-US" sz="1266">
                <a:solidFill>
                  <a:schemeClr val="tx1">
                    <a:lumMod val="65000"/>
                    <a:lumOff val="35000"/>
                  </a:schemeClr>
                </a:solidFill>
                <a:latin charset="0" panose="02020603050405020304" pitchFamily="18" typeface="Times New Roman"/>
                <a:ea charset="-122" panose="020b0503020204020204" pitchFamily="34" typeface="微软雅黑"/>
                <a:cs charset="0" panose="020b0606030504020204" pitchFamily="34" typeface="Open Sans"/>
                <a:sym charset="0" panose="02020603050405020304" pitchFamily="18" typeface="Times New Roman"/>
              </a:rPr>
              <a:t>Lorem Ipms dolor sita slidera por adus ana but volup dam cintakuan</a:t>
            </a:r>
          </a:p>
          <a:p>
            <a:pPr algn="ctr" fontAlgn="auto">
              <a:spcBef>
                <a:spcPct val="0"/>
              </a:spcBef>
              <a:spcAft>
                <a:spcPct val="0"/>
              </a:spcAft>
              <a:defRPr/>
            </a:pPr>
            <a:r>
              <a:rPr lang="en-US" sz="1266">
                <a:solidFill>
                  <a:schemeClr val="tx1">
                    <a:lumMod val="65000"/>
                    <a:lumOff val="35000"/>
                  </a:schemeClr>
                </a:solidFill>
                <a:latin charset="0" panose="02020603050405020304" pitchFamily="18" typeface="Times New Roman"/>
                <a:ea charset="-122" panose="020b0503020204020204" pitchFamily="34" typeface="微软雅黑"/>
                <a:cs charset="0" panose="020b0606030504020204" pitchFamily="34" typeface="Open Sans"/>
                <a:sym charset="0" panose="02020603050405020304" pitchFamily="18" typeface="Times New Roman"/>
              </a:rPr>
              <a:t>ande inteman.</a:t>
            </a:r>
          </a:p>
        </p:txBody>
      </p:sp>
      <p:sp>
        <p:nvSpPr>
          <p:cNvPr id="51" name="Rectangle 50"/>
          <p:cNvSpPr/>
          <p:nvPr/>
        </p:nvSpPr>
        <p:spPr>
          <a:xfrm>
            <a:off x="3183791" y="4767321"/>
            <a:ext cx="2023543" cy="863194"/>
          </a:xfrm>
          <a:prstGeom prst="rect">
            <a:avLst/>
          </a:prstGeom>
        </p:spPr>
        <p:txBody>
          <a:bodyPr wrap="square">
            <a:spAutoFit/>
          </a:bodyPr>
          <a:lstStyle/>
          <a:p>
            <a:pPr algn="ctr" fontAlgn="auto">
              <a:spcBef>
                <a:spcPct val="0"/>
              </a:spcBef>
              <a:spcAft>
                <a:spcPct val="0"/>
              </a:spcAft>
              <a:defRPr/>
            </a:pPr>
            <a:r>
              <a:rPr lang="en-US" sz="1266">
                <a:solidFill>
                  <a:schemeClr val="tx1">
                    <a:lumMod val="65000"/>
                    <a:lumOff val="35000"/>
                  </a:schemeClr>
                </a:solidFill>
                <a:latin charset="0" panose="02020603050405020304" pitchFamily="18" typeface="Times New Roman"/>
                <a:ea charset="-122" panose="020b0503020204020204" pitchFamily="34" typeface="微软雅黑"/>
                <a:cs charset="0" panose="020b0606030504020204" pitchFamily="34" typeface="Open Sans"/>
                <a:sym charset="0" panose="02020603050405020304" pitchFamily="18" typeface="Times New Roman"/>
              </a:rPr>
              <a:t>Lorem Ipms dolor sita slidera por adus ana but volup dam cintakuan</a:t>
            </a:r>
          </a:p>
          <a:p>
            <a:pPr algn="ctr" fontAlgn="auto">
              <a:spcBef>
                <a:spcPct val="0"/>
              </a:spcBef>
              <a:spcAft>
                <a:spcPct val="0"/>
              </a:spcAft>
              <a:defRPr/>
            </a:pPr>
            <a:r>
              <a:rPr lang="en-US" sz="1266">
                <a:solidFill>
                  <a:schemeClr val="tx1">
                    <a:lumMod val="65000"/>
                    <a:lumOff val="35000"/>
                  </a:schemeClr>
                </a:solidFill>
                <a:latin charset="0" panose="02020603050405020304" pitchFamily="18" typeface="Times New Roman"/>
                <a:ea charset="-122" panose="020b0503020204020204" pitchFamily="34" typeface="微软雅黑"/>
                <a:cs charset="0" panose="020b0606030504020204" pitchFamily="34" typeface="Open Sans"/>
                <a:sym charset="0" panose="02020603050405020304" pitchFamily="18" typeface="Times New Roman"/>
              </a:rPr>
              <a:t>ande inteman.</a:t>
            </a:r>
          </a:p>
        </p:txBody>
      </p:sp>
      <p:sp>
        <p:nvSpPr>
          <p:cNvPr id="52" name="Rectangle 51"/>
          <p:cNvSpPr/>
          <p:nvPr/>
        </p:nvSpPr>
        <p:spPr>
          <a:xfrm>
            <a:off x="5364555" y="4767321"/>
            <a:ext cx="2023543" cy="863194"/>
          </a:xfrm>
          <a:prstGeom prst="rect">
            <a:avLst/>
          </a:prstGeom>
        </p:spPr>
        <p:txBody>
          <a:bodyPr wrap="square">
            <a:spAutoFit/>
          </a:bodyPr>
          <a:lstStyle/>
          <a:p>
            <a:pPr algn="ctr" fontAlgn="auto">
              <a:spcBef>
                <a:spcPct val="0"/>
              </a:spcBef>
              <a:spcAft>
                <a:spcPct val="0"/>
              </a:spcAft>
              <a:defRPr/>
            </a:pPr>
            <a:r>
              <a:rPr lang="en-US" sz="1266">
                <a:solidFill>
                  <a:schemeClr val="tx1">
                    <a:lumMod val="65000"/>
                    <a:lumOff val="35000"/>
                  </a:schemeClr>
                </a:solidFill>
                <a:latin charset="0" panose="02020603050405020304" pitchFamily="18" typeface="Times New Roman"/>
                <a:ea charset="-122" panose="020b0503020204020204" pitchFamily="34" typeface="微软雅黑"/>
                <a:cs charset="0" panose="020b0606030504020204" pitchFamily="34" typeface="Open Sans"/>
                <a:sym charset="0" panose="02020603050405020304" pitchFamily="18" typeface="Times New Roman"/>
              </a:rPr>
              <a:t>Lorem Ipms dolor sita slidera por adus ana but volup dam cintakuan</a:t>
            </a:r>
          </a:p>
          <a:p>
            <a:pPr algn="ctr" fontAlgn="auto">
              <a:spcBef>
                <a:spcPct val="0"/>
              </a:spcBef>
              <a:spcAft>
                <a:spcPct val="0"/>
              </a:spcAft>
              <a:defRPr/>
            </a:pPr>
            <a:r>
              <a:rPr lang="en-US" sz="1266">
                <a:solidFill>
                  <a:schemeClr val="tx1">
                    <a:lumMod val="65000"/>
                    <a:lumOff val="35000"/>
                  </a:schemeClr>
                </a:solidFill>
                <a:latin charset="0" panose="02020603050405020304" pitchFamily="18" typeface="Times New Roman"/>
                <a:ea charset="-122" panose="020b0503020204020204" pitchFamily="34" typeface="微软雅黑"/>
                <a:cs charset="0" panose="020b0606030504020204" pitchFamily="34" typeface="Open Sans"/>
                <a:sym charset="0" panose="02020603050405020304" pitchFamily="18" typeface="Times New Roman"/>
              </a:rPr>
              <a:t>ande inteman.</a:t>
            </a:r>
          </a:p>
        </p:txBody>
      </p:sp>
      <p:sp>
        <p:nvSpPr>
          <p:cNvPr id="53" name="Rectangle 52"/>
          <p:cNvSpPr/>
          <p:nvPr/>
        </p:nvSpPr>
        <p:spPr>
          <a:xfrm>
            <a:off x="7503965" y="4767321"/>
            <a:ext cx="2023543" cy="863194"/>
          </a:xfrm>
          <a:prstGeom prst="rect">
            <a:avLst/>
          </a:prstGeom>
        </p:spPr>
        <p:txBody>
          <a:bodyPr wrap="square">
            <a:spAutoFit/>
          </a:bodyPr>
          <a:lstStyle/>
          <a:p>
            <a:pPr algn="ctr" fontAlgn="auto">
              <a:spcBef>
                <a:spcPct val="0"/>
              </a:spcBef>
              <a:spcAft>
                <a:spcPct val="0"/>
              </a:spcAft>
              <a:defRPr/>
            </a:pPr>
            <a:r>
              <a:rPr lang="en-US" sz="1266">
                <a:solidFill>
                  <a:schemeClr val="tx1">
                    <a:lumMod val="65000"/>
                    <a:lumOff val="35000"/>
                  </a:schemeClr>
                </a:solidFill>
                <a:latin charset="0" panose="02020603050405020304" pitchFamily="18" typeface="Times New Roman"/>
                <a:ea charset="-122" panose="020b0503020204020204" pitchFamily="34" typeface="微软雅黑"/>
                <a:cs charset="0" panose="020b0606030504020204" pitchFamily="34" typeface="Open Sans"/>
                <a:sym charset="0" panose="02020603050405020304" pitchFamily="18" typeface="Times New Roman"/>
              </a:rPr>
              <a:t>Lorem Ipms dolor sita slidera por adus ana but volup dam cintakuan</a:t>
            </a:r>
          </a:p>
          <a:p>
            <a:pPr algn="ctr" fontAlgn="auto">
              <a:spcBef>
                <a:spcPct val="0"/>
              </a:spcBef>
              <a:spcAft>
                <a:spcPct val="0"/>
              </a:spcAft>
              <a:defRPr/>
            </a:pPr>
            <a:r>
              <a:rPr lang="en-US" sz="1266">
                <a:solidFill>
                  <a:schemeClr val="tx1">
                    <a:lumMod val="65000"/>
                    <a:lumOff val="35000"/>
                  </a:schemeClr>
                </a:solidFill>
                <a:latin charset="0" panose="02020603050405020304" pitchFamily="18" typeface="Times New Roman"/>
                <a:ea charset="-122" panose="020b0503020204020204" pitchFamily="34" typeface="微软雅黑"/>
                <a:cs charset="0" panose="020b0606030504020204" pitchFamily="34" typeface="Open Sans"/>
                <a:sym charset="0" panose="02020603050405020304" pitchFamily="18" typeface="Times New Roman"/>
              </a:rPr>
              <a:t>ande inteman.</a:t>
            </a:r>
          </a:p>
        </p:txBody>
      </p:sp>
      <p:sp>
        <p:nvSpPr>
          <p:cNvPr id="54" name="Rectangle 53"/>
          <p:cNvSpPr/>
          <p:nvPr/>
        </p:nvSpPr>
        <p:spPr>
          <a:xfrm>
            <a:off x="9605968" y="4767321"/>
            <a:ext cx="2023543" cy="863194"/>
          </a:xfrm>
          <a:prstGeom prst="rect">
            <a:avLst/>
          </a:prstGeom>
        </p:spPr>
        <p:txBody>
          <a:bodyPr wrap="square">
            <a:spAutoFit/>
          </a:bodyPr>
          <a:lstStyle/>
          <a:p>
            <a:pPr algn="ctr" fontAlgn="auto">
              <a:spcBef>
                <a:spcPct val="0"/>
              </a:spcBef>
              <a:spcAft>
                <a:spcPct val="0"/>
              </a:spcAft>
              <a:defRPr/>
            </a:pPr>
            <a:r>
              <a:rPr lang="en-US" sz="1266">
                <a:solidFill>
                  <a:schemeClr val="tx1">
                    <a:lumMod val="65000"/>
                    <a:lumOff val="35000"/>
                  </a:schemeClr>
                </a:solidFill>
                <a:latin charset="0" panose="02020603050405020304" pitchFamily="18" typeface="Times New Roman"/>
                <a:ea charset="-122" panose="020b0503020204020204" pitchFamily="34" typeface="微软雅黑"/>
                <a:cs charset="0" panose="020b0606030504020204" pitchFamily="34" typeface="Open Sans"/>
                <a:sym charset="0" panose="02020603050405020304" pitchFamily="18" typeface="Times New Roman"/>
              </a:rPr>
              <a:t>Lorem Ipms dolor sita slidera por adus ana but volup dam cintakuan</a:t>
            </a:r>
          </a:p>
          <a:p>
            <a:pPr algn="ctr" fontAlgn="auto">
              <a:spcBef>
                <a:spcPct val="0"/>
              </a:spcBef>
              <a:spcAft>
                <a:spcPct val="0"/>
              </a:spcAft>
              <a:defRPr/>
            </a:pPr>
            <a:r>
              <a:rPr lang="en-US" sz="1266">
                <a:solidFill>
                  <a:schemeClr val="tx1">
                    <a:lumMod val="65000"/>
                    <a:lumOff val="35000"/>
                  </a:schemeClr>
                </a:solidFill>
                <a:latin charset="0" panose="02020603050405020304" pitchFamily="18" typeface="Times New Roman"/>
                <a:ea charset="-122" panose="020b0503020204020204" pitchFamily="34" typeface="微软雅黑"/>
                <a:cs charset="0" panose="020b0606030504020204" pitchFamily="34" typeface="Open Sans"/>
                <a:sym charset="0" panose="02020603050405020304" pitchFamily="18" typeface="Times New Roman"/>
              </a:rPr>
              <a:t>ande inteman.</a:t>
            </a:r>
          </a:p>
        </p:txBody>
      </p:sp>
      <p:grpSp>
        <p:nvGrpSpPr>
          <p:cNvPr id="42" name="Group 41"/>
          <p:cNvGrpSpPr/>
          <p:nvPr/>
        </p:nvGrpSpPr>
        <p:grpSpPr>
          <a:xfrm>
            <a:off x="1244958" y="4229417"/>
            <a:ext cx="1578204" cy="455600"/>
            <a:chOff x="1180135" y="4010334"/>
            <a:chExt cx="1496453" cy="432000"/>
          </a:xfrm>
        </p:grpSpPr>
        <p:sp>
          <p:nvSpPr>
            <p:cNvPr id="9" name="AutoShape 5"/>
            <p:cNvSpPr>
              <a:spLocks noChangeArrowheads="1"/>
            </p:cNvSpPr>
            <p:nvPr/>
          </p:nvSpPr>
          <p:spPr bwMode="auto">
            <a:xfrm flipV="1">
              <a:off x="1180135" y="4010334"/>
              <a:ext cx="1496453" cy="432000"/>
            </a:xfrm>
            <a:prstGeom prst="roundRect">
              <a:avLst>
                <a:gd fmla="val 50000" name="adj"/>
              </a:avLst>
            </a:prstGeom>
            <a:solidFill>
              <a:schemeClr val="accent1"/>
            </a:solidFill>
            <a:ln algn="ctr" w="9525">
              <a:noFill/>
              <a:round/>
            </a:ln>
            <a:effectLst/>
          </p:spPr>
          <p:txBody>
            <a:bodyPr anchor="ctr" wrap="none"/>
            <a:lstStyle/>
            <a:p>
              <a:pPr defTabSz="964326" fontAlgn="auto">
                <a:spcBef>
                  <a:spcPct val="0"/>
                </a:spcBef>
                <a:spcAft>
                  <a:spcPct val="0"/>
                </a:spcAft>
                <a:defRPr/>
              </a:pPr>
              <a:endParaRPr altLang="en-US" kern="0" lang="zh-CN" sz="1898">
                <a:solidFill>
                  <a:srgbClr val="111111"/>
                </a:solidFill>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1" name="Rektangel 161"/>
            <p:cNvSpPr>
              <a:spLocks noChangeArrowheads="1"/>
            </p:cNvSpPr>
            <p:nvPr/>
          </p:nvSpPr>
          <p:spPr bwMode="auto">
            <a:xfrm>
              <a:off x="1570115" y="4067072"/>
              <a:ext cx="802609" cy="330485"/>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none">
              <a:spAutoFit/>
            </a:bodyPr>
            <a:lstStyle>
              <a:lvl1pPr defTabSz="801688" eaLnBrk="0" hangingPunct="0">
                <a:defRPr sz="2400">
                  <a:solidFill>
                    <a:schemeClr val="tx1"/>
                  </a:solidFill>
                  <a:latin charset="0" panose="020b0604020202020204" pitchFamily="34" typeface="Arial"/>
                  <a:ea charset="-128" panose="020b0600070205080204" pitchFamily="34" typeface="ＭＳ Ｐゴシック"/>
                </a:defRPr>
              </a:lvl1pPr>
              <a:lvl2pPr defTabSz="801688" eaLnBrk="0" hangingPunct="0" indent="-37474525" marL="37931725">
                <a:defRPr sz="2400">
                  <a:solidFill>
                    <a:schemeClr val="tx1"/>
                  </a:solidFill>
                  <a:latin charset="0" panose="020b0604020202020204" pitchFamily="34" typeface="Arial"/>
                  <a:ea charset="-128" panose="020b0600070205080204" pitchFamily="34" typeface="ＭＳ Ｐゴシック"/>
                </a:defRPr>
              </a:lvl2pPr>
              <a:lvl3pPr eaLnBrk="0" hangingPunct="0">
                <a:defRPr sz="2400">
                  <a:solidFill>
                    <a:schemeClr val="tx1"/>
                  </a:solidFill>
                  <a:latin charset="0" panose="020b0604020202020204" pitchFamily="34" typeface="Arial"/>
                  <a:ea charset="-128" panose="020b0600070205080204" pitchFamily="34" typeface="ＭＳ Ｐゴシック"/>
                </a:defRPr>
              </a:lvl3pPr>
              <a:lvl4pPr eaLnBrk="0" hangingPunct="0">
                <a:defRPr sz="2400">
                  <a:solidFill>
                    <a:schemeClr val="tx1"/>
                  </a:solidFill>
                  <a:latin charset="0" panose="020b0604020202020204" pitchFamily="34" typeface="Arial"/>
                  <a:ea charset="-128" panose="020b0600070205080204" pitchFamily="34" typeface="ＭＳ Ｐゴシック"/>
                </a:defRPr>
              </a:lvl4pPr>
              <a:lvl5pPr eaLnBrk="0" hangingPunct="0">
                <a:defRPr sz="2400">
                  <a:solidFill>
                    <a:schemeClr val="tx1"/>
                  </a:solidFill>
                  <a:latin charset="0" panose="020b0604020202020204" pitchFamily="34" typeface="Arial"/>
                  <a:ea charset="-128" panose="020b0600070205080204" pitchFamily="34" typeface="ＭＳ Ｐゴシック"/>
                </a:defRPr>
              </a:lvl5pPr>
              <a:lvl6pPr eaLnBrk="0" fontAlgn="base" hangingPunct="0" marL="457200">
                <a:spcBef>
                  <a:spcPct val="0"/>
                </a:spcBef>
                <a:spcAft>
                  <a:spcPct val="0"/>
                </a:spcAft>
                <a:defRPr sz="2400">
                  <a:solidFill>
                    <a:schemeClr val="tx1"/>
                  </a:solidFill>
                  <a:latin charset="0" panose="020b0604020202020204" pitchFamily="34" typeface="Arial"/>
                  <a:ea charset="-128" panose="020b0600070205080204" pitchFamily="34" typeface="ＭＳ Ｐゴシック"/>
                </a:defRPr>
              </a:lvl6pPr>
              <a:lvl7pPr eaLnBrk="0" fontAlgn="base" hangingPunct="0" marL="914400">
                <a:spcBef>
                  <a:spcPct val="0"/>
                </a:spcBef>
                <a:spcAft>
                  <a:spcPct val="0"/>
                </a:spcAft>
                <a:defRPr sz="2400">
                  <a:solidFill>
                    <a:schemeClr val="tx1"/>
                  </a:solidFill>
                  <a:latin charset="0" panose="020b0604020202020204" pitchFamily="34" typeface="Arial"/>
                  <a:ea charset="-128" panose="020b0600070205080204" pitchFamily="34" typeface="ＭＳ Ｐゴシック"/>
                </a:defRPr>
              </a:lvl7pPr>
              <a:lvl8pPr eaLnBrk="0" fontAlgn="base" hangingPunct="0" marL="1371600">
                <a:spcBef>
                  <a:spcPct val="0"/>
                </a:spcBef>
                <a:spcAft>
                  <a:spcPct val="0"/>
                </a:spcAft>
                <a:defRPr sz="2400">
                  <a:solidFill>
                    <a:schemeClr val="tx1"/>
                  </a:solidFill>
                  <a:latin charset="0" panose="020b0604020202020204" pitchFamily="34" typeface="Arial"/>
                  <a:ea charset="-128" panose="020b0600070205080204" pitchFamily="34" typeface="ＭＳ Ｐゴシック"/>
                </a:defRPr>
              </a:lvl8pPr>
              <a:lvl9pPr eaLnBrk="0" fontAlgn="base" hangingPunct="0" marL="1828800">
                <a:spcBef>
                  <a:spcPct val="0"/>
                </a:spcBef>
                <a:spcAft>
                  <a:spcPct val="0"/>
                </a:spcAft>
                <a:defRPr sz="2400">
                  <a:solidFill>
                    <a:schemeClr val="tx1"/>
                  </a:solidFill>
                  <a:latin charset="0" panose="020b0604020202020204" pitchFamily="34" typeface="Arial"/>
                  <a:ea charset="-128" panose="020b0600070205080204" pitchFamily="34" typeface="ＭＳ Ｐゴシック"/>
                </a:defRPr>
              </a:lvl9pPr>
            </a:lstStyle>
            <a:p>
              <a:pPr algn="ctr" eaLnBrk="1" hangingPunct="1">
                <a:spcBef>
                  <a:spcPct val="20000"/>
                </a:spcBef>
              </a:pPr>
              <a:r>
                <a:rPr altLang="id-ID" b="1" lang="en-US" noProof="1" sz="1687">
                  <a:solidFill>
                    <a:schemeClr val="bg1">
                      <a:lumMod val="95000"/>
                    </a:schemeClr>
                  </a:solidFill>
                  <a:latin charset="0" panose="02020603050405020304" pitchFamily="18" typeface="Times New Roman"/>
                  <a:ea charset="-122" panose="020b0503020204020204" pitchFamily="34" typeface="微软雅黑"/>
                  <a:cs charset="0" panose="020b0604020202020204" pitchFamily="34" typeface="Arial"/>
                  <a:sym charset="0" panose="02020603050405020304" pitchFamily="18" typeface="Times New Roman"/>
                </a:rPr>
                <a:t>Review</a:t>
              </a:r>
            </a:p>
          </p:txBody>
        </p:sp>
      </p:grpSp>
      <p:grpSp>
        <p:nvGrpSpPr>
          <p:cNvPr id="33" name="Group 32"/>
          <p:cNvGrpSpPr/>
          <p:nvPr/>
        </p:nvGrpSpPr>
        <p:grpSpPr>
          <a:xfrm>
            <a:off x="996023" y="1936129"/>
            <a:ext cx="2356732" cy="2314235"/>
            <a:chOff x="944095" y="1835838"/>
            <a:chExt cx="2234654" cy="2194358"/>
          </a:xfrm>
        </p:grpSpPr>
        <p:sp>
          <p:nvSpPr>
            <p:cNvPr id="10" name="Line 33"/>
            <p:cNvSpPr>
              <a:spLocks noChangeShapeType="1"/>
            </p:cNvSpPr>
            <p:nvPr/>
          </p:nvSpPr>
          <p:spPr bwMode="auto">
            <a:xfrm flipH="1" flipV="1">
              <a:off x="1588348" y="3429485"/>
              <a:ext cx="0" cy="600711"/>
            </a:xfrm>
            <a:prstGeom prst="line">
              <a:avLst/>
            </a:prstGeom>
            <a:ln>
              <a:solidFill>
                <a:schemeClr val="accent1"/>
              </a:solidFill>
            </a:ln>
          </p:spPr>
          <p:style>
            <a:lnRef idx="2">
              <a:schemeClr val="accent1"/>
            </a:lnRef>
            <a:fillRef idx="0">
              <a:schemeClr val="accent1"/>
            </a:fillRef>
            <a:effectRef idx="1">
              <a:schemeClr val="accent1"/>
            </a:effectRef>
            <a:fontRef idx="minor">
              <a:schemeClr val="tx1"/>
            </a:fontRef>
          </p:style>
          <p:txBody>
            <a:bodyPr/>
            <a:lstStyle/>
            <a:p>
              <a:pPr fontAlgn="auto">
                <a:spcBef>
                  <a:spcPct val="0"/>
                </a:spcBef>
                <a:spcAft>
                  <a:spcPct val="0"/>
                </a:spcAft>
                <a:defRPr/>
              </a:pPr>
              <a:endParaRPr kern="0" lang="da-DK">
                <a:solidFill>
                  <a:sysClr lastClr="000000" val="windowText"/>
                </a:solidFill>
                <a:latin charset="0" panose="02020603050405020304" pitchFamily="18" typeface="Times New Roman"/>
                <a:ea charset="-122" panose="020b0503020204020204" pitchFamily="34" typeface="微软雅黑"/>
                <a:sym charset="0" panose="02020603050405020304" pitchFamily="18" typeface="Times New Roman"/>
              </a:endParaRPr>
            </a:p>
          </p:txBody>
        </p:sp>
        <p:grpSp>
          <p:nvGrpSpPr>
            <p:cNvPr id="2" name="Group 1"/>
            <p:cNvGrpSpPr/>
            <p:nvPr/>
          </p:nvGrpSpPr>
          <p:grpSpPr>
            <a:xfrm>
              <a:off x="944095" y="1835838"/>
              <a:ext cx="2234654" cy="1434898"/>
              <a:chOff x="944095" y="1835838"/>
              <a:chExt cx="2234654" cy="1434898"/>
            </a:xfrm>
          </p:grpSpPr>
          <p:sp>
            <p:nvSpPr>
              <p:cNvPr id="3" name="Freeform 2"/>
              <p:cNvSpPr/>
              <p:nvPr/>
            </p:nvSpPr>
            <p:spPr>
              <a:xfrm>
                <a:off x="944095" y="1835838"/>
                <a:ext cx="2234654" cy="1434898"/>
              </a:xfrm>
              <a:custGeom>
                <a:gdLst>
                  <a:gd fmla="*/ 0 w 2234654" name="connsiteX0"/>
                  <a:gd fmla="*/ 0 h 1434898" name="connsiteY0"/>
                  <a:gd fmla="*/ 372442 w 2234654" name="connsiteX1"/>
                  <a:gd fmla="*/ 0 h 1434898" name="connsiteY1"/>
                  <a:gd fmla="*/ 372442 w 2234654" name="connsiteX2"/>
                  <a:gd fmla="*/ 0 h 1434898" name="connsiteY2"/>
                  <a:gd fmla="*/ 931106 w 2234654" name="connsiteX3"/>
                  <a:gd fmla="*/ 0 h 1434898" name="connsiteY3"/>
                  <a:gd fmla="*/ 2234654 w 2234654" name="connsiteX4"/>
                  <a:gd fmla="*/ 0 h 1434898" name="connsiteY4"/>
                  <a:gd fmla="*/ 2234654 w 2234654" name="connsiteX5"/>
                  <a:gd fmla="*/ 837024 h 1434898" name="connsiteY5"/>
                  <a:gd fmla="*/ 2234654 w 2234654" name="connsiteX6"/>
                  <a:gd fmla="*/ 837024 h 1434898" name="connsiteY6"/>
                  <a:gd fmla="*/ 2234654 w 2234654" name="connsiteX7"/>
                  <a:gd fmla="*/ 1195748 h 1434898" name="connsiteY7"/>
                  <a:gd fmla="*/ 2234654 w 2234654" name="connsiteX8"/>
                  <a:gd fmla="*/ 1434898 h 1434898" name="connsiteY8"/>
                  <a:gd fmla="*/ 931106 w 2234654" name="connsiteX9"/>
                  <a:gd fmla="*/ 1434898 h 1434898" name="connsiteY9"/>
                  <a:gd fmla="*/ 651782 w 2234654" name="connsiteX10"/>
                  <a:gd fmla="*/ 1614260 h 1434898" name="connsiteY10"/>
                  <a:gd fmla="*/ 372442 w 2234654" name="connsiteX11"/>
                  <a:gd fmla="*/ 1434898 h 1434898" name="connsiteY11"/>
                  <a:gd fmla="*/ 0 w 2234654" name="connsiteX12"/>
                  <a:gd fmla="*/ 1434898 h 1434898" name="connsiteY12"/>
                  <a:gd fmla="*/ 0 w 2234654" name="connsiteX13"/>
                  <a:gd fmla="*/ 1195748 h 1434898" name="connsiteY13"/>
                  <a:gd fmla="*/ 0 w 2234654" name="connsiteX14"/>
                  <a:gd fmla="*/ 837024 h 1434898" name="connsiteY14"/>
                  <a:gd fmla="*/ 0 w 2234654" name="connsiteX15"/>
                  <a:gd fmla="*/ 837024 h 1434898" name="connsiteY15"/>
                  <a:gd fmla="*/ 0 w 2234654" name="connsiteX16"/>
                  <a:gd fmla="*/ 0 h 1434898" name="connsiteY16"/>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b="b" l="l" r="r" t="t"/>
                <a:pathLst>
                  <a:path h="1434898" w="2234654">
                    <a:moveTo>
                      <a:pt x="0" y="0"/>
                    </a:moveTo>
                    <a:lnTo>
                      <a:pt x="372442" y="0"/>
                    </a:lnTo>
                    <a:lnTo>
                      <a:pt x="372442" y="0"/>
                    </a:lnTo>
                    <a:lnTo>
                      <a:pt x="931106" y="0"/>
                    </a:lnTo>
                    <a:lnTo>
                      <a:pt x="2234654" y="0"/>
                    </a:lnTo>
                    <a:lnTo>
                      <a:pt x="2234654" y="837024"/>
                    </a:lnTo>
                    <a:lnTo>
                      <a:pt x="2234654" y="837024"/>
                    </a:lnTo>
                    <a:lnTo>
                      <a:pt x="2234654" y="1195748"/>
                    </a:lnTo>
                    <a:lnTo>
                      <a:pt x="2234654" y="1434898"/>
                    </a:lnTo>
                    <a:lnTo>
                      <a:pt x="931106" y="1434898"/>
                    </a:lnTo>
                    <a:lnTo>
                      <a:pt x="651782" y="1614260"/>
                    </a:lnTo>
                    <a:lnTo>
                      <a:pt x="372442" y="1434898"/>
                    </a:lnTo>
                    <a:lnTo>
                      <a:pt x="0" y="1434898"/>
                    </a:lnTo>
                    <a:lnTo>
                      <a:pt x="0" y="1195748"/>
                    </a:lnTo>
                    <a:lnTo>
                      <a:pt x="0" y="837024"/>
                    </a:lnTo>
                    <a:lnTo>
                      <a:pt x="0" y="837024"/>
                    </a:lnTo>
                    <a:lnTo>
                      <a:pt x="0" y="0"/>
                    </a:lnTo>
                    <a:close/>
                  </a:path>
                </a:pathLst>
              </a:custGeom>
              <a:solidFill>
                <a:schemeClr val="accent1"/>
              </a:solidFill>
              <a:ln w="25400">
                <a:solidFill>
                  <a:schemeClr val="bg1">
                    <a:lumMod val="95000"/>
                  </a:schemeClr>
                </a:solidFill>
              </a:ln>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txBody>
              <a:bodyPr anchor="ctr" anchorCtr="0" bIns="90006" lIns="270019" numCol="1" rIns="90006" spcCol="1270" spcFirstLastPara="0" tIns="90006" vert="horz" wrap="square">
                <a:noAutofit/>
              </a:bodyPr>
              <a:lstStyle/>
              <a:p>
                <a:pPr algn="ctr" defTabSz="3000126">
                  <a:lnSpc>
                    <a:spcPct val="90000"/>
                  </a:lnSpc>
                  <a:spcAft>
                    <a:spcPct val="35000"/>
                  </a:spcAft>
                </a:pPr>
                <a:endParaRPr lang="id-ID" sz="6749">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37" name="Freeform 36"/>
              <p:cNvSpPr>
                <a:spLocks noEditPoints="1"/>
              </p:cNvSpPr>
              <p:nvPr/>
            </p:nvSpPr>
            <p:spPr bwMode="auto">
              <a:xfrm>
                <a:off x="1718974" y="2225380"/>
                <a:ext cx="527434" cy="593800"/>
              </a:xfrm>
              <a:custGeom>
                <a:gdLst>
                  <a:gd fmla="*/ 300 w 320" name="T0"/>
                  <a:gd fmla="*/ 0 h 360" name="T1"/>
                  <a:gd fmla="*/ 256 w 320" name="T2"/>
                  <a:gd fmla="*/ 0 h 360" name="T3"/>
                  <a:gd fmla="*/ 240 w 320" name="T4"/>
                  <a:gd fmla="*/ 20 h 360" name="T5"/>
                  <a:gd fmla="*/ 240 w 320" name="T6"/>
                  <a:gd fmla="*/ 360 h 360" name="T7"/>
                  <a:gd fmla="*/ 320 w 320" name="T8"/>
                  <a:gd fmla="*/ 360 h 360" name="T9"/>
                  <a:gd fmla="*/ 320 w 320" name="T10"/>
                  <a:gd fmla="*/ 20 h 360" name="T11"/>
                  <a:gd fmla="*/ 300 w 320" name="T12"/>
                  <a:gd fmla="*/ 0 h 360" name="T13"/>
                  <a:gd fmla="*/ 180 w 320" name="T14"/>
                  <a:gd fmla="*/ 120 h 360" name="T15"/>
                  <a:gd fmla="*/ 136 w 320" name="T16"/>
                  <a:gd fmla="*/ 120 h 360" name="T17"/>
                  <a:gd fmla="*/ 120 w 320" name="T18"/>
                  <a:gd fmla="*/ 140 h 360" name="T19"/>
                  <a:gd fmla="*/ 120 w 320" name="T20"/>
                  <a:gd fmla="*/ 360 h 360" name="T21"/>
                  <a:gd fmla="*/ 200 w 320" name="T22"/>
                  <a:gd fmla="*/ 360 h 360" name="T23"/>
                  <a:gd fmla="*/ 200 w 320" name="T24"/>
                  <a:gd fmla="*/ 140 h 360" name="T25"/>
                  <a:gd fmla="*/ 180 w 320" name="T26"/>
                  <a:gd fmla="*/ 120 h 360" name="T27"/>
                  <a:gd fmla="*/ 60 w 320" name="T28"/>
                  <a:gd fmla="*/ 240 h 360" name="T29"/>
                  <a:gd fmla="*/ 16 w 320" name="T30"/>
                  <a:gd fmla="*/ 240 h 360" name="T31"/>
                  <a:gd fmla="*/ 0 w 320" name="T32"/>
                  <a:gd fmla="*/ 260 h 360" name="T33"/>
                  <a:gd fmla="*/ 0 w 320" name="T34"/>
                  <a:gd fmla="*/ 360 h 360" name="T35"/>
                  <a:gd fmla="*/ 80 w 320" name="T36"/>
                  <a:gd fmla="*/ 360 h 360" name="T37"/>
                  <a:gd fmla="*/ 80 w 320" name="T38"/>
                  <a:gd fmla="*/ 260 h 360" name="T39"/>
                  <a:gd fmla="*/ 60 w 320" name="T40"/>
                  <a:gd fmla="*/ 240 h 360" name="T4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b="b" l="0" r="r" t="0"/>
                <a:pathLst>
                  <a:path h="360" w="320">
                    <a:moveTo>
                      <a:pt x="300" y="0"/>
                    </a:moveTo>
                    <a:cubicBezTo>
                      <a:pt x="256" y="0"/>
                      <a:pt x="256" y="0"/>
                      <a:pt x="256" y="0"/>
                    </a:cubicBezTo>
                    <a:cubicBezTo>
                      <a:pt x="245" y="0"/>
                      <a:pt x="240" y="9"/>
                      <a:pt x="240" y="20"/>
                    </a:cubicBezTo>
                    <a:cubicBezTo>
                      <a:pt x="240" y="360"/>
                      <a:pt x="240" y="360"/>
                      <a:pt x="240" y="360"/>
                    </a:cubicBezTo>
                    <a:cubicBezTo>
                      <a:pt x="320" y="360"/>
                      <a:pt x="320" y="360"/>
                      <a:pt x="320" y="360"/>
                    </a:cubicBezTo>
                    <a:cubicBezTo>
                      <a:pt x="320" y="20"/>
                      <a:pt x="320" y="20"/>
                      <a:pt x="320" y="20"/>
                    </a:cubicBezTo>
                    <a:cubicBezTo>
                      <a:pt x="320" y="9"/>
                      <a:pt x="311" y="0"/>
                      <a:pt x="300" y="0"/>
                    </a:cubicBezTo>
                    <a:close/>
                    <a:moveTo>
                      <a:pt x="180" y="120"/>
                    </a:moveTo>
                    <a:cubicBezTo>
                      <a:pt x="136" y="120"/>
                      <a:pt x="136" y="120"/>
                      <a:pt x="136" y="120"/>
                    </a:cubicBezTo>
                    <a:cubicBezTo>
                      <a:pt x="125" y="120"/>
                      <a:pt x="120" y="129"/>
                      <a:pt x="120" y="140"/>
                    </a:cubicBezTo>
                    <a:cubicBezTo>
                      <a:pt x="120" y="360"/>
                      <a:pt x="120" y="360"/>
                      <a:pt x="120" y="360"/>
                    </a:cubicBezTo>
                    <a:cubicBezTo>
                      <a:pt x="200" y="360"/>
                      <a:pt x="200" y="360"/>
                      <a:pt x="200" y="360"/>
                    </a:cubicBezTo>
                    <a:cubicBezTo>
                      <a:pt x="200" y="140"/>
                      <a:pt x="200" y="140"/>
                      <a:pt x="200" y="140"/>
                    </a:cubicBezTo>
                    <a:cubicBezTo>
                      <a:pt x="200" y="129"/>
                      <a:pt x="191" y="120"/>
                      <a:pt x="180" y="120"/>
                    </a:cubicBezTo>
                    <a:close/>
                    <a:moveTo>
                      <a:pt x="60" y="240"/>
                    </a:moveTo>
                    <a:cubicBezTo>
                      <a:pt x="16" y="240"/>
                      <a:pt x="16" y="240"/>
                      <a:pt x="16" y="240"/>
                    </a:cubicBezTo>
                    <a:cubicBezTo>
                      <a:pt x="5" y="240"/>
                      <a:pt x="0" y="249"/>
                      <a:pt x="0" y="260"/>
                    </a:cubicBezTo>
                    <a:cubicBezTo>
                      <a:pt x="0" y="360"/>
                      <a:pt x="0" y="360"/>
                      <a:pt x="0" y="360"/>
                    </a:cubicBezTo>
                    <a:cubicBezTo>
                      <a:pt x="80" y="360"/>
                      <a:pt x="80" y="360"/>
                      <a:pt x="80" y="360"/>
                    </a:cubicBezTo>
                    <a:cubicBezTo>
                      <a:pt x="80" y="260"/>
                      <a:pt x="80" y="260"/>
                      <a:pt x="80" y="260"/>
                    </a:cubicBezTo>
                    <a:cubicBezTo>
                      <a:pt x="80" y="249"/>
                      <a:pt x="71" y="240"/>
                      <a:pt x="60" y="240"/>
                    </a:cubicBezTo>
                    <a:close/>
                  </a:path>
                </a:pathLst>
              </a:custGeom>
              <a:solidFill>
                <a:schemeClr val="bg1"/>
              </a:solidFill>
              <a:ln>
                <a:noFill/>
              </a:ln>
            </p:spPr>
            <p:txBody>
              <a:bodyPr anchor="t" anchorCtr="0" bIns="48218" compatLnSpc="1" lIns="96435" numCol="1" rIns="96435" tIns="48218" vert="horz" wrap="square">
                <a:prstTxWarp prst="textNoShape">
                  <a:avLst/>
                </a:prstTxWarp>
              </a:bodyPr>
              <a:lstStyle/>
              <a:p>
                <a:endParaRPr lang="en-US">
                  <a:solidFill>
                    <a:schemeClr val="bg1"/>
                  </a:solidFill>
                  <a:latin charset="0" panose="02020603050405020304" pitchFamily="18" typeface="Times New Roman"/>
                  <a:ea charset="-122" panose="020b0503020204020204" pitchFamily="34" typeface="微软雅黑"/>
                  <a:sym charset="0" panose="02020603050405020304" pitchFamily="18" typeface="Times New Roman"/>
                </a:endParaRPr>
              </a:p>
            </p:txBody>
          </p:sp>
        </p:grpSp>
      </p:grpSp>
      <p:grpSp>
        <p:nvGrpSpPr>
          <p:cNvPr id="34" name="Group 33"/>
          <p:cNvGrpSpPr/>
          <p:nvPr/>
        </p:nvGrpSpPr>
        <p:grpSpPr>
          <a:xfrm>
            <a:off x="3117083" y="1936129"/>
            <a:ext cx="2356732" cy="2293288"/>
            <a:chOff x="2955284" y="1835838"/>
            <a:chExt cx="2234654" cy="2174496"/>
          </a:xfrm>
        </p:grpSpPr>
        <p:sp>
          <p:nvSpPr>
            <p:cNvPr id="18" name="Line 33"/>
            <p:cNvSpPr>
              <a:spLocks noChangeShapeType="1"/>
            </p:cNvSpPr>
            <p:nvPr/>
          </p:nvSpPr>
          <p:spPr bwMode="auto">
            <a:xfrm flipH="1" flipV="1">
              <a:off x="3603579" y="3412270"/>
              <a:ext cx="0" cy="598064"/>
            </a:xfrm>
            <a:prstGeom prst="line">
              <a:avLst/>
            </a:prstGeom>
            <a:ln>
              <a:solidFill>
                <a:schemeClr val="accent2"/>
              </a:solidFill>
            </a:ln>
          </p:spPr>
          <p:style>
            <a:lnRef idx="2">
              <a:schemeClr val="accent6"/>
            </a:lnRef>
            <a:fillRef idx="0">
              <a:schemeClr val="accent6"/>
            </a:fillRef>
            <a:effectRef idx="1">
              <a:schemeClr val="accent6"/>
            </a:effectRef>
            <a:fontRef idx="minor">
              <a:schemeClr val="tx1"/>
            </a:fontRef>
          </p:style>
          <p:txBody>
            <a:bodyPr/>
            <a:lstStyle/>
            <a:p>
              <a:pPr fontAlgn="auto">
                <a:spcBef>
                  <a:spcPct val="0"/>
                </a:spcBef>
                <a:spcAft>
                  <a:spcPct val="0"/>
                </a:spcAft>
                <a:defRPr/>
              </a:pPr>
              <a:endParaRPr kern="0" lang="da-DK">
                <a:solidFill>
                  <a:sysClr lastClr="000000" val="windowText"/>
                </a:solidFill>
                <a:latin charset="0" panose="02020603050405020304" pitchFamily="18" typeface="Times New Roman"/>
                <a:ea charset="-122" panose="020b0503020204020204" pitchFamily="34" typeface="微软雅黑"/>
                <a:sym charset="0" panose="02020603050405020304" pitchFamily="18" typeface="Times New Roman"/>
              </a:endParaRPr>
            </a:p>
          </p:txBody>
        </p:sp>
        <p:grpSp>
          <p:nvGrpSpPr>
            <p:cNvPr id="28" name="Group 27"/>
            <p:cNvGrpSpPr/>
            <p:nvPr/>
          </p:nvGrpSpPr>
          <p:grpSpPr>
            <a:xfrm>
              <a:off x="2955284" y="1835838"/>
              <a:ext cx="2234654" cy="1434898"/>
              <a:chOff x="2955284" y="1835838"/>
              <a:chExt cx="2234654" cy="1434898"/>
            </a:xfrm>
          </p:grpSpPr>
          <p:sp>
            <p:nvSpPr>
              <p:cNvPr id="4" name="Freeform 3"/>
              <p:cNvSpPr/>
              <p:nvPr/>
            </p:nvSpPr>
            <p:spPr>
              <a:xfrm>
                <a:off x="2955284" y="1835838"/>
                <a:ext cx="2234654" cy="1434898"/>
              </a:xfrm>
              <a:custGeom>
                <a:gdLst>
                  <a:gd fmla="*/ 0 w 2234654" name="connsiteX0"/>
                  <a:gd fmla="*/ 0 h 1434898" name="connsiteY0"/>
                  <a:gd fmla="*/ 372442 w 2234654" name="connsiteX1"/>
                  <a:gd fmla="*/ 0 h 1434898" name="connsiteY1"/>
                  <a:gd fmla="*/ 372442 w 2234654" name="connsiteX2"/>
                  <a:gd fmla="*/ 0 h 1434898" name="connsiteY2"/>
                  <a:gd fmla="*/ 931106 w 2234654" name="connsiteX3"/>
                  <a:gd fmla="*/ 0 h 1434898" name="connsiteY3"/>
                  <a:gd fmla="*/ 2234654 w 2234654" name="connsiteX4"/>
                  <a:gd fmla="*/ 0 h 1434898" name="connsiteY4"/>
                  <a:gd fmla="*/ 2234654 w 2234654" name="connsiteX5"/>
                  <a:gd fmla="*/ 837024 h 1434898" name="connsiteY5"/>
                  <a:gd fmla="*/ 2234654 w 2234654" name="connsiteX6"/>
                  <a:gd fmla="*/ 837024 h 1434898" name="connsiteY6"/>
                  <a:gd fmla="*/ 2234654 w 2234654" name="connsiteX7"/>
                  <a:gd fmla="*/ 1195748 h 1434898" name="connsiteY7"/>
                  <a:gd fmla="*/ 2234654 w 2234654" name="connsiteX8"/>
                  <a:gd fmla="*/ 1434898 h 1434898" name="connsiteY8"/>
                  <a:gd fmla="*/ 931106 w 2234654" name="connsiteX9"/>
                  <a:gd fmla="*/ 1434898 h 1434898" name="connsiteY9"/>
                  <a:gd fmla="*/ 651782 w 2234654" name="connsiteX10"/>
                  <a:gd fmla="*/ 1614260 h 1434898" name="connsiteY10"/>
                  <a:gd fmla="*/ 372442 w 2234654" name="connsiteX11"/>
                  <a:gd fmla="*/ 1434898 h 1434898" name="connsiteY11"/>
                  <a:gd fmla="*/ 0 w 2234654" name="connsiteX12"/>
                  <a:gd fmla="*/ 1434898 h 1434898" name="connsiteY12"/>
                  <a:gd fmla="*/ 0 w 2234654" name="connsiteX13"/>
                  <a:gd fmla="*/ 1195748 h 1434898" name="connsiteY13"/>
                  <a:gd fmla="*/ 0 w 2234654" name="connsiteX14"/>
                  <a:gd fmla="*/ 837024 h 1434898" name="connsiteY14"/>
                  <a:gd fmla="*/ 0 w 2234654" name="connsiteX15"/>
                  <a:gd fmla="*/ 837024 h 1434898" name="connsiteY15"/>
                  <a:gd fmla="*/ 0 w 2234654" name="connsiteX16"/>
                  <a:gd fmla="*/ 0 h 1434898" name="connsiteY16"/>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b="b" l="l" r="r" t="t"/>
                <a:pathLst>
                  <a:path h="1434898" w="2234654">
                    <a:moveTo>
                      <a:pt x="0" y="0"/>
                    </a:moveTo>
                    <a:lnTo>
                      <a:pt x="372442" y="0"/>
                    </a:lnTo>
                    <a:lnTo>
                      <a:pt x="372442" y="0"/>
                    </a:lnTo>
                    <a:lnTo>
                      <a:pt x="931106" y="0"/>
                    </a:lnTo>
                    <a:lnTo>
                      <a:pt x="2234654" y="0"/>
                    </a:lnTo>
                    <a:lnTo>
                      <a:pt x="2234654" y="837024"/>
                    </a:lnTo>
                    <a:lnTo>
                      <a:pt x="2234654" y="837024"/>
                    </a:lnTo>
                    <a:lnTo>
                      <a:pt x="2234654" y="1195748"/>
                    </a:lnTo>
                    <a:lnTo>
                      <a:pt x="2234654" y="1434898"/>
                    </a:lnTo>
                    <a:lnTo>
                      <a:pt x="931106" y="1434898"/>
                    </a:lnTo>
                    <a:lnTo>
                      <a:pt x="651782" y="1614260"/>
                    </a:lnTo>
                    <a:lnTo>
                      <a:pt x="372442" y="1434898"/>
                    </a:lnTo>
                    <a:lnTo>
                      <a:pt x="0" y="1434898"/>
                    </a:lnTo>
                    <a:lnTo>
                      <a:pt x="0" y="1195748"/>
                    </a:lnTo>
                    <a:lnTo>
                      <a:pt x="0" y="837024"/>
                    </a:lnTo>
                    <a:lnTo>
                      <a:pt x="0" y="837024"/>
                    </a:lnTo>
                    <a:lnTo>
                      <a:pt x="0" y="0"/>
                    </a:lnTo>
                    <a:close/>
                  </a:path>
                </a:pathLst>
              </a:custGeom>
              <a:solidFill>
                <a:schemeClr val="accent2"/>
              </a:solidFill>
              <a:ln w="25400">
                <a:solidFill>
                  <a:schemeClr val="bg1">
                    <a:lumMod val="95000"/>
                  </a:schemeClr>
                </a:solidFill>
              </a:ln>
            </p:spPr>
            <p:style>
              <a:lnRef idx="2">
                <a:schemeClr val="lt1">
                  <a:hueOff val="0"/>
                  <a:satOff val="0"/>
                  <a:lumOff val="0"/>
                  <a:alphaOff val="0"/>
                </a:schemeClr>
              </a:lnRef>
              <a:fillRef idx="1">
                <a:schemeClr val="accent5">
                  <a:hueOff val="-1438237"/>
                  <a:satOff val="14549"/>
                  <a:lumOff val="-2549"/>
                  <a:alphaOff val="0"/>
                </a:schemeClr>
              </a:fillRef>
              <a:effectRef idx="0">
                <a:schemeClr val="accent5">
                  <a:hueOff val="-1438237"/>
                  <a:satOff val="14549"/>
                  <a:lumOff val="-2549"/>
                  <a:alphaOff val="0"/>
                </a:schemeClr>
              </a:effectRef>
              <a:fontRef idx="minor">
                <a:schemeClr val="lt1"/>
              </a:fontRef>
            </p:style>
            <p:txBody>
              <a:bodyPr anchor="ctr" anchorCtr="0" bIns="90006" lIns="270019" numCol="1" rIns="90006" spcCol="1270" spcFirstLastPara="0" tIns="90006" vert="horz" wrap="square">
                <a:noAutofit/>
              </a:bodyPr>
              <a:lstStyle/>
              <a:p>
                <a:pPr algn="ctr" defTabSz="3000126">
                  <a:lnSpc>
                    <a:spcPct val="90000"/>
                  </a:lnSpc>
                  <a:spcAft>
                    <a:spcPct val="35000"/>
                  </a:spcAft>
                </a:pPr>
                <a:endParaRPr lang="id-ID" sz="6749">
                  <a:latin charset="0" panose="02020603050405020304" pitchFamily="18" typeface="Times New Roman"/>
                  <a:ea charset="-122" panose="020b0503020204020204" pitchFamily="34" typeface="微软雅黑"/>
                  <a:sym charset="0" panose="02020603050405020304" pitchFamily="18" typeface="Times New Roman"/>
                </a:endParaRPr>
              </a:p>
            </p:txBody>
          </p:sp>
          <p:grpSp>
            <p:nvGrpSpPr>
              <p:cNvPr id="39" name="Group 38"/>
              <p:cNvGrpSpPr/>
              <p:nvPr/>
            </p:nvGrpSpPr>
            <p:grpSpPr>
              <a:xfrm>
                <a:off x="3753497" y="2263857"/>
                <a:ext cx="528935" cy="525686"/>
                <a:chOff x="4389021" y="3475038"/>
                <a:chExt cx="268350" cy="266701"/>
              </a:xfrm>
              <a:solidFill>
                <a:schemeClr val="bg1"/>
              </a:solidFill>
            </p:grpSpPr>
            <p:sp>
              <p:nvSpPr>
                <p:cNvPr id="40" name="Freeform 105"/>
                <p:cNvSpPr/>
                <p:nvPr/>
              </p:nvSpPr>
              <p:spPr bwMode="auto">
                <a:xfrm>
                  <a:off x="4389021" y="3651251"/>
                  <a:ext cx="98425" cy="90488"/>
                </a:xfrm>
                <a:custGeom>
                  <a:gdLst>
                    <a:gd fmla="*/ 22 w 26" name="T0"/>
                    <a:gd fmla="*/ 1 h 24" name="T1"/>
                    <a:gd fmla="*/ 20 w 26" name="T2"/>
                    <a:gd fmla="*/ 1 h 24" name="T3"/>
                    <a:gd fmla="*/ 0 w 26" name="T4"/>
                    <a:gd fmla="*/ 20 h 24" name="T5"/>
                    <a:gd fmla="*/ 0 w 26" name="T6"/>
                    <a:gd fmla="*/ 22 h 24" name="T7"/>
                    <a:gd fmla="*/ 1 w 26" name="T8"/>
                    <a:gd fmla="*/ 23 h 24" name="T9"/>
                    <a:gd fmla="*/ 5 w 26" name="T10"/>
                    <a:gd fmla="*/ 24 h 24" name="T11"/>
                    <a:gd fmla="*/ 7 w 26" name="T12"/>
                    <a:gd fmla="*/ 24 h 24" name="T13"/>
                    <a:gd fmla="*/ 25 w 26" name="T14"/>
                    <a:gd fmla="*/ 6 h 24" name="T15"/>
                    <a:gd fmla="*/ 25 w 26" name="T16"/>
                    <a:gd fmla="*/ 3 h 24" name="T17"/>
                    <a:gd fmla="*/ 22 w 26" name="T18"/>
                    <a:gd fmla="*/ 1 h 24"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24" w="26">
                      <a:moveTo>
                        <a:pt x="22" y="1"/>
                      </a:moveTo>
                      <a:cubicBezTo>
                        <a:pt x="22" y="0"/>
                        <a:pt x="21" y="0"/>
                        <a:pt x="20" y="1"/>
                      </a:cubicBezTo>
                      <a:cubicBezTo>
                        <a:pt x="0" y="20"/>
                        <a:pt x="0" y="20"/>
                        <a:pt x="0" y="20"/>
                      </a:cubicBezTo>
                      <a:cubicBezTo>
                        <a:pt x="0" y="20"/>
                        <a:pt x="0" y="21"/>
                        <a:pt x="0" y="22"/>
                      </a:cubicBezTo>
                      <a:cubicBezTo>
                        <a:pt x="0" y="22"/>
                        <a:pt x="1" y="23"/>
                        <a:pt x="1" y="23"/>
                      </a:cubicBezTo>
                      <a:cubicBezTo>
                        <a:pt x="5" y="24"/>
                        <a:pt x="5" y="24"/>
                        <a:pt x="5" y="24"/>
                      </a:cubicBezTo>
                      <a:cubicBezTo>
                        <a:pt x="6" y="24"/>
                        <a:pt x="7" y="24"/>
                        <a:pt x="7" y="24"/>
                      </a:cubicBezTo>
                      <a:cubicBezTo>
                        <a:pt x="25" y="6"/>
                        <a:pt x="25" y="6"/>
                        <a:pt x="25" y="6"/>
                      </a:cubicBezTo>
                      <a:cubicBezTo>
                        <a:pt x="26" y="5"/>
                        <a:pt x="26" y="4"/>
                        <a:pt x="25" y="3"/>
                      </a:cubicBezTo>
                      <a:lnTo>
                        <a:pt x="22" y="1"/>
                      </a:ln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41" name="Freeform 106"/>
                <p:cNvSpPr>
                  <a:spLocks noEditPoints="1"/>
                </p:cNvSpPr>
                <p:nvPr/>
              </p:nvSpPr>
              <p:spPr bwMode="auto">
                <a:xfrm>
                  <a:off x="4409721" y="3475038"/>
                  <a:ext cx="247650" cy="236538"/>
                </a:xfrm>
                <a:custGeom>
                  <a:gdLst>
                    <a:gd fmla="*/ 45 w 66" name="T0"/>
                    <a:gd fmla="*/ 1 h 63" name="T1"/>
                    <a:gd fmla="*/ 45 w 66" name="T2"/>
                    <a:gd fmla="*/ 0 h 63" name="T3"/>
                    <a:gd fmla="*/ 45 w 66" name="T4"/>
                    <a:gd fmla="*/ 1 h 63" name="T5"/>
                    <a:gd fmla="*/ 40 w 66" name="T6"/>
                    <a:gd fmla="*/ 1 h 63" name="T7"/>
                    <a:gd fmla="*/ 39 w 66" name="T8"/>
                    <a:gd fmla="*/ 2 h 63" name="T9"/>
                    <a:gd fmla="*/ 37 w 66" name="T10"/>
                    <a:gd fmla="*/ 6 h 63" name="T11"/>
                    <a:gd fmla="*/ 38 w 66" name="T12"/>
                    <a:gd fmla="*/ 9 h 63" name="T13"/>
                    <a:gd fmla="*/ 36 w 66" name="T14"/>
                    <a:gd fmla="*/ 16 h 63" name="T15"/>
                    <a:gd fmla="*/ 21 w 66" name="T16"/>
                    <a:gd fmla="*/ 26 h 63" name="T17"/>
                    <a:gd fmla="*/ 5 w 66" name="T18"/>
                    <a:gd fmla="*/ 26 h 63" name="T19"/>
                    <a:gd fmla="*/ 5 w 66" name="T20"/>
                    <a:gd fmla="*/ 26 h 63" name="T21"/>
                    <a:gd fmla="*/ 5 w 66" name="T22"/>
                    <a:gd fmla="*/ 26 h 63" name="T23"/>
                    <a:gd fmla="*/ 0 w 66" name="T24"/>
                    <a:gd fmla="*/ 29 h 63" name="T25"/>
                    <a:gd fmla="*/ 0 w 66" name="T26"/>
                    <a:gd fmla="*/ 30 h 63" name="T27"/>
                    <a:gd fmla="*/ 0 w 66" name="T28"/>
                    <a:gd fmla="*/ 32 h 63" name="T29"/>
                    <a:gd fmla="*/ 31 w 66" name="T30"/>
                    <a:gd fmla="*/ 62 h 63" name="T31"/>
                    <a:gd fmla="*/ 32 w 66" name="T32"/>
                    <a:gd fmla="*/ 63 h 63" name="T33"/>
                    <a:gd fmla="*/ 33 w 66" name="T34"/>
                    <a:gd fmla="*/ 62 h 63" name="T35"/>
                    <a:gd fmla="*/ 37 w 66" name="T36"/>
                    <a:gd fmla="*/ 42 h 63" name="T37"/>
                    <a:gd fmla="*/ 46 w 66" name="T38"/>
                    <a:gd fmla="*/ 27 h 63" name="T39"/>
                    <a:gd fmla="*/ 54 w 66" name="T40"/>
                    <a:gd fmla="*/ 25 h 63" name="T41"/>
                    <a:gd fmla="*/ 56 w 66" name="T42"/>
                    <a:gd fmla="*/ 25 h 63" name="T43"/>
                    <a:gd fmla="*/ 61 w 66" name="T44"/>
                    <a:gd fmla="*/ 23 h 63" name="T45"/>
                    <a:gd fmla="*/ 61 w 66" name="T46"/>
                    <a:gd fmla="*/ 23 h 63" name="T47"/>
                    <a:gd fmla="*/ 45 w 66" name="T48"/>
                    <a:gd fmla="*/ 1 h 63" name="T49"/>
                    <a:gd fmla="*/ 54 w 66" name="T50"/>
                    <a:gd fmla="*/ 9 h 63" name="T51"/>
                    <a:gd fmla="*/ 52 w 66" name="T52"/>
                    <a:gd fmla="*/ 8 h 63" name="T53"/>
                    <a:gd fmla="*/ 54 w 66" name="T54"/>
                    <a:gd fmla="*/ 9 h 63" name="T5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b="b" l="0" r="r" t="0"/>
                  <a:pathLst>
                    <a:path h="62" w="66">
                      <a:moveTo>
                        <a:pt x="45" y="1"/>
                      </a:moveTo>
                      <a:cubicBezTo>
                        <a:pt x="45" y="0"/>
                        <a:pt x="45" y="0"/>
                        <a:pt x="45" y="0"/>
                      </a:cubicBezTo>
                      <a:cubicBezTo>
                        <a:pt x="45" y="1"/>
                        <a:pt x="45" y="1"/>
                        <a:pt x="45" y="1"/>
                      </a:cubicBezTo>
                      <a:cubicBezTo>
                        <a:pt x="43" y="0"/>
                        <a:pt x="41" y="0"/>
                        <a:pt x="40" y="1"/>
                      </a:cubicBezTo>
                      <a:cubicBezTo>
                        <a:pt x="39" y="2"/>
                        <a:pt x="39" y="2"/>
                        <a:pt x="39" y="2"/>
                      </a:cubicBezTo>
                      <a:cubicBezTo>
                        <a:pt x="38" y="3"/>
                        <a:pt x="37" y="5"/>
                        <a:pt x="37" y="6"/>
                      </a:cubicBezTo>
                      <a:cubicBezTo>
                        <a:pt x="37" y="7"/>
                        <a:pt x="37" y="8"/>
                        <a:pt x="38" y="9"/>
                      </a:cubicBezTo>
                      <a:cubicBezTo>
                        <a:pt x="39" y="12"/>
                        <a:pt x="38" y="15"/>
                        <a:pt x="36" y="16"/>
                      </a:cubicBezTo>
                      <a:cubicBezTo>
                        <a:pt x="33" y="19"/>
                        <a:pt x="24" y="28"/>
                        <a:pt x="21" y="26"/>
                      </a:cubicBezTo>
                      <a:cubicBezTo>
                        <a:pt x="16" y="23"/>
                        <a:pt x="10" y="24"/>
                        <a:pt x="5" y="26"/>
                      </a:cubicBezTo>
                      <a:cubicBezTo>
                        <a:pt x="5" y="26"/>
                        <a:pt x="5" y="26"/>
                        <a:pt x="5" y="26"/>
                      </a:cubicBezTo>
                      <a:cubicBezTo>
                        <a:pt x="5" y="26"/>
                        <a:pt x="5" y="26"/>
                        <a:pt x="5" y="26"/>
                      </a:cubicBezTo>
                      <a:cubicBezTo>
                        <a:pt x="3" y="27"/>
                        <a:pt x="2" y="28"/>
                        <a:pt x="0" y="29"/>
                      </a:cubicBezTo>
                      <a:cubicBezTo>
                        <a:pt x="0" y="29"/>
                        <a:pt x="0" y="30"/>
                        <a:pt x="0" y="30"/>
                      </a:cubicBezTo>
                      <a:cubicBezTo>
                        <a:pt x="0" y="31"/>
                        <a:pt x="0" y="31"/>
                        <a:pt x="0" y="32"/>
                      </a:cubicBezTo>
                      <a:cubicBezTo>
                        <a:pt x="31" y="62"/>
                        <a:pt x="31" y="62"/>
                        <a:pt x="31" y="62"/>
                      </a:cubicBezTo>
                      <a:cubicBezTo>
                        <a:pt x="31" y="63"/>
                        <a:pt x="32" y="63"/>
                        <a:pt x="32" y="63"/>
                      </a:cubicBezTo>
                      <a:cubicBezTo>
                        <a:pt x="33" y="63"/>
                        <a:pt x="33" y="63"/>
                        <a:pt x="33" y="62"/>
                      </a:cubicBezTo>
                      <a:cubicBezTo>
                        <a:pt x="38" y="57"/>
                        <a:pt x="41" y="49"/>
                        <a:pt x="37" y="42"/>
                      </a:cubicBezTo>
                      <a:cubicBezTo>
                        <a:pt x="35" y="39"/>
                        <a:pt x="44" y="30"/>
                        <a:pt x="46" y="27"/>
                      </a:cubicBezTo>
                      <a:cubicBezTo>
                        <a:pt x="48" y="25"/>
                        <a:pt x="51" y="24"/>
                        <a:pt x="54" y="25"/>
                      </a:cubicBezTo>
                      <a:cubicBezTo>
                        <a:pt x="54" y="25"/>
                        <a:pt x="55" y="25"/>
                        <a:pt x="56" y="25"/>
                      </a:cubicBezTo>
                      <a:cubicBezTo>
                        <a:pt x="58" y="25"/>
                        <a:pt x="60" y="25"/>
                        <a:pt x="61" y="23"/>
                      </a:cubicBezTo>
                      <a:cubicBezTo>
                        <a:pt x="61" y="23"/>
                        <a:pt x="61" y="23"/>
                        <a:pt x="61" y="23"/>
                      </a:cubicBezTo>
                      <a:cubicBezTo>
                        <a:pt x="66" y="17"/>
                        <a:pt x="54" y="3"/>
                        <a:pt x="45" y="1"/>
                      </a:cubicBezTo>
                      <a:close/>
                      <a:moveTo>
                        <a:pt x="54" y="9"/>
                      </a:moveTo>
                      <a:cubicBezTo>
                        <a:pt x="52" y="8"/>
                        <a:pt x="52" y="8"/>
                        <a:pt x="52" y="8"/>
                      </a:cubicBezTo>
                      <a:cubicBezTo>
                        <a:pt x="53" y="8"/>
                        <a:pt x="53" y="9"/>
                        <a:pt x="54" y="9"/>
                      </a:cubicBez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grpSp>
        </p:grpSp>
      </p:grpSp>
      <p:grpSp>
        <p:nvGrpSpPr>
          <p:cNvPr id="35" name="Group 34"/>
          <p:cNvGrpSpPr/>
          <p:nvPr/>
        </p:nvGrpSpPr>
        <p:grpSpPr>
          <a:xfrm>
            <a:off x="5238143" y="1936129"/>
            <a:ext cx="2356732" cy="2314235"/>
            <a:chOff x="4966473" y="1835838"/>
            <a:chExt cx="2234654" cy="2194358"/>
          </a:xfrm>
        </p:grpSpPr>
        <p:sp>
          <p:nvSpPr>
            <p:cNvPr id="22" name="Line 33"/>
            <p:cNvSpPr>
              <a:spLocks noChangeShapeType="1"/>
            </p:cNvSpPr>
            <p:nvPr/>
          </p:nvSpPr>
          <p:spPr bwMode="auto">
            <a:xfrm flipH="1" flipV="1">
              <a:off x="5615822" y="3429485"/>
              <a:ext cx="0" cy="600711"/>
            </a:xfrm>
            <a:prstGeom prst="line">
              <a:avLst/>
            </a:prstGeom>
            <a:ln>
              <a:solidFill>
                <a:schemeClr val="accent3"/>
              </a:solidFill>
            </a:ln>
          </p:spPr>
          <p:style>
            <a:lnRef idx="2">
              <a:schemeClr val="accent4"/>
            </a:lnRef>
            <a:fillRef idx="0">
              <a:schemeClr val="accent4"/>
            </a:fillRef>
            <a:effectRef idx="1">
              <a:schemeClr val="accent4"/>
            </a:effectRef>
            <a:fontRef idx="minor">
              <a:schemeClr val="tx1"/>
            </a:fontRef>
          </p:style>
          <p:txBody>
            <a:bodyPr/>
            <a:lstStyle/>
            <a:p>
              <a:pPr fontAlgn="auto">
                <a:spcBef>
                  <a:spcPct val="0"/>
                </a:spcBef>
                <a:spcAft>
                  <a:spcPct val="0"/>
                </a:spcAft>
                <a:defRPr/>
              </a:pPr>
              <a:endParaRPr kern="0" lang="da-DK">
                <a:solidFill>
                  <a:sysClr lastClr="000000" val="windowText"/>
                </a:solidFill>
                <a:latin charset="0" panose="02020603050405020304" pitchFamily="18" typeface="Times New Roman"/>
                <a:ea charset="-122" panose="020b0503020204020204" pitchFamily="34" typeface="微软雅黑"/>
                <a:sym charset="0" panose="02020603050405020304" pitchFamily="18" typeface="Times New Roman"/>
              </a:endParaRPr>
            </a:p>
          </p:txBody>
        </p:sp>
        <p:grpSp>
          <p:nvGrpSpPr>
            <p:cNvPr id="29" name="Group 28"/>
            <p:cNvGrpSpPr/>
            <p:nvPr/>
          </p:nvGrpSpPr>
          <p:grpSpPr>
            <a:xfrm>
              <a:off x="4966473" y="1835838"/>
              <a:ext cx="2234654" cy="1434898"/>
              <a:chOff x="4966473" y="1835838"/>
              <a:chExt cx="2234654" cy="1434898"/>
            </a:xfrm>
          </p:grpSpPr>
          <p:sp>
            <p:nvSpPr>
              <p:cNvPr id="5" name="Freeform 4"/>
              <p:cNvSpPr/>
              <p:nvPr/>
            </p:nvSpPr>
            <p:spPr>
              <a:xfrm>
                <a:off x="4966473" y="1835838"/>
                <a:ext cx="2234654" cy="1434898"/>
              </a:xfrm>
              <a:custGeom>
                <a:gdLst>
                  <a:gd fmla="*/ 0 w 2234654" name="connsiteX0"/>
                  <a:gd fmla="*/ 0 h 1434898" name="connsiteY0"/>
                  <a:gd fmla="*/ 372442 w 2234654" name="connsiteX1"/>
                  <a:gd fmla="*/ 0 h 1434898" name="connsiteY1"/>
                  <a:gd fmla="*/ 372442 w 2234654" name="connsiteX2"/>
                  <a:gd fmla="*/ 0 h 1434898" name="connsiteY2"/>
                  <a:gd fmla="*/ 931106 w 2234654" name="connsiteX3"/>
                  <a:gd fmla="*/ 0 h 1434898" name="connsiteY3"/>
                  <a:gd fmla="*/ 2234654 w 2234654" name="connsiteX4"/>
                  <a:gd fmla="*/ 0 h 1434898" name="connsiteY4"/>
                  <a:gd fmla="*/ 2234654 w 2234654" name="connsiteX5"/>
                  <a:gd fmla="*/ 837024 h 1434898" name="connsiteY5"/>
                  <a:gd fmla="*/ 2234654 w 2234654" name="connsiteX6"/>
                  <a:gd fmla="*/ 837024 h 1434898" name="connsiteY6"/>
                  <a:gd fmla="*/ 2234654 w 2234654" name="connsiteX7"/>
                  <a:gd fmla="*/ 1195748 h 1434898" name="connsiteY7"/>
                  <a:gd fmla="*/ 2234654 w 2234654" name="connsiteX8"/>
                  <a:gd fmla="*/ 1434898 h 1434898" name="connsiteY8"/>
                  <a:gd fmla="*/ 931106 w 2234654" name="connsiteX9"/>
                  <a:gd fmla="*/ 1434898 h 1434898" name="connsiteY9"/>
                  <a:gd fmla="*/ 651782 w 2234654" name="connsiteX10"/>
                  <a:gd fmla="*/ 1614260 h 1434898" name="connsiteY10"/>
                  <a:gd fmla="*/ 372442 w 2234654" name="connsiteX11"/>
                  <a:gd fmla="*/ 1434898 h 1434898" name="connsiteY11"/>
                  <a:gd fmla="*/ 0 w 2234654" name="connsiteX12"/>
                  <a:gd fmla="*/ 1434898 h 1434898" name="connsiteY12"/>
                  <a:gd fmla="*/ 0 w 2234654" name="connsiteX13"/>
                  <a:gd fmla="*/ 1195748 h 1434898" name="connsiteY13"/>
                  <a:gd fmla="*/ 0 w 2234654" name="connsiteX14"/>
                  <a:gd fmla="*/ 837024 h 1434898" name="connsiteY14"/>
                  <a:gd fmla="*/ 0 w 2234654" name="connsiteX15"/>
                  <a:gd fmla="*/ 837024 h 1434898" name="connsiteY15"/>
                  <a:gd fmla="*/ 0 w 2234654" name="connsiteX16"/>
                  <a:gd fmla="*/ 0 h 1434898" name="connsiteY16"/>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b="b" l="l" r="r" t="t"/>
                <a:pathLst>
                  <a:path h="1434898" w="2234654">
                    <a:moveTo>
                      <a:pt x="0" y="0"/>
                    </a:moveTo>
                    <a:lnTo>
                      <a:pt x="372442" y="0"/>
                    </a:lnTo>
                    <a:lnTo>
                      <a:pt x="372442" y="0"/>
                    </a:lnTo>
                    <a:lnTo>
                      <a:pt x="931106" y="0"/>
                    </a:lnTo>
                    <a:lnTo>
                      <a:pt x="2234654" y="0"/>
                    </a:lnTo>
                    <a:lnTo>
                      <a:pt x="2234654" y="837024"/>
                    </a:lnTo>
                    <a:lnTo>
                      <a:pt x="2234654" y="837024"/>
                    </a:lnTo>
                    <a:lnTo>
                      <a:pt x="2234654" y="1195748"/>
                    </a:lnTo>
                    <a:lnTo>
                      <a:pt x="2234654" y="1434898"/>
                    </a:lnTo>
                    <a:lnTo>
                      <a:pt x="931106" y="1434898"/>
                    </a:lnTo>
                    <a:lnTo>
                      <a:pt x="651782" y="1614260"/>
                    </a:lnTo>
                    <a:lnTo>
                      <a:pt x="372442" y="1434898"/>
                    </a:lnTo>
                    <a:lnTo>
                      <a:pt x="0" y="1434898"/>
                    </a:lnTo>
                    <a:lnTo>
                      <a:pt x="0" y="1195748"/>
                    </a:lnTo>
                    <a:lnTo>
                      <a:pt x="0" y="837024"/>
                    </a:lnTo>
                    <a:lnTo>
                      <a:pt x="0" y="837024"/>
                    </a:lnTo>
                    <a:lnTo>
                      <a:pt x="0" y="0"/>
                    </a:lnTo>
                    <a:close/>
                  </a:path>
                </a:pathLst>
              </a:custGeom>
              <a:solidFill>
                <a:schemeClr val="accent3"/>
              </a:solidFill>
              <a:ln w="25400">
                <a:solidFill>
                  <a:schemeClr val="bg1">
                    <a:lumMod val="95000"/>
                  </a:schemeClr>
                </a:solidFill>
              </a:ln>
            </p:spPr>
            <p:style>
              <a:lnRef idx="2">
                <a:schemeClr val="lt1">
                  <a:hueOff val="0"/>
                  <a:satOff val="0"/>
                  <a:lumOff val="0"/>
                  <a:alphaOff val="0"/>
                </a:schemeClr>
              </a:lnRef>
              <a:fillRef idx="1">
                <a:schemeClr val="accent5">
                  <a:hueOff val="-2876473"/>
                  <a:satOff val="29098"/>
                  <a:lumOff val="-5098"/>
                  <a:alphaOff val="0"/>
                </a:schemeClr>
              </a:fillRef>
              <a:effectRef idx="0">
                <a:schemeClr val="accent5">
                  <a:hueOff val="-2876473"/>
                  <a:satOff val="29098"/>
                  <a:lumOff val="-5098"/>
                  <a:alphaOff val="0"/>
                </a:schemeClr>
              </a:effectRef>
              <a:fontRef idx="minor">
                <a:schemeClr val="lt1"/>
              </a:fontRef>
            </p:style>
            <p:txBody>
              <a:bodyPr anchor="ctr" anchorCtr="0" bIns="90006" lIns="270019" numCol="1" rIns="90006" spcCol="1270" spcFirstLastPara="0" tIns="90006" vert="horz" wrap="square">
                <a:noAutofit/>
              </a:bodyPr>
              <a:lstStyle/>
              <a:p>
                <a:pPr algn="ctr" defTabSz="3000126">
                  <a:lnSpc>
                    <a:spcPct val="90000"/>
                  </a:lnSpc>
                  <a:spcAft>
                    <a:spcPct val="35000"/>
                  </a:spcAft>
                </a:pPr>
                <a:endParaRPr lang="id-ID" sz="6749">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43" name="Freeform 101"/>
              <p:cNvSpPr>
                <a:spLocks noEditPoints="1"/>
              </p:cNvSpPr>
              <p:nvPr/>
            </p:nvSpPr>
            <p:spPr bwMode="auto">
              <a:xfrm>
                <a:off x="5685803" y="2285747"/>
                <a:ext cx="609379" cy="563777"/>
              </a:xfrm>
              <a:custGeom>
                <a:cxnLst>
                  <a:cxn ang="0">
                    <a:pos x="39" y="36"/>
                  </a:cxn>
                  <a:cxn ang="0">
                    <a:pos x="41" y="44"/>
                  </a:cxn>
                  <a:cxn ang="0">
                    <a:pos x="35" y="50"/>
                  </a:cxn>
                  <a:cxn ang="0">
                    <a:pos x="27" y="53"/>
                  </a:cxn>
                  <a:cxn ang="0">
                    <a:pos x="18" y="53"/>
                  </a:cxn>
                  <a:cxn ang="0">
                    <a:pos x="11" y="50"/>
                  </a:cxn>
                  <a:cxn ang="0">
                    <a:pos x="4" y="44"/>
                  </a:cxn>
                  <a:cxn ang="0">
                    <a:pos x="6" y="36"/>
                  </a:cxn>
                  <a:cxn ang="0">
                    <a:pos x="0" y="28"/>
                  </a:cxn>
                  <a:cxn ang="0">
                    <a:pos x="7" y="23"/>
                  </a:cxn>
                  <a:cxn ang="0">
                    <a:pos x="4" y="18"/>
                  </a:cxn>
                  <a:cxn ang="0">
                    <a:pos x="15" y="16"/>
                  </a:cxn>
                  <a:cxn ang="0">
                    <a:pos x="19" y="8"/>
                  </a:cxn>
                  <a:cxn ang="0">
                    <a:pos x="28" y="15"/>
                  </a:cxn>
                  <a:cxn ang="0">
                    <a:pos x="35" y="12"/>
                  </a:cxn>
                  <a:cxn ang="0">
                    <a:pos x="41" y="19"/>
                  </a:cxn>
                  <a:cxn ang="0">
                    <a:pos x="45" y="27"/>
                  </a:cxn>
                  <a:cxn ang="0">
                    <a:pos x="23" y="22"/>
                  </a:cxn>
                  <a:cxn ang="0">
                    <a:pos x="32" y="31"/>
                  </a:cxn>
                  <a:cxn ang="0">
                    <a:pos x="63" y="16"/>
                  </a:cxn>
                  <a:cxn ang="0">
                    <a:pos x="64" y="24"/>
                  </a:cxn>
                  <a:cxn ang="0">
                    <a:pos x="55" y="22"/>
                  </a:cxn>
                  <a:cxn ang="0">
                    <a:pos x="46" y="24"/>
                  </a:cxn>
                  <a:cxn ang="0">
                    <a:pos x="46" y="16"/>
                  </a:cxn>
                  <a:cxn ang="0">
                    <a:pos x="46" y="9"/>
                  </a:cxn>
                  <a:cxn ang="0">
                    <a:pos x="46" y="2"/>
                  </a:cxn>
                  <a:cxn ang="0">
                    <a:pos x="55" y="4"/>
                  </a:cxn>
                  <a:cxn ang="0">
                    <a:pos x="59" y="0"/>
                  </a:cxn>
                  <a:cxn ang="0">
                    <a:pos x="62" y="7"/>
                  </a:cxn>
                  <a:cxn ang="0">
                    <a:pos x="68" y="15"/>
                  </a:cxn>
                  <a:cxn ang="0">
                    <a:pos x="62" y="55"/>
                  </a:cxn>
                  <a:cxn ang="0">
                    <a:pos x="59" y="63"/>
                  </a:cxn>
                  <a:cxn ang="0">
                    <a:pos x="54" y="59"/>
                  </a:cxn>
                  <a:cxn ang="0">
                    <a:pos x="45" y="60"/>
                  </a:cxn>
                  <a:cxn ang="0">
                    <a:pos x="41" y="52"/>
                  </a:cxn>
                  <a:cxn ang="0">
                    <a:pos x="47" y="44"/>
                  </a:cxn>
                  <a:cxn ang="0">
                    <a:pos x="50" y="36"/>
                  </a:cxn>
                  <a:cxn ang="0">
                    <a:pos x="56" y="40"/>
                  </a:cxn>
                  <a:cxn ang="0">
                    <a:pos x="64" y="39"/>
                  </a:cxn>
                  <a:cxn ang="0">
                    <a:pos x="63" y="46"/>
                  </a:cxn>
                  <a:cxn ang="0">
                    <a:pos x="55" y="8"/>
                  </a:cxn>
                  <a:cxn ang="0">
                    <a:pos x="59" y="13"/>
                  </a:cxn>
                  <a:cxn ang="0">
                    <a:pos x="50" y="49"/>
                  </a:cxn>
                  <a:cxn ang="0">
                    <a:pos x="55" y="45"/>
                  </a:cxn>
                </a:cxnLst>
                <a:rect b="b" l="0" r="r" t="0"/>
                <a:pathLst>
                  <a:path h="62" w="68">
                    <a:moveTo>
                      <a:pt x="45" y="35"/>
                    </a:moveTo>
                    <a:cubicBezTo>
                      <a:pt x="45" y="35"/>
                      <a:pt x="45" y="36"/>
                      <a:pt x="45" y="36"/>
                    </a:cubicBezTo>
                    <a:cubicBezTo>
                      <a:pt x="39" y="36"/>
                      <a:pt x="39" y="36"/>
                      <a:pt x="39" y="36"/>
                    </a:cubicBezTo>
                    <a:cubicBezTo>
                      <a:pt x="39" y="37"/>
                      <a:pt x="38" y="38"/>
                      <a:pt x="38" y="39"/>
                    </a:cubicBezTo>
                    <a:cubicBezTo>
                      <a:pt x="39" y="41"/>
                      <a:pt x="40" y="42"/>
                      <a:pt x="41" y="43"/>
                    </a:cubicBezTo>
                    <a:cubicBezTo>
                      <a:pt x="41" y="43"/>
                      <a:pt x="41" y="44"/>
                      <a:pt x="41" y="44"/>
                    </a:cubicBezTo>
                    <a:cubicBezTo>
                      <a:pt x="41" y="44"/>
                      <a:pt x="41" y="44"/>
                      <a:pt x="41" y="45"/>
                    </a:cubicBezTo>
                    <a:cubicBezTo>
                      <a:pt x="40" y="46"/>
                      <a:pt x="36" y="50"/>
                      <a:pt x="35" y="50"/>
                    </a:cubicBezTo>
                    <a:cubicBezTo>
                      <a:pt x="35" y="50"/>
                      <a:pt x="35" y="50"/>
                      <a:pt x="35" y="50"/>
                    </a:cubicBezTo>
                    <a:cubicBezTo>
                      <a:pt x="31" y="47"/>
                      <a:pt x="31" y="47"/>
                      <a:pt x="31" y="47"/>
                    </a:cubicBezTo>
                    <a:cubicBezTo>
                      <a:pt x="30" y="47"/>
                      <a:pt x="29" y="47"/>
                      <a:pt x="28" y="48"/>
                    </a:cubicBezTo>
                    <a:cubicBezTo>
                      <a:pt x="28" y="49"/>
                      <a:pt x="27" y="51"/>
                      <a:pt x="27" y="53"/>
                    </a:cubicBezTo>
                    <a:cubicBezTo>
                      <a:pt x="27" y="54"/>
                      <a:pt x="26" y="54"/>
                      <a:pt x="26" y="54"/>
                    </a:cubicBezTo>
                    <a:cubicBezTo>
                      <a:pt x="19" y="54"/>
                      <a:pt x="19" y="54"/>
                      <a:pt x="19" y="54"/>
                    </a:cubicBezTo>
                    <a:cubicBezTo>
                      <a:pt x="19" y="54"/>
                      <a:pt x="18" y="54"/>
                      <a:pt x="18" y="53"/>
                    </a:cubicBezTo>
                    <a:cubicBezTo>
                      <a:pt x="17" y="48"/>
                      <a:pt x="17" y="48"/>
                      <a:pt x="17" y="48"/>
                    </a:cubicBezTo>
                    <a:cubicBezTo>
                      <a:pt x="16" y="47"/>
                      <a:pt x="16" y="47"/>
                      <a:pt x="15" y="47"/>
                    </a:cubicBezTo>
                    <a:cubicBezTo>
                      <a:pt x="11" y="50"/>
                      <a:pt x="11" y="50"/>
                      <a:pt x="11" y="50"/>
                    </a:cubicBezTo>
                    <a:cubicBezTo>
                      <a:pt x="10" y="50"/>
                      <a:pt x="10" y="50"/>
                      <a:pt x="10" y="50"/>
                    </a:cubicBezTo>
                    <a:cubicBezTo>
                      <a:pt x="10" y="50"/>
                      <a:pt x="9" y="50"/>
                      <a:pt x="9" y="50"/>
                    </a:cubicBezTo>
                    <a:cubicBezTo>
                      <a:pt x="8" y="49"/>
                      <a:pt x="4" y="45"/>
                      <a:pt x="4" y="44"/>
                    </a:cubicBezTo>
                    <a:cubicBezTo>
                      <a:pt x="4" y="44"/>
                      <a:pt x="4" y="44"/>
                      <a:pt x="4" y="43"/>
                    </a:cubicBezTo>
                    <a:cubicBezTo>
                      <a:pt x="5" y="42"/>
                      <a:pt x="6" y="41"/>
                      <a:pt x="7" y="39"/>
                    </a:cubicBezTo>
                    <a:cubicBezTo>
                      <a:pt x="7" y="38"/>
                      <a:pt x="6" y="37"/>
                      <a:pt x="6" y="36"/>
                    </a:cubicBezTo>
                    <a:cubicBezTo>
                      <a:pt x="1" y="35"/>
                      <a:pt x="1" y="35"/>
                      <a:pt x="1" y="35"/>
                    </a:cubicBezTo>
                    <a:cubicBezTo>
                      <a:pt x="0" y="35"/>
                      <a:pt x="0" y="35"/>
                      <a:pt x="0" y="34"/>
                    </a:cubicBezTo>
                    <a:cubicBezTo>
                      <a:pt x="0" y="28"/>
                      <a:pt x="0" y="28"/>
                      <a:pt x="0" y="28"/>
                    </a:cubicBezTo>
                    <a:cubicBezTo>
                      <a:pt x="0" y="27"/>
                      <a:pt x="0" y="27"/>
                      <a:pt x="1" y="27"/>
                    </a:cubicBezTo>
                    <a:cubicBezTo>
                      <a:pt x="6" y="26"/>
                      <a:pt x="6" y="26"/>
                      <a:pt x="6" y="26"/>
                    </a:cubicBezTo>
                    <a:cubicBezTo>
                      <a:pt x="6" y="25"/>
                      <a:pt x="7" y="24"/>
                      <a:pt x="7" y="23"/>
                    </a:cubicBezTo>
                    <a:cubicBezTo>
                      <a:pt x="6" y="22"/>
                      <a:pt x="5" y="20"/>
                      <a:pt x="4" y="19"/>
                    </a:cubicBezTo>
                    <a:cubicBezTo>
                      <a:pt x="4" y="19"/>
                      <a:pt x="4" y="19"/>
                      <a:pt x="4" y="18"/>
                    </a:cubicBezTo>
                    <a:cubicBezTo>
                      <a:pt x="4" y="18"/>
                      <a:pt x="4" y="18"/>
                      <a:pt x="4" y="18"/>
                    </a:cubicBezTo>
                    <a:cubicBezTo>
                      <a:pt x="5" y="17"/>
                      <a:pt x="9" y="12"/>
                      <a:pt x="10" y="12"/>
                    </a:cubicBezTo>
                    <a:cubicBezTo>
                      <a:pt x="10" y="12"/>
                      <a:pt x="10" y="12"/>
                      <a:pt x="11" y="13"/>
                    </a:cubicBezTo>
                    <a:cubicBezTo>
                      <a:pt x="15" y="16"/>
                      <a:pt x="15" y="16"/>
                      <a:pt x="15" y="16"/>
                    </a:cubicBezTo>
                    <a:cubicBezTo>
                      <a:pt x="16" y="15"/>
                      <a:pt x="16" y="15"/>
                      <a:pt x="17" y="15"/>
                    </a:cubicBezTo>
                    <a:cubicBezTo>
                      <a:pt x="18" y="13"/>
                      <a:pt x="18" y="11"/>
                      <a:pt x="18" y="9"/>
                    </a:cubicBezTo>
                    <a:cubicBezTo>
                      <a:pt x="18" y="9"/>
                      <a:pt x="19" y="8"/>
                      <a:pt x="19" y="8"/>
                    </a:cubicBezTo>
                    <a:cubicBezTo>
                      <a:pt x="26" y="8"/>
                      <a:pt x="26" y="8"/>
                      <a:pt x="26" y="8"/>
                    </a:cubicBezTo>
                    <a:cubicBezTo>
                      <a:pt x="26" y="8"/>
                      <a:pt x="27" y="9"/>
                      <a:pt x="27" y="9"/>
                    </a:cubicBezTo>
                    <a:cubicBezTo>
                      <a:pt x="28" y="15"/>
                      <a:pt x="28" y="15"/>
                      <a:pt x="28" y="15"/>
                    </a:cubicBezTo>
                    <a:cubicBezTo>
                      <a:pt x="29" y="15"/>
                      <a:pt x="30" y="15"/>
                      <a:pt x="31" y="16"/>
                    </a:cubicBezTo>
                    <a:cubicBezTo>
                      <a:pt x="35" y="13"/>
                      <a:pt x="35" y="13"/>
                      <a:pt x="35" y="13"/>
                    </a:cubicBezTo>
                    <a:cubicBezTo>
                      <a:pt x="35" y="12"/>
                      <a:pt x="35" y="12"/>
                      <a:pt x="35" y="12"/>
                    </a:cubicBezTo>
                    <a:cubicBezTo>
                      <a:pt x="36" y="12"/>
                      <a:pt x="36" y="12"/>
                      <a:pt x="36" y="13"/>
                    </a:cubicBezTo>
                    <a:cubicBezTo>
                      <a:pt x="37" y="13"/>
                      <a:pt x="41" y="17"/>
                      <a:pt x="41" y="18"/>
                    </a:cubicBezTo>
                    <a:cubicBezTo>
                      <a:pt x="41" y="19"/>
                      <a:pt x="41" y="19"/>
                      <a:pt x="41" y="19"/>
                    </a:cubicBezTo>
                    <a:cubicBezTo>
                      <a:pt x="40" y="20"/>
                      <a:pt x="39" y="22"/>
                      <a:pt x="38" y="23"/>
                    </a:cubicBezTo>
                    <a:cubicBezTo>
                      <a:pt x="38" y="24"/>
                      <a:pt x="39" y="25"/>
                      <a:pt x="39" y="26"/>
                    </a:cubicBezTo>
                    <a:cubicBezTo>
                      <a:pt x="45" y="27"/>
                      <a:pt x="45" y="27"/>
                      <a:pt x="45" y="27"/>
                    </a:cubicBezTo>
                    <a:cubicBezTo>
                      <a:pt x="45" y="27"/>
                      <a:pt x="45" y="27"/>
                      <a:pt x="45" y="28"/>
                    </a:cubicBezTo>
                    <a:lnTo>
                      <a:pt x="45" y="35"/>
                    </a:lnTo>
                    <a:close/>
                    <a:moveTo>
                      <a:pt x="23" y="22"/>
                    </a:moveTo>
                    <a:cubicBezTo>
                      <a:pt x="18" y="22"/>
                      <a:pt x="13" y="26"/>
                      <a:pt x="13" y="31"/>
                    </a:cubicBezTo>
                    <a:cubicBezTo>
                      <a:pt x="13" y="36"/>
                      <a:pt x="18" y="40"/>
                      <a:pt x="23" y="40"/>
                    </a:cubicBezTo>
                    <a:cubicBezTo>
                      <a:pt x="28" y="40"/>
                      <a:pt x="32" y="36"/>
                      <a:pt x="32" y="31"/>
                    </a:cubicBezTo>
                    <a:cubicBezTo>
                      <a:pt x="32" y="26"/>
                      <a:pt x="28" y="22"/>
                      <a:pt x="23" y="22"/>
                    </a:cubicBezTo>
                    <a:close/>
                    <a:moveTo>
                      <a:pt x="68" y="15"/>
                    </a:moveTo>
                    <a:cubicBezTo>
                      <a:pt x="68" y="16"/>
                      <a:pt x="64" y="16"/>
                      <a:pt x="63" y="16"/>
                    </a:cubicBezTo>
                    <a:cubicBezTo>
                      <a:pt x="63" y="17"/>
                      <a:pt x="62" y="18"/>
                      <a:pt x="62" y="18"/>
                    </a:cubicBezTo>
                    <a:cubicBezTo>
                      <a:pt x="62" y="19"/>
                      <a:pt x="64" y="23"/>
                      <a:pt x="64" y="23"/>
                    </a:cubicBezTo>
                    <a:cubicBezTo>
                      <a:pt x="64" y="23"/>
                      <a:pt x="64" y="23"/>
                      <a:pt x="64" y="24"/>
                    </a:cubicBezTo>
                    <a:cubicBezTo>
                      <a:pt x="63" y="24"/>
                      <a:pt x="59" y="26"/>
                      <a:pt x="59" y="26"/>
                    </a:cubicBezTo>
                    <a:cubicBezTo>
                      <a:pt x="59" y="26"/>
                      <a:pt x="56" y="22"/>
                      <a:pt x="56" y="22"/>
                    </a:cubicBezTo>
                    <a:cubicBezTo>
                      <a:pt x="55" y="22"/>
                      <a:pt x="55" y="22"/>
                      <a:pt x="55" y="22"/>
                    </a:cubicBezTo>
                    <a:cubicBezTo>
                      <a:pt x="54" y="22"/>
                      <a:pt x="54" y="22"/>
                      <a:pt x="54" y="22"/>
                    </a:cubicBezTo>
                    <a:cubicBezTo>
                      <a:pt x="53" y="22"/>
                      <a:pt x="50" y="26"/>
                      <a:pt x="50" y="26"/>
                    </a:cubicBezTo>
                    <a:cubicBezTo>
                      <a:pt x="50" y="26"/>
                      <a:pt x="46" y="24"/>
                      <a:pt x="46" y="24"/>
                    </a:cubicBezTo>
                    <a:cubicBezTo>
                      <a:pt x="45" y="23"/>
                      <a:pt x="45" y="23"/>
                      <a:pt x="45" y="23"/>
                    </a:cubicBezTo>
                    <a:cubicBezTo>
                      <a:pt x="45" y="23"/>
                      <a:pt x="47" y="19"/>
                      <a:pt x="47" y="18"/>
                    </a:cubicBezTo>
                    <a:cubicBezTo>
                      <a:pt x="47" y="18"/>
                      <a:pt x="46" y="17"/>
                      <a:pt x="46" y="16"/>
                    </a:cubicBezTo>
                    <a:cubicBezTo>
                      <a:pt x="45" y="16"/>
                      <a:pt x="41" y="16"/>
                      <a:pt x="41" y="15"/>
                    </a:cubicBezTo>
                    <a:cubicBezTo>
                      <a:pt x="41" y="10"/>
                      <a:pt x="41" y="10"/>
                      <a:pt x="41" y="10"/>
                    </a:cubicBezTo>
                    <a:cubicBezTo>
                      <a:pt x="41" y="10"/>
                      <a:pt x="45" y="9"/>
                      <a:pt x="46" y="9"/>
                    </a:cubicBezTo>
                    <a:cubicBezTo>
                      <a:pt x="46" y="9"/>
                      <a:pt x="47" y="8"/>
                      <a:pt x="47" y="7"/>
                    </a:cubicBezTo>
                    <a:cubicBezTo>
                      <a:pt x="47" y="7"/>
                      <a:pt x="45" y="3"/>
                      <a:pt x="45" y="2"/>
                    </a:cubicBezTo>
                    <a:cubicBezTo>
                      <a:pt x="45" y="2"/>
                      <a:pt x="45" y="2"/>
                      <a:pt x="46" y="2"/>
                    </a:cubicBezTo>
                    <a:cubicBezTo>
                      <a:pt x="46" y="2"/>
                      <a:pt x="50" y="0"/>
                      <a:pt x="50" y="0"/>
                    </a:cubicBezTo>
                    <a:cubicBezTo>
                      <a:pt x="50" y="0"/>
                      <a:pt x="53" y="3"/>
                      <a:pt x="54" y="4"/>
                    </a:cubicBezTo>
                    <a:cubicBezTo>
                      <a:pt x="54" y="4"/>
                      <a:pt x="54" y="4"/>
                      <a:pt x="55" y="4"/>
                    </a:cubicBezTo>
                    <a:cubicBezTo>
                      <a:pt x="55" y="4"/>
                      <a:pt x="55" y="4"/>
                      <a:pt x="56" y="4"/>
                    </a:cubicBezTo>
                    <a:cubicBezTo>
                      <a:pt x="57" y="2"/>
                      <a:pt x="58" y="1"/>
                      <a:pt x="59" y="0"/>
                    </a:cubicBezTo>
                    <a:cubicBezTo>
                      <a:pt x="59" y="0"/>
                      <a:pt x="59" y="0"/>
                      <a:pt x="59" y="0"/>
                    </a:cubicBezTo>
                    <a:cubicBezTo>
                      <a:pt x="59" y="0"/>
                      <a:pt x="63" y="2"/>
                      <a:pt x="64" y="2"/>
                    </a:cubicBezTo>
                    <a:cubicBezTo>
                      <a:pt x="64" y="2"/>
                      <a:pt x="64" y="2"/>
                      <a:pt x="64" y="2"/>
                    </a:cubicBezTo>
                    <a:cubicBezTo>
                      <a:pt x="64" y="3"/>
                      <a:pt x="62" y="7"/>
                      <a:pt x="62" y="7"/>
                    </a:cubicBezTo>
                    <a:cubicBezTo>
                      <a:pt x="62" y="8"/>
                      <a:pt x="63" y="9"/>
                      <a:pt x="63" y="9"/>
                    </a:cubicBezTo>
                    <a:cubicBezTo>
                      <a:pt x="64" y="9"/>
                      <a:pt x="68" y="10"/>
                      <a:pt x="68" y="10"/>
                    </a:cubicBezTo>
                    <a:lnTo>
                      <a:pt x="68" y="15"/>
                    </a:lnTo>
                    <a:close/>
                    <a:moveTo>
                      <a:pt x="68" y="52"/>
                    </a:moveTo>
                    <a:cubicBezTo>
                      <a:pt x="68" y="52"/>
                      <a:pt x="64" y="53"/>
                      <a:pt x="63" y="53"/>
                    </a:cubicBezTo>
                    <a:cubicBezTo>
                      <a:pt x="63" y="54"/>
                      <a:pt x="62" y="54"/>
                      <a:pt x="62" y="55"/>
                    </a:cubicBezTo>
                    <a:cubicBezTo>
                      <a:pt x="62" y="56"/>
                      <a:pt x="64" y="59"/>
                      <a:pt x="64" y="60"/>
                    </a:cubicBezTo>
                    <a:cubicBezTo>
                      <a:pt x="64" y="60"/>
                      <a:pt x="64" y="60"/>
                      <a:pt x="64" y="60"/>
                    </a:cubicBezTo>
                    <a:cubicBezTo>
                      <a:pt x="63" y="60"/>
                      <a:pt x="59" y="63"/>
                      <a:pt x="59" y="63"/>
                    </a:cubicBezTo>
                    <a:cubicBezTo>
                      <a:pt x="59" y="63"/>
                      <a:pt x="56" y="59"/>
                      <a:pt x="56" y="59"/>
                    </a:cubicBezTo>
                    <a:cubicBezTo>
                      <a:pt x="55" y="59"/>
                      <a:pt x="55" y="59"/>
                      <a:pt x="55" y="59"/>
                    </a:cubicBezTo>
                    <a:cubicBezTo>
                      <a:pt x="54" y="59"/>
                      <a:pt x="54" y="59"/>
                      <a:pt x="54" y="59"/>
                    </a:cubicBezTo>
                    <a:cubicBezTo>
                      <a:pt x="53" y="59"/>
                      <a:pt x="50" y="63"/>
                      <a:pt x="50" y="63"/>
                    </a:cubicBezTo>
                    <a:cubicBezTo>
                      <a:pt x="50" y="63"/>
                      <a:pt x="46" y="60"/>
                      <a:pt x="46" y="60"/>
                    </a:cubicBezTo>
                    <a:cubicBezTo>
                      <a:pt x="45" y="60"/>
                      <a:pt x="45" y="60"/>
                      <a:pt x="45" y="60"/>
                    </a:cubicBezTo>
                    <a:cubicBezTo>
                      <a:pt x="45" y="59"/>
                      <a:pt x="47" y="56"/>
                      <a:pt x="47" y="55"/>
                    </a:cubicBezTo>
                    <a:cubicBezTo>
                      <a:pt x="47" y="54"/>
                      <a:pt x="46" y="54"/>
                      <a:pt x="46" y="53"/>
                    </a:cubicBezTo>
                    <a:cubicBezTo>
                      <a:pt x="45" y="53"/>
                      <a:pt x="41" y="52"/>
                      <a:pt x="41" y="52"/>
                    </a:cubicBezTo>
                    <a:cubicBezTo>
                      <a:pt x="41" y="47"/>
                      <a:pt x="41" y="47"/>
                      <a:pt x="41" y="47"/>
                    </a:cubicBezTo>
                    <a:cubicBezTo>
                      <a:pt x="41" y="46"/>
                      <a:pt x="45" y="46"/>
                      <a:pt x="46" y="46"/>
                    </a:cubicBezTo>
                    <a:cubicBezTo>
                      <a:pt x="46" y="45"/>
                      <a:pt x="47" y="45"/>
                      <a:pt x="47" y="44"/>
                    </a:cubicBezTo>
                    <a:cubicBezTo>
                      <a:pt x="47" y="43"/>
                      <a:pt x="45" y="40"/>
                      <a:pt x="45" y="39"/>
                    </a:cubicBezTo>
                    <a:cubicBezTo>
                      <a:pt x="45" y="39"/>
                      <a:pt x="45" y="39"/>
                      <a:pt x="46" y="39"/>
                    </a:cubicBezTo>
                    <a:cubicBezTo>
                      <a:pt x="46" y="39"/>
                      <a:pt x="50" y="36"/>
                      <a:pt x="50" y="36"/>
                    </a:cubicBezTo>
                    <a:cubicBezTo>
                      <a:pt x="50" y="36"/>
                      <a:pt x="53" y="40"/>
                      <a:pt x="54" y="40"/>
                    </a:cubicBezTo>
                    <a:cubicBezTo>
                      <a:pt x="54" y="40"/>
                      <a:pt x="54" y="40"/>
                      <a:pt x="55" y="40"/>
                    </a:cubicBezTo>
                    <a:cubicBezTo>
                      <a:pt x="55" y="40"/>
                      <a:pt x="55" y="40"/>
                      <a:pt x="56" y="40"/>
                    </a:cubicBezTo>
                    <a:cubicBezTo>
                      <a:pt x="57" y="39"/>
                      <a:pt x="58" y="38"/>
                      <a:pt x="59" y="36"/>
                    </a:cubicBezTo>
                    <a:cubicBezTo>
                      <a:pt x="59" y="36"/>
                      <a:pt x="59" y="36"/>
                      <a:pt x="59" y="36"/>
                    </a:cubicBezTo>
                    <a:cubicBezTo>
                      <a:pt x="59" y="36"/>
                      <a:pt x="63" y="39"/>
                      <a:pt x="64" y="39"/>
                    </a:cubicBezTo>
                    <a:cubicBezTo>
                      <a:pt x="64" y="39"/>
                      <a:pt x="64" y="39"/>
                      <a:pt x="64" y="39"/>
                    </a:cubicBezTo>
                    <a:cubicBezTo>
                      <a:pt x="64" y="40"/>
                      <a:pt x="62" y="43"/>
                      <a:pt x="62" y="44"/>
                    </a:cubicBezTo>
                    <a:cubicBezTo>
                      <a:pt x="62" y="45"/>
                      <a:pt x="63" y="45"/>
                      <a:pt x="63" y="46"/>
                    </a:cubicBezTo>
                    <a:cubicBezTo>
                      <a:pt x="64" y="46"/>
                      <a:pt x="68" y="46"/>
                      <a:pt x="68" y="47"/>
                    </a:cubicBezTo>
                    <a:lnTo>
                      <a:pt x="68" y="52"/>
                    </a:lnTo>
                    <a:close/>
                    <a:moveTo>
                      <a:pt x="55" y="8"/>
                    </a:moveTo>
                    <a:cubicBezTo>
                      <a:pt x="52" y="8"/>
                      <a:pt x="50" y="10"/>
                      <a:pt x="50" y="13"/>
                    </a:cubicBezTo>
                    <a:cubicBezTo>
                      <a:pt x="50" y="15"/>
                      <a:pt x="52" y="17"/>
                      <a:pt x="55" y="17"/>
                    </a:cubicBezTo>
                    <a:cubicBezTo>
                      <a:pt x="57" y="17"/>
                      <a:pt x="59" y="15"/>
                      <a:pt x="59" y="13"/>
                    </a:cubicBezTo>
                    <a:cubicBezTo>
                      <a:pt x="59" y="10"/>
                      <a:pt x="57" y="8"/>
                      <a:pt x="55" y="8"/>
                    </a:cubicBezTo>
                    <a:close/>
                    <a:moveTo>
                      <a:pt x="55" y="45"/>
                    </a:moveTo>
                    <a:cubicBezTo>
                      <a:pt x="52" y="45"/>
                      <a:pt x="50" y="47"/>
                      <a:pt x="50" y="49"/>
                    </a:cubicBezTo>
                    <a:cubicBezTo>
                      <a:pt x="50" y="52"/>
                      <a:pt x="52" y="54"/>
                      <a:pt x="55" y="54"/>
                    </a:cubicBezTo>
                    <a:cubicBezTo>
                      <a:pt x="57" y="54"/>
                      <a:pt x="59" y="52"/>
                      <a:pt x="59" y="49"/>
                    </a:cubicBezTo>
                    <a:cubicBezTo>
                      <a:pt x="59" y="47"/>
                      <a:pt x="57" y="45"/>
                      <a:pt x="55" y="45"/>
                    </a:cubicBezTo>
                    <a:close/>
                  </a:path>
                </a:pathLst>
              </a:custGeom>
              <a:solidFill>
                <a:schemeClr val="bg1"/>
              </a:solidFill>
              <a:ln w="9525">
                <a:noFill/>
                <a:round/>
              </a:ln>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grpSp>
      </p:grpSp>
      <p:grpSp>
        <p:nvGrpSpPr>
          <p:cNvPr id="36" name="Group 35"/>
          <p:cNvGrpSpPr/>
          <p:nvPr/>
        </p:nvGrpSpPr>
        <p:grpSpPr>
          <a:xfrm>
            <a:off x="7359202" y="1936129"/>
            <a:ext cx="2356732" cy="2293288"/>
            <a:chOff x="6977662" y="1835838"/>
            <a:chExt cx="2234654" cy="2174496"/>
          </a:xfrm>
        </p:grpSpPr>
        <p:sp>
          <p:nvSpPr>
            <p:cNvPr id="14" name="Line 33"/>
            <p:cNvSpPr>
              <a:spLocks noChangeShapeType="1"/>
            </p:cNvSpPr>
            <p:nvPr/>
          </p:nvSpPr>
          <p:spPr bwMode="auto">
            <a:xfrm flipH="1" flipV="1">
              <a:off x="7622109" y="3412270"/>
              <a:ext cx="0" cy="598064"/>
            </a:xfrm>
            <a:prstGeom prst="line">
              <a:avLst/>
            </a:prstGeom>
            <a:ln w="12700">
              <a:solidFill>
                <a:schemeClr val="accent4"/>
              </a:solidFill>
            </a:ln>
          </p:spPr>
          <p:style>
            <a:lnRef idx="3">
              <a:schemeClr val="accent3"/>
            </a:lnRef>
            <a:fillRef idx="0">
              <a:schemeClr val="accent3"/>
            </a:fillRef>
            <a:effectRef idx="2">
              <a:schemeClr val="accent3"/>
            </a:effectRef>
            <a:fontRef idx="minor">
              <a:schemeClr val="tx1"/>
            </a:fontRef>
          </p:style>
          <p:txBody>
            <a:bodyPr/>
            <a:lstStyle/>
            <a:p>
              <a:pPr fontAlgn="auto">
                <a:spcBef>
                  <a:spcPct val="0"/>
                </a:spcBef>
                <a:spcAft>
                  <a:spcPct val="0"/>
                </a:spcAft>
                <a:defRPr/>
              </a:pPr>
              <a:endParaRPr kern="0" lang="da-DK">
                <a:solidFill>
                  <a:sysClr lastClr="000000" val="windowText"/>
                </a:solidFill>
                <a:latin charset="0" panose="02020603050405020304" pitchFamily="18" typeface="Times New Roman"/>
                <a:ea charset="-122" panose="020b0503020204020204" pitchFamily="34" typeface="微软雅黑"/>
                <a:sym charset="0" panose="02020603050405020304" pitchFamily="18" typeface="Times New Roman"/>
              </a:endParaRPr>
            </a:p>
          </p:txBody>
        </p:sp>
        <p:grpSp>
          <p:nvGrpSpPr>
            <p:cNvPr id="30" name="Group 29"/>
            <p:cNvGrpSpPr/>
            <p:nvPr/>
          </p:nvGrpSpPr>
          <p:grpSpPr>
            <a:xfrm>
              <a:off x="6977662" y="1835838"/>
              <a:ext cx="2234654" cy="1434898"/>
              <a:chOff x="6977662" y="1835838"/>
              <a:chExt cx="2234654" cy="1434898"/>
            </a:xfrm>
          </p:grpSpPr>
          <p:sp>
            <p:nvSpPr>
              <p:cNvPr id="6" name="Freeform 5"/>
              <p:cNvSpPr/>
              <p:nvPr/>
            </p:nvSpPr>
            <p:spPr>
              <a:xfrm>
                <a:off x="6977662" y="1835838"/>
                <a:ext cx="2234654" cy="1434898"/>
              </a:xfrm>
              <a:custGeom>
                <a:gdLst>
                  <a:gd fmla="*/ 0 w 2234654" name="connsiteX0"/>
                  <a:gd fmla="*/ 0 h 1434898" name="connsiteY0"/>
                  <a:gd fmla="*/ 372442 w 2234654" name="connsiteX1"/>
                  <a:gd fmla="*/ 0 h 1434898" name="connsiteY1"/>
                  <a:gd fmla="*/ 372442 w 2234654" name="connsiteX2"/>
                  <a:gd fmla="*/ 0 h 1434898" name="connsiteY2"/>
                  <a:gd fmla="*/ 931106 w 2234654" name="connsiteX3"/>
                  <a:gd fmla="*/ 0 h 1434898" name="connsiteY3"/>
                  <a:gd fmla="*/ 2234654 w 2234654" name="connsiteX4"/>
                  <a:gd fmla="*/ 0 h 1434898" name="connsiteY4"/>
                  <a:gd fmla="*/ 2234654 w 2234654" name="connsiteX5"/>
                  <a:gd fmla="*/ 837024 h 1434898" name="connsiteY5"/>
                  <a:gd fmla="*/ 2234654 w 2234654" name="connsiteX6"/>
                  <a:gd fmla="*/ 837024 h 1434898" name="connsiteY6"/>
                  <a:gd fmla="*/ 2234654 w 2234654" name="connsiteX7"/>
                  <a:gd fmla="*/ 1195748 h 1434898" name="connsiteY7"/>
                  <a:gd fmla="*/ 2234654 w 2234654" name="connsiteX8"/>
                  <a:gd fmla="*/ 1434898 h 1434898" name="connsiteY8"/>
                  <a:gd fmla="*/ 931106 w 2234654" name="connsiteX9"/>
                  <a:gd fmla="*/ 1434898 h 1434898" name="connsiteY9"/>
                  <a:gd fmla="*/ 651782 w 2234654" name="connsiteX10"/>
                  <a:gd fmla="*/ 1614260 h 1434898" name="connsiteY10"/>
                  <a:gd fmla="*/ 372442 w 2234654" name="connsiteX11"/>
                  <a:gd fmla="*/ 1434898 h 1434898" name="connsiteY11"/>
                  <a:gd fmla="*/ 0 w 2234654" name="connsiteX12"/>
                  <a:gd fmla="*/ 1434898 h 1434898" name="connsiteY12"/>
                  <a:gd fmla="*/ 0 w 2234654" name="connsiteX13"/>
                  <a:gd fmla="*/ 1195748 h 1434898" name="connsiteY13"/>
                  <a:gd fmla="*/ 0 w 2234654" name="connsiteX14"/>
                  <a:gd fmla="*/ 837024 h 1434898" name="connsiteY14"/>
                  <a:gd fmla="*/ 0 w 2234654" name="connsiteX15"/>
                  <a:gd fmla="*/ 837024 h 1434898" name="connsiteY15"/>
                  <a:gd fmla="*/ 0 w 2234654" name="connsiteX16"/>
                  <a:gd fmla="*/ 0 h 1434898" name="connsiteY16"/>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b="b" l="l" r="r" t="t"/>
                <a:pathLst>
                  <a:path h="1434898" w="2234654">
                    <a:moveTo>
                      <a:pt x="0" y="0"/>
                    </a:moveTo>
                    <a:lnTo>
                      <a:pt x="372442" y="0"/>
                    </a:lnTo>
                    <a:lnTo>
                      <a:pt x="372442" y="0"/>
                    </a:lnTo>
                    <a:lnTo>
                      <a:pt x="931106" y="0"/>
                    </a:lnTo>
                    <a:lnTo>
                      <a:pt x="2234654" y="0"/>
                    </a:lnTo>
                    <a:lnTo>
                      <a:pt x="2234654" y="837024"/>
                    </a:lnTo>
                    <a:lnTo>
                      <a:pt x="2234654" y="837024"/>
                    </a:lnTo>
                    <a:lnTo>
                      <a:pt x="2234654" y="1195748"/>
                    </a:lnTo>
                    <a:lnTo>
                      <a:pt x="2234654" y="1434898"/>
                    </a:lnTo>
                    <a:lnTo>
                      <a:pt x="931106" y="1434898"/>
                    </a:lnTo>
                    <a:lnTo>
                      <a:pt x="651782" y="1614260"/>
                    </a:lnTo>
                    <a:lnTo>
                      <a:pt x="372442" y="1434898"/>
                    </a:lnTo>
                    <a:lnTo>
                      <a:pt x="0" y="1434898"/>
                    </a:lnTo>
                    <a:lnTo>
                      <a:pt x="0" y="1195748"/>
                    </a:lnTo>
                    <a:lnTo>
                      <a:pt x="0" y="837024"/>
                    </a:lnTo>
                    <a:lnTo>
                      <a:pt x="0" y="837024"/>
                    </a:lnTo>
                    <a:lnTo>
                      <a:pt x="0" y="0"/>
                    </a:lnTo>
                    <a:close/>
                  </a:path>
                </a:pathLst>
              </a:custGeom>
              <a:solidFill>
                <a:schemeClr val="accent4"/>
              </a:solidFill>
              <a:ln w="25400">
                <a:solidFill>
                  <a:schemeClr val="bg1">
                    <a:lumMod val="95000"/>
                  </a:schemeClr>
                </a:solidFill>
              </a:ln>
            </p:spPr>
            <p:style>
              <a:lnRef idx="2">
                <a:schemeClr val="lt1">
                  <a:hueOff val="0"/>
                  <a:satOff val="0"/>
                  <a:lumOff val="0"/>
                  <a:alphaOff val="0"/>
                </a:schemeClr>
              </a:lnRef>
              <a:fillRef idx="1">
                <a:schemeClr val="accent5">
                  <a:hueOff val="-4314710"/>
                  <a:satOff val="43647"/>
                  <a:lumOff val="-7647"/>
                  <a:alphaOff val="0"/>
                </a:schemeClr>
              </a:fillRef>
              <a:effectRef idx="0">
                <a:schemeClr val="accent5">
                  <a:hueOff val="-4314710"/>
                  <a:satOff val="43647"/>
                  <a:lumOff val="-7647"/>
                  <a:alphaOff val="0"/>
                </a:schemeClr>
              </a:effectRef>
              <a:fontRef idx="minor">
                <a:schemeClr val="lt1"/>
              </a:fontRef>
            </p:style>
            <p:txBody>
              <a:bodyPr anchor="ctr" anchorCtr="0" bIns="90006" lIns="270019" numCol="1" rIns="90006" spcCol="1270" spcFirstLastPara="0" tIns="90006" vert="horz" wrap="square">
                <a:noAutofit/>
              </a:bodyPr>
              <a:lstStyle/>
              <a:p>
                <a:pPr algn="ctr" defTabSz="3000126">
                  <a:lnSpc>
                    <a:spcPct val="90000"/>
                  </a:lnSpc>
                  <a:spcAft>
                    <a:spcPct val="35000"/>
                  </a:spcAft>
                </a:pPr>
                <a:endParaRPr lang="id-ID" sz="6749">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50" name="Freeform 51"/>
              <p:cNvSpPr>
                <a:spLocks noEditPoints="1"/>
              </p:cNvSpPr>
              <p:nvPr/>
            </p:nvSpPr>
            <p:spPr bwMode="auto">
              <a:xfrm>
                <a:off x="7678394" y="2346939"/>
                <a:ext cx="589944" cy="487345"/>
              </a:xfrm>
              <a:custGeom>
                <a:gdLst>
                  <a:gd fmla="*/ 83 w 107" name="T0"/>
                  <a:gd fmla="*/ 63 h 88" name="T1"/>
                  <a:gd fmla="*/ 83 w 107" name="T2"/>
                  <a:gd fmla="*/ 7 h 88" name="T3"/>
                  <a:gd fmla="*/ 83 w 107" name="T4"/>
                  <a:gd fmla="*/ 3 h 88" name="T5"/>
                  <a:gd fmla="*/ 85 w 107" name="T6"/>
                  <a:gd fmla="*/ 0 h 88" name="T7"/>
                  <a:gd fmla="*/ 87 w 107" name="T8"/>
                  <a:gd fmla="*/ 0 h 88" name="T9"/>
                  <a:gd fmla="*/ 89 w 107" name="T10"/>
                  <a:gd fmla="*/ 0 h 88" name="T11"/>
                  <a:gd fmla="*/ 89 w 107" name="T12"/>
                  <a:gd fmla="*/ 69 h 88" name="T13"/>
                  <a:gd fmla="*/ 87 w 107" name="T14"/>
                  <a:gd fmla="*/ 70 h 88" name="T15"/>
                  <a:gd fmla="*/ 85 w 107" name="T16"/>
                  <a:gd fmla="*/ 69 h 88" name="T17"/>
                  <a:gd fmla="*/ 83 w 107" name="T18"/>
                  <a:gd fmla="*/ 67 h 88" name="T19"/>
                  <a:gd fmla="*/ 83 w 107" name="T20"/>
                  <a:gd fmla="*/ 63 h 88" name="T21"/>
                  <a:gd fmla="*/ 24 w 107" name="T22"/>
                  <a:gd fmla="*/ 63 h 88" name="T23"/>
                  <a:gd fmla="*/ 24 w 107" name="T24"/>
                  <a:gd fmla="*/ 7 h 88" name="T25"/>
                  <a:gd fmla="*/ 24 w 107" name="T26"/>
                  <a:gd fmla="*/ 3 h 88" name="T27"/>
                  <a:gd fmla="*/ 22 w 107" name="T28"/>
                  <a:gd fmla="*/ 0 h 88" name="T29"/>
                  <a:gd fmla="*/ 20 w 107" name="T30"/>
                  <a:gd fmla="*/ 0 h 88" name="T31"/>
                  <a:gd fmla="*/ 18 w 107" name="T32"/>
                  <a:gd fmla="*/ 0 h 88" name="T33"/>
                  <a:gd fmla="*/ 18 w 107" name="T34"/>
                  <a:gd fmla="*/ 69 h 88" name="T35"/>
                  <a:gd fmla="*/ 20 w 107" name="T36"/>
                  <a:gd fmla="*/ 70 h 88" name="T37"/>
                  <a:gd fmla="*/ 22 w 107" name="T38"/>
                  <a:gd fmla="*/ 69 h 88" name="T39"/>
                  <a:gd fmla="*/ 24 w 107" name="T40"/>
                  <a:gd fmla="*/ 67 h 88" name="T41"/>
                  <a:gd fmla="*/ 24 w 107" name="T42"/>
                  <a:gd fmla="*/ 63 h 88" name="T43"/>
                  <a:gd fmla="*/ 36 w 107" name="T44"/>
                  <a:gd fmla="*/ 51 h 88" name="T45"/>
                  <a:gd fmla="*/ 36 w 107" name="T46"/>
                  <a:gd fmla="*/ 55 h 88" name="T47"/>
                  <a:gd fmla="*/ 33 w 107" name="T48"/>
                  <a:gd fmla="*/ 58 h 88" name="T49"/>
                  <a:gd fmla="*/ 31 w 107" name="T50"/>
                  <a:gd fmla="*/ 59 h 88" name="T51"/>
                  <a:gd fmla="*/ 29 w 107" name="T52"/>
                  <a:gd fmla="*/ 58 h 88" name="T53"/>
                  <a:gd fmla="*/ 29 w 107" name="T54"/>
                  <a:gd fmla="*/ 12 h 88" name="T55"/>
                  <a:gd fmla="*/ 31 w 107" name="T56"/>
                  <a:gd fmla="*/ 11 h 88" name="T57"/>
                  <a:gd fmla="*/ 33 w 107" name="T58"/>
                  <a:gd fmla="*/ 12 h 88" name="T59"/>
                  <a:gd fmla="*/ 36 w 107" name="T60"/>
                  <a:gd fmla="*/ 14 h 88" name="T61"/>
                  <a:gd fmla="*/ 36 w 107" name="T62"/>
                  <a:gd fmla="*/ 18 h 88" name="T63"/>
                  <a:gd fmla="*/ 36 w 107" name="T64"/>
                  <a:gd fmla="*/ 51 h 88" name="T65"/>
                  <a:gd fmla="*/ 61 w 107" name="T66"/>
                  <a:gd fmla="*/ 80 h 88" name="T67"/>
                  <a:gd fmla="*/ 54 w 107" name="T68"/>
                  <a:gd fmla="*/ 88 h 88" name="T69"/>
                  <a:gd fmla="*/ 46 w 107" name="T70"/>
                  <a:gd fmla="*/ 80 h 88" name="T71"/>
                  <a:gd fmla="*/ 46 w 107" name="T72"/>
                  <a:gd fmla="*/ 24 h 88" name="T73"/>
                  <a:gd fmla="*/ 54 w 107" name="T74"/>
                  <a:gd fmla="*/ 16 h 88" name="T75"/>
                  <a:gd fmla="*/ 61 w 107" name="T76"/>
                  <a:gd fmla="*/ 24 h 88" name="T77"/>
                  <a:gd fmla="*/ 61 w 107" name="T78"/>
                  <a:gd fmla="*/ 80 h 88" name="T79"/>
                  <a:gd fmla="*/ 71 w 107" name="T80"/>
                  <a:gd fmla="*/ 51 h 88" name="T81"/>
                  <a:gd fmla="*/ 71 w 107" name="T82"/>
                  <a:gd fmla="*/ 55 h 88" name="T83"/>
                  <a:gd fmla="*/ 74 w 107" name="T84"/>
                  <a:gd fmla="*/ 58 h 88" name="T85"/>
                  <a:gd fmla="*/ 76 w 107" name="T86"/>
                  <a:gd fmla="*/ 59 h 88" name="T87"/>
                  <a:gd fmla="*/ 78 w 107" name="T88"/>
                  <a:gd fmla="*/ 58 h 88" name="T89"/>
                  <a:gd fmla="*/ 78 w 107" name="T90"/>
                  <a:gd fmla="*/ 12 h 88" name="T91"/>
                  <a:gd fmla="*/ 76 w 107" name="T92"/>
                  <a:gd fmla="*/ 11 h 88" name="T93"/>
                  <a:gd fmla="*/ 74 w 107" name="T94"/>
                  <a:gd fmla="*/ 12 h 88" name="T95"/>
                  <a:gd fmla="*/ 71 w 107" name="T96"/>
                  <a:gd fmla="*/ 14 h 88" name="T97"/>
                  <a:gd fmla="*/ 71 w 107" name="T98"/>
                  <a:gd fmla="*/ 18 h 88" name="T99"/>
                  <a:gd fmla="*/ 71 w 107" name="T100"/>
                  <a:gd fmla="*/ 51 h 88" name="T10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b="b" l="0" r="r" t="0"/>
                <a:pathLst>
                  <a:path h="88" w="107">
                    <a:moveTo>
                      <a:pt x="83" y="63"/>
                    </a:moveTo>
                    <a:cubicBezTo>
                      <a:pt x="97" y="47"/>
                      <a:pt x="97" y="23"/>
                      <a:pt x="83" y="7"/>
                    </a:cubicBezTo>
                    <a:cubicBezTo>
                      <a:pt x="82" y="6"/>
                      <a:pt x="82" y="4"/>
                      <a:pt x="83" y="3"/>
                    </a:cubicBezTo>
                    <a:cubicBezTo>
                      <a:pt x="85" y="0"/>
                      <a:pt x="85" y="0"/>
                      <a:pt x="85" y="0"/>
                    </a:cubicBezTo>
                    <a:cubicBezTo>
                      <a:pt x="86" y="0"/>
                      <a:pt x="86" y="0"/>
                      <a:pt x="87" y="0"/>
                    </a:cubicBezTo>
                    <a:cubicBezTo>
                      <a:pt x="88" y="0"/>
                      <a:pt x="89" y="0"/>
                      <a:pt x="89" y="0"/>
                    </a:cubicBezTo>
                    <a:cubicBezTo>
                      <a:pt x="107" y="20"/>
                      <a:pt x="107" y="50"/>
                      <a:pt x="89" y="69"/>
                    </a:cubicBezTo>
                    <a:cubicBezTo>
                      <a:pt x="89" y="70"/>
                      <a:pt x="88" y="70"/>
                      <a:pt x="87" y="70"/>
                    </a:cubicBezTo>
                    <a:cubicBezTo>
                      <a:pt x="86" y="70"/>
                      <a:pt x="86" y="70"/>
                      <a:pt x="85" y="69"/>
                    </a:cubicBezTo>
                    <a:cubicBezTo>
                      <a:pt x="83" y="67"/>
                      <a:pt x="83" y="67"/>
                      <a:pt x="83" y="67"/>
                    </a:cubicBezTo>
                    <a:cubicBezTo>
                      <a:pt x="82" y="65"/>
                      <a:pt x="82" y="64"/>
                      <a:pt x="83" y="63"/>
                    </a:cubicBezTo>
                    <a:close/>
                    <a:moveTo>
                      <a:pt x="24" y="63"/>
                    </a:moveTo>
                    <a:cubicBezTo>
                      <a:pt x="10" y="47"/>
                      <a:pt x="10" y="23"/>
                      <a:pt x="24" y="7"/>
                    </a:cubicBezTo>
                    <a:cubicBezTo>
                      <a:pt x="25" y="6"/>
                      <a:pt x="25" y="4"/>
                      <a:pt x="24" y="3"/>
                    </a:cubicBezTo>
                    <a:cubicBezTo>
                      <a:pt x="22" y="0"/>
                      <a:pt x="22" y="0"/>
                      <a:pt x="22" y="0"/>
                    </a:cubicBezTo>
                    <a:cubicBezTo>
                      <a:pt x="21" y="0"/>
                      <a:pt x="21" y="0"/>
                      <a:pt x="20" y="0"/>
                    </a:cubicBezTo>
                    <a:cubicBezTo>
                      <a:pt x="19" y="0"/>
                      <a:pt x="18" y="0"/>
                      <a:pt x="18" y="0"/>
                    </a:cubicBezTo>
                    <a:cubicBezTo>
                      <a:pt x="0" y="20"/>
                      <a:pt x="0" y="50"/>
                      <a:pt x="18" y="69"/>
                    </a:cubicBezTo>
                    <a:cubicBezTo>
                      <a:pt x="18" y="70"/>
                      <a:pt x="19" y="70"/>
                      <a:pt x="20" y="70"/>
                    </a:cubicBezTo>
                    <a:cubicBezTo>
                      <a:pt x="21" y="70"/>
                      <a:pt x="21" y="70"/>
                      <a:pt x="22" y="69"/>
                    </a:cubicBezTo>
                    <a:cubicBezTo>
                      <a:pt x="24" y="67"/>
                      <a:pt x="24" y="67"/>
                      <a:pt x="24" y="67"/>
                    </a:cubicBezTo>
                    <a:cubicBezTo>
                      <a:pt x="25" y="65"/>
                      <a:pt x="25" y="64"/>
                      <a:pt x="24" y="63"/>
                    </a:cubicBezTo>
                    <a:close/>
                    <a:moveTo>
                      <a:pt x="36" y="51"/>
                    </a:moveTo>
                    <a:cubicBezTo>
                      <a:pt x="37" y="53"/>
                      <a:pt x="37" y="54"/>
                      <a:pt x="36" y="55"/>
                    </a:cubicBezTo>
                    <a:cubicBezTo>
                      <a:pt x="33" y="58"/>
                      <a:pt x="33" y="58"/>
                      <a:pt x="33" y="58"/>
                    </a:cubicBezTo>
                    <a:cubicBezTo>
                      <a:pt x="33" y="58"/>
                      <a:pt x="32" y="59"/>
                      <a:pt x="31" y="59"/>
                    </a:cubicBezTo>
                    <a:cubicBezTo>
                      <a:pt x="30" y="58"/>
                      <a:pt x="30" y="58"/>
                      <a:pt x="29" y="58"/>
                    </a:cubicBezTo>
                    <a:cubicBezTo>
                      <a:pt x="18" y="44"/>
                      <a:pt x="18" y="25"/>
                      <a:pt x="29" y="12"/>
                    </a:cubicBezTo>
                    <a:cubicBezTo>
                      <a:pt x="30" y="11"/>
                      <a:pt x="30" y="11"/>
                      <a:pt x="31" y="11"/>
                    </a:cubicBezTo>
                    <a:cubicBezTo>
                      <a:pt x="32" y="11"/>
                      <a:pt x="33" y="11"/>
                      <a:pt x="33" y="12"/>
                    </a:cubicBezTo>
                    <a:cubicBezTo>
                      <a:pt x="36" y="14"/>
                      <a:pt x="36" y="14"/>
                      <a:pt x="36" y="14"/>
                    </a:cubicBezTo>
                    <a:cubicBezTo>
                      <a:pt x="37" y="15"/>
                      <a:pt x="37" y="17"/>
                      <a:pt x="36" y="18"/>
                    </a:cubicBezTo>
                    <a:cubicBezTo>
                      <a:pt x="28" y="28"/>
                      <a:pt x="28" y="42"/>
                      <a:pt x="36" y="51"/>
                    </a:cubicBezTo>
                    <a:close/>
                    <a:moveTo>
                      <a:pt x="61" y="80"/>
                    </a:moveTo>
                    <a:cubicBezTo>
                      <a:pt x="61" y="84"/>
                      <a:pt x="58" y="88"/>
                      <a:pt x="54" y="88"/>
                    </a:cubicBezTo>
                    <a:cubicBezTo>
                      <a:pt x="49" y="88"/>
                      <a:pt x="46" y="84"/>
                      <a:pt x="46" y="80"/>
                    </a:cubicBezTo>
                    <a:cubicBezTo>
                      <a:pt x="46" y="60"/>
                      <a:pt x="46" y="44"/>
                      <a:pt x="46" y="24"/>
                    </a:cubicBezTo>
                    <a:cubicBezTo>
                      <a:pt x="46" y="19"/>
                      <a:pt x="49" y="16"/>
                      <a:pt x="54" y="16"/>
                    </a:cubicBezTo>
                    <a:cubicBezTo>
                      <a:pt x="58" y="16"/>
                      <a:pt x="61" y="19"/>
                      <a:pt x="61" y="24"/>
                    </a:cubicBezTo>
                    <a:cubicBezTo>
                      <a:pt x="61" y="44"/>
                      <a:pt x="61" y="60"/>
                      <a:pt x="61" y="80"/>
                    </a:cubicBezTo>
                    <a:close/>
                    <a:moveTo>
                      <a:pt x="71" y="51"/>
                    </a:moveTo>
                    <a:cubicBezTo>
                      <a:pt x="70" y="53"/>
                      <a:pt x="70" y="54"/>
                      <a:pt x="71" y="55"/>
                    </a:cubicBezTo>
                    <a:cubicBezTo>
                      <a:pt x="74" y="58"/>
                      <a:pt x="74" y="58"/>
                      <a:pt x="74" y="58"/>
                    </a:cubicBezTo>
                    <a:cubicBezTo>
                      <a:pt x="74" y="58"/>
                      <a:pt x="75" y="59"/>
                      <a:pt x="76" y="59"/>
                    </a:cubicBezTo>
                    <a:cubicBezTo>
                      <a:pt x="77" y="58"/>
                      <a:pt x="77" y="58"/>
                      <a:pt x="78" y="58"/>
                    </a:cubicBezTo>
                    <a:cubicBezTo>
                      <a:pt x="89" y="44"/>
                      <a:pt x="89" y="25"/>
                      <a:pt x="78" y="12"/>
                    </a:cubicBezTo>
                    <a:cubicBezTo>
                      <a:pt x="77" y="11"/>
                      <a:pt x="77" y="11"/>
                      <a:pt x="76" y="11"/>
                    </a:cubicBezTo>
                    <a:cubicBezTo>
                      <a:pt x="75" y="11"/>
                      <a:pt x="74" y="11"/>
                      <a:pt x="74" y="12"/>
                    </a:cubicBezTo>
                    <a:cubicBezTo>
                      <a:pt x="71" y="14"/>
                      <a:pt x="71" y="14"/>
                      <a:pt x="71" y="14"/>
                    </a:cubicBezTo>
                    <a:cubicBezTo>
                      <a:pt x="70" y="15"/>
                      <a:pt x="70" y="17"/>
                      <a:pt x="71" y="18"/>
                    </a:cubicBezTo>
                    <a:cubicBezTo>
                      <a:pt x="79" y="28"/>
                      <a:pt x="79" y="42"/>
                      <a:pt x="71" y="51"/>
                    </a:cubicBezTo>
                    <a:close/>
                  </a:path>
                </a:pathLst>
              </a:custGeom>
              <a:solidFill>
                <a:schemeClr val="bg1"/>
              </a:solidFill>
              <a:ln>
                <a:noFill/>
              </a:ln>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grpSp>
      </p:grpSp>
      <p:grpSp>
        <p:nvGrpSpPr>
          <p:cNvPr id="38" name="Group 37"/>
          <p:cNvGrpSpPr/>
          <p:nvPr/>
        </p:nvGrpSpPr>
        <p:grpSpPr>
          <a:xfrm>
            <a:off x="9480260" y="1936129"/>
            <a:ext cx="2356732" cy="2314235"/>
            <a:chOff x="8988850" y="1835838"/>
            <a:chExt cx="2234654" cy="2194358"/>
          </a:xfrm>
        </p:grpSpPr>
        <p:sp>
          <p:nvSpPr>
            <p:cNvPr id="26" name="Line 33"/>
            <p:cNvSpPr>
              <a:spLocks noChangeShapeType="1"/>
            </p:cNvSpPr>
            <p:nvPr/>
          </p:nvSpPr>
          <p:spPr bwMode="auto">
            <a:xfrm flipH="1" flipV="1">
              <a:off x="9639687" y="3429485"/>
              <a:ext cx="0" cy="600711"/>
            </a:xfrm>
            <a:prstGeom prst="line">
              <a:avLst/>
            </a:prstGeom>
            <a:ln>
              <a:solidFill>
                <a:schemeClr val="accent5"/>
              </a:solidFill>
            </a:ln>
          </p:spPr>
          <p:style>
            <a:lnRef idx="2">
              <a:schemeClr val="accent5"/>
            </a:lnRef>
            <a:fillRef idx="0">
              <a:schemeClr val="accent5"/>
            </a:fillRef>
            <a:effectRef idx="1">
              <a:schemeClr val="accent5"/>
            </a:effectRef>
            <a:fontRef idx="minor">
              <a:schemeClr val="tx1"/>
            </a:fontRef>
          </p:style>
          <p:txBody>
            <a:bodyPr/>
            <a:lstStyle/>
            <a:p>
              <a:pPr fontAlgn="auto">
                <a:spcBef>
                  <a:spcPct val="0"/>
                </a:spcBef>
                <a:spcAft>
                  <a:spcPct val="0"/>
                </a:spcAft>
                <a:defRPr/>
              </a:pPr>
              <a:endParaRPr kern="0" lang="da-DK">
                <a:solidFill>
                  <a:sysClr lastClr="000000" val="windowText"/>
                </a:solidFill>
                <a:latin charset="0" panose="02020603050405020304" pitchFamily="18" typeface="Times New Roman"/>
                <a:ea charset="-122" panose="020b0503020204020204" pitchFamily="34" typeface="微软雅黑"/>
                <a:sym charset="0" panose="02020603050405020304" pitchFamily="18" typeface="Times New Roman"/>
              </a:endParaRPr>
            </a:p>
          </p:txBody>
        </p:sp>
        <p:grpSp>
          <p:nvGrpSpPr>
            <p:cNvPr id="31" name="Group 30"/>
            <p:cNvGrpSpPr/>
            <p:nvPr/>
          </p:nvGrpSpPr>
          <p:grpSpPr>
            <a:xfrm>
              <a:off x="8988850" y="1835838"/>
              <a:ext cx="2234654" cy="1434898"/>
              <a:chOff x="8988850" y="1835838"/>
              <a:chExt cx="2234654" cy="1434898"/>
            </a:xfrm>
          </p:grpSpPr>
          <p:sp>
            <p:nvSpPr>
              <p:cNvPr id="7" name="Freeform 6"/>
              <p:cNvSpPr/>
              <p:nvPr/>
            </p:nvSpPr>
            <p:spPr>
              <a:xfrm>
                <a:off x="8988850" y="1835838"/>
                <a:ext cx="2234654" cy="1434898"/>
              </a:xfrm>
              <a:custGeom>
                <a:gdLst>
                  <a:gd fmla="*/ 0 w 2234654" name="connsiteX0"/>
                  <a:gd fmla="*/ 0 h 1434898" name="connsiteY0"/>
                  <a:gd fmla="*/ 372442 w 2234654" name="connsiteX1"/>
                  <a:gd fmla="*/ 0 h 1434898" name="connsiteY1"/>
                  <a:gd fmla="*/ 372442 w 2234654" name="connsiteX2"/>
                  <a:gd fmla="*/ 0 h 1434898" name="connsiteY2"/>
                  <a:gd fmla="*/ 931106 w 2234654" name="connsiteX3"/>
                  <a:gd fmla="*/ 0 h 1434898" name="connsiteY3"/>
                  <a:gd fmla="*/ 2234654 w 2234654" name="connsiteX4"/>
                  <a:gd fmla="*/ 0 h 1434898" name="connsiteY4"/>
                  <a:gd fmla="*/ 2234654 w 2234654" name="connsiteX5"/>
                  <a:gd fmla="*/ 837024 h 1434898" name="connsiteY5"/>
                  <a:gd fmla="*/ 2234654 w 2234654" name="connsiteX6"/>
                  <a:gd fmla="*/ 837024 h 1434898" name="connsiteY6"/>
                  <a:gd fmla="*/ 2234654 w 2234654" name="connsiteX7"/>
                  <a:gd fmla="*/ 1195748 h 1434898" name="connsiteY7"/>
                  <a:gd fmla="*/ 2234654 w 2234654" name="connsiteX8"/>
                  <a:gd fmla="*/ 1434898 h 1434898" name="connsiteY8"/>
                  <a:gd fmla="*/ 931106 w 2234654" name="connsiteX9"/>
                  <a:gd fmla="*/ 1434898 h 1434898" name="connsiteY9"/>
                  <a:gd fmla="*/ 651782 w 2234654" name="connsiteX10"/>
                  <a:gd fmla="*/ 1614260 h 1434898" name="connsiteY10"/>
                  <a:gd fmla="*/ 372442 w 2234654" name="connsiteX11"/>
                  <a:gd fmla="*/ 1434898 h 1434898" name="connsiteY11"/>
                  <a:gd fmla="*/ 0 w 2234654" name="connsiteX12"/>
                  <a:gd fmla="*/ 1434898 h 1434898" name="connsiteY12"/>
                  <a:gd fmla="*/ 0 w 2234654" name="connsiteX13"/>
                  <a:gd fmla="*/ 1195748 h 1434898" name="connsiteY13"/>
                  <a:gd fmla="*/ 0 w 2234654" name="connsiteX14"/>
                  <a:gd fmla="*/ 837024 h 1434898" name="connsiteY14"/>
                  <a:gd fmla="*/ 0 w 2234654" name="connsiteX15"/>
                  <a:gd fmla="*/ 837024 h 1434898" name="connsiteY15"/>
                  <a:gd fmla="*/ 0 w 2234654" name="connsiteX16"/>
                  <a:gd fmla="*/ 0 h 1434898" name="connsiteY16"/>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b="b" l="l" r="r" t="t"/>
                <a:pathLst>
                  <a:path h="1434898" w="2234654">
                    <a:moveTo>
                      <a:pt x="0" y="0"/>
                    </a:moveTo>
                    <a:lnTo>
                      <a:pt x="372442" y="0"/>
                    </a:lnTo>
                    <a:lnTo>
                      <a:pt x="372442" y="0"/>
                    </a:lnTo>
                    <a:lnTo>
                      <a:pt x="931106" y="0"/>
                    </a:lnTo>
                    <a:lnTo>
                      <a:pt x="2234654" y="0"/>
                    </a:lnTo>
                    <a:lnTo>
                      <a:pt x="2234654" y="837024"/>
                    </a:lnTo>
                    <a:lnTo>
                      <a:pt x="2234654" y="837024"/>
                    </a:lnTo>
                    <a:lnTo>
                      <a:pt x="2234654" y="1195748"/>
                    </a:lnTo>
                    <a:lnTo>
                      <a:pt x="2234654" y="1434898"/>
                    </a:lnTo>
                    <a:lnTo>
                      <a:pt x="931106" y="1434898"/>
                    </a:lnTo>
                    <a:lnTo>
                      <a:pt x="651782" y="1614260"/>
                    </a:lnTo>
                    <a:lnTo>
                      <a:pt x="372442" y="1434898"/>
                    </a:lnTo>
                    <a:lnTo>
                      <a:pt x="0" y="1434898"/>
                    </a:lnTo>
                    <a:lnTo>
                      <a:pt x="0" y="1195748"/>
                    </a:lnTo>
                    <a:lnTo>
                      <a:pt x="0" y="837024"/>
                    </a:lnTo>
                    <a:lnTo>
                      <a:pt x="0" y="837024"/>
                    </a:lnTo>
                    <a:lnTo>
                      <a:pt x="0" y="0"/>
                    </a:lnTo>
                    <a:close/>
                  </a:path>
                </a:pathLst>
              </a:custGeom>
              <a:solidFill>
                <a:schemeClr val="accent5"/>
              </a:solidFill>
              <a:ln w="25400">
                <a:solidFill>
                  <a:schemeClr val="bg1">
                    <a:lumMod val="95000"/>
                  </a:schemeClr>
                </a:solidFill>
              </a:ln>
            </p:spPr>
            <p:style>
              <a:lnRef idx="2">
                <a:schemeClr val="lt1">
                  <a:hueOff val="0"/>
                  <a:satOff val="0"/>
                  <a:lumOff val="0"/>
                  <a:alphaOff val="0"/>
                </a:schemeClr>
              </a:lnRef>
              <a:fillRef idx="1">
                <a:schemeClr val="accent5">
                  <a:hueOff val="-5752947"/>
                  <a:satOff val="58196"/>
                  <a:lumOff val="-10196"/>
                  <a:alphaOff val="0"/>
                </a:schemeClr>
              </a:fillRef>
              <a:effectRef idx="0">
                <a:schemeClr val="accent5">
                  <a:hueOff val="-5752947"/>
                  <a:satOff val="58196"/>
                  <a:lumOff val="-10196"/>
                  <a:alphaOff val="0"/>
                </a:schemeClr>
              </a:effectRef>
              <a:fontRef idx="minor">
                <a:schemeClr val="lt1"/>
              </a:fontRef>
            </p:style>
            <p:txBody>
              <a:bodyPr anchor="ctr" anchorCtr="0" bIns="90006" lIns="270019" numCol="1" rIns="90006" spcCol="1270" spcFirstLastPara="0" tIns="90006" vert="horz" wrap="square">
                <a:noAutofit/>
              </a:bodyPr>
              <a:lstStyle/>
              <a:p>
                <a:pPr algn="ctr" defTabSz="3000126">
                  <a:lnSpc>
                    <a:spcPct val="90000"/>
                  </a:lnSpc>
                  <a:spcAft>
                    <a:spcPct val="35000"/>
                  </a:spcAft>
                </a:pPr>
                <a:endParaRPr lang="id-ID" sz="6749">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55" name="Freeform 11"/>
              <p:cNvSpPr>
                <a:spLocks noEditPoints="1"/>
              </p:cNvSpPr>
              <p:nvPr/>
            </p:nvSpPr>
            <p:spPr bwMode="auto">
              <a:xfrm>
                <a:off x="9808569" y="2329962"/>
                <a:ext cx="571924" cy="508150"/>
              </a:xfrm>
              <a:custGeom>
                <a:gdLst>
                  <a:gd fmla="*/ 133 w 134" name="T0"/>
                  <a:gd fmla="*/ 16 h 119" name="T1"/>
                  <a:gd fmla="*/ 121 w 134" name="T2"/>
                  <a:gd fmla="*/ 5 h 119" name="T3"/>
                  <a:gd fmla="*/ 115 w 134" name="T4"/>
                  <a:gd fmla="*/ 5 h 119" name="T5"/>
                  <a:gd fmla="*/ 114 w 134" name="T6"/>
                  <a:gd fmla="*/ 8 h 119" name="T7"/>
                  <a:gd fmla="*/ 111 w 134" name="T8"/>
                  <a:gd fmla="*/ 9 h 119" name="T9"/>
                  <a:gd fmla="*/ 111 w 134" name="T10"/>
                  <a:gd fmla="*/ 9 h 119" name="T11"/>
                  <a:gd fmla="*/ 81 w 134" name="T12"/>
                  <a:gd fmla="*/ 39 h 119" name="T13"/>
                  <a:gd fmla="*/ 79 w 134" name="T14"/>
                  <a:gd fmla="*/ 47 h 119" name="T15"/>
                  <a:gd fmla="*/ 82 w 134" name="T16"/>
                  <a:gd fmla="*/ 50 h 119" name="T17"/>
                  <a:gd fmla="*/ 82 w 134" name="T18"/>
                  <a:gd fmla="*/ 50 h 119" name="T19"/>
                  <a:gd fmla="*/ 83 w 134" name="T20"/>
                  <a:gd fmla="*/ 51 h 119" name="T21"/>
                  <a:gd fmla="*/ 76 w 134" name="T22"/>
                  <a:gd fmla="*/ 57 h 119" name="T23"/>
                  <a:gd fmla="*/ 54 w 134" name="T24"/>
                  <a:gd fmla="*/ 35 h 119" name="T25"/>
                  <a:gd fmla="*/ 47 w 134" name="T26"/>
                  <a:gd fmla="*/ 10 h 119" name="T27"/>
                  <a:gd fmla="*/ 21 w 134" name="T28"/>
                  <a:gd fmla="*/ 3 h 119" name="T29"/>
                  <a:gd fmla="*/ 36 w 134" name="T30"/>
                  <a:gd fmla="*/ 18 h 119" name="T31"/>
                  <a:gd fmla="*/ 32 w 134" name="T32"/>
                  <a:gd fmla="*/ 32 h 119" name="T33"/>
                  <a:gd fmla="*/ 18 w 134" name="T34"/>
                  <a:gd fmla="*/ 36 h 119" name="T35"/>
                  <a:gd fmla="*/ 3 w 134" name="T36"/>
                  <a:gd fmla="*/ 21 h 119" name="T37"/>
                  <a:gd fmla="*/ 10 w 134" name="T38"/>
                  <a:gd fmla="*/ 47 h 119" name="T39"/>
                  <a:gd fmla="*/ 36 w 134" name="T40"/>
                  <a:gd fmla="*/ 53 h 119" name="T41"/>
                  <a:gd fmla="*/ 37 w 134" name="T42"/>
                  <a:gd fmla="*/ 53 h 119" name="T43"/>
                  <a:gd fmla="*/ 58 w 134" name="T44"/>
                  <a:gd fmla="*/ 75 h 119" name="T45"/>
                  <a:gd fmla="*/ 38 w 134" name="T46"/>
                  <a:gd fmla="*/ 96 h 119" name="T47"/>
                  <a:gd fmla="*/ 36 w 134" name="T48"/>
                  <a:gd fmla="*/ 95 h 119" name="T49"/>
                  <a:gd fmla="*/ 31 w 134" name="T50"/>
                  <a:gd fmla="*/ 99 h 119" name="T51"/>
                  <a:gd fmla="*/ 21 w 134" name="T52"/>
                  <a:gd fmla="*/ 115 h 119" name="T53"/>
                  <a:gd fmla="*/ 23 w 134" name="T54"/>
                  <a:gd fmla="*/ 117 h 119" name="T55"/>
                  <a:gd fmla="*/ 39 w 134" name="T56"/>
                  <a:gd fmla="*/ 107 h 119" name="T57"/>
                  <a:gd fmla="*/ 43 w 134" name="T58"/>
                  <a:gd fmla="*/ 101 h 119" name="T59"/>
                  <a:gd fmla="*/ 42 w 134" name="T60"/>
                  <a:gd fmla="*/ 100 h 119" name="T61"/>
                  <a:gd fmla="*/ 63 w 134" name="T62"/>
                  <a:gd fmla="*/ 80 h 119" name="T63"/>
                  <a:gd fmla="*/ 98 w 134" name="T64"/>
                  <a:gd fmla="*/ 115 h 119" name="T65"/>
                  <a:gd fmla="*/ 107 w 134" name="T66"/>
                  <a:gd fmla="*/ 119 h 119" name="T67"/>
                  <a:gd fmla="*/ 116 w 134" name="T68"/>
                  <a:gd fmla="*/ 115 h 119" name="T69"/>
                  <a:gd fmla="*/ 116 w 134" name="T70"/>
                  <a:gd fmla="*/ 97 h 119" name="T71"/>
                  <a:gd fmla="*/ 81 w 134" name="T72"/>
                  <a:gd fmla="*/ 62 h 119" name="T73"/>
                  <a:gd fmla="*/ 87 w 134" name="T74"/>
                  <a:gd fmla="*/ 56 h 119" name="T75"/>
                  <a:gd fmla="*/ 90 w 134" name="T76"/>
                  <a:gd fmla="*/ 59 h 119" name="T77"/>
                  <a:gd fmla="*/ 98 w 134" name="T78"/>
                  <a:gd fmla="*/ 57 h 119" name="T79"/>
                  <a:gd fmla="*/ 128 w 134" name="T80"/>
                  <a:gd fmla="*/ 26 h 119" name="T81"/>
                  <a:gd fmla="*/ 128 w 134" name="T82"/>
                  <a:gd fmla="*/ 26 h 119" name="T83"/>
                  <a:gd fmla="*/ 128 w 134" name="T84"/>
                  <a:gd fmla="*/ 26 h 119" name="T85"/>
                  <a:gd fmla="*/ 129 w 134" name="T86"/>
                  <a:gd fmla="*/ 23 h 119" name="T87"/>
                  <a:gd fmla="*/ 133 w 134" name="T88"/>
                  <a:gd fmla="*/ 22 h 119" name="T89"/>
                  <a:gd fmla="*/ 133 w 134" name="T90"/>
                  <a:gd fmla="*/ 16 h 119" name="T91"/>
                  <a:gd fmla="*/ 108 w 134" name="T92"/>
                  <a:gd fmla="*/ 103 h 119" name="T93"/>
                  <a:gd fmla="*/ 113 w 134" name="T94"/>
                  <a:gd fmla="*/ 108 h 119" name="T95"/>
                  <a:gd fmla="*/ 108 w 134" name="T96"/>
                  <a:gd fmla="*/ 113 h 119" name="T97"/>
                  <a:gd fmla="*/ 103 w 134" name="T98"/>
                  <a:gd fmla="*/ 108 h 119" name="T99"/>
                  <a:gd fmla="*/ 108 w 134" name="T100"/>
                  <a:gd fmla="*/ 103 h 119" name="T101"/>
                  <a:gd fmla="*/ 91 w 134" name="T102"/>
                  <a:gd fmla="*/ 41 h 119" name="T103"/>
                  <a:gd fmla="*/ 89 w 134" name="T104"/>
                  <a:gd fmla="*/ 39 h 119" name="T105"/>
                  <a:gd fmla="*/ 112 w 134" name="T106"/>
                  <a:gd fmla="*/ 17 h 119" name="T107"/>
                  <a:gd fmla="*/ 114 w 134" name="T108"/>
                  <a:gd fmla="*/ 19 h 119" name="T109"/>
                  <a:gd fmla="*/ 91 w 134" name="T110"/>
                  <a:gd fmla="*/ 41 h 119" name="T111"/>
                  <a:gd fmla="*/ 98 w 134" name="T112"/>
                  <a:gd fmla="*/ 48 h 119" name="T113"/>
                  <a:gd fmla="*/ 96 w 134" name="T114"/>
                  <a:gd fmla="*/ 47 h 119" name="T115"/>
                  <a:gd fmla="*/ 119 w 134" name="T116"/>
                  <a:gd fmla="*/ 24 h 119" name="T117"/>
                  <a:gd fmla="*/ 121 w 134" name="T118"/>
                  <a:gd fmla="*/ 26 h 119" name="T119"/>
                  <a:gd fmla="*/ 98 w 134" name="T120"/>
                  <a:gd fmla="*/ 48 h 119" name="T1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b="b" l="0" r="r" t="0"/>
                <a:pathLst>
                  <a:path h="119" w="134">
                    <a:moveTo>
                      <a:pt x="133" y="16"/>
                    </a:moveTo>
                    <a:cubicBezTo>
                      <a:pt x="121" y="5"/>
                      <a:pt x="121" y="5"/>
                      <a:pt x="121" y="5"/>
                    </a:cubicBezTo>
                    <a:cubicBezTo>
                      <a:pt x="119" y="3"/>
                      <a:pt x="117" y="3"/>
                      <a:pt x="115" y="5"/>
                    </a:cubicBezTo>
                    <a:cubicBezTo>
                      <a:pt x="114" y="6"/>
                      <a:pt x="114" y="7"/>
                      <a:pt x="114" y="8"/>
                    </a:cubicBezTo>
                    <a:cubicBezTo>
                      <a:pt x="113" y="8"/>
                      <a:pt x="112" y="8"/>
                      <a:pt x="111" y="9"/>
                    </a:cubicBezTo>
                    <a:cubicBezTo>
                      <a:pt x="111" y="9"/>
                      <a:pt x="111" y="9"/>
                      <a:pt x="111" y="9"/>
                    </a:cubicBezTo>
                    <a:cubicBezTo>
                      <a:pt x="81" y="39"/>
                      <a:pt x="81" y="39"/>
                      <a:pt x="81" y="39"/>
                    </a:cubicBezTo>
                    <a:cubicBezTo>
                      <a:pt x="81" y="42"/>
                      <a:pt x="80" y="45"/>
                      <a:pt x="79" y="47"/>
                    </a:cubicBezTo>
                    <a:cubicBezTo>
                      <a:pt x="82" y="50"/>
                      <a:pt x="82" y="50"/>
                      <a:pt x="82" y="50"/>
                    </a:cubicBezTo>
                    <a:cubicBezTo>
                      <a:pt x="82" y="50"/>
                      <a:pt x="82" y="50"/>
                      <a:pt x="82" y="50"/>
                    </a:cubicBezTo>
                    <a:cubicBezTo>
                      <a:pt x="83" y="51"/>
                      <a:pt x="83" y="51"/>
                      <a:pt x="83" y="51"/>
                    </a:cubicBezTo>
                    <a:cubicBezTo>
                      <a:pt x="76" y="57"/>
                      <a:pt x="76" y="57"/>
                      <a:pt x="76" y="57"/>
                    </a:cubicBezTo>
                    <a:cubicBezTo>
                      <a:pt x="54" y="35"/>
                      <a:pt x="54" y="35"/>
                      <a:pt x="54" y="35"/>
                    </a:cubicBezTo>
                    <a:cubicBezTo>
                      <a:pt x="56" y="26"/>
                      <a:pt x="54" y="17"/>
                      <a:pt x="47" y="10"/>
                    </a:cubicBezTo>
                    <a:cubicBezTo>
                      <a:pt x="40" y="3"/>
                      <a:pt x="30" y="0"/>
                      <a:pt x="21" y="3"/>
                    </a:cubicBezTo>
                    <a:cubicBezTo>
                      <a:pt x="36" y="18"/>
                      <a:pt x="36" y="18"/>
                      <a:pt x="36" y="18"/>
                    </a:cubicBezTo>
                    <a:cubicBezTo>
                      <a:pt x="32" y="32"/>
                      <a:pt x="32" y="32"/>
                      <a:pt x="32" y="32"/>
                    </a:cubicBezTo>
                    <a:cubicBezTo>
                      <a:pt x="18" y="36"/>
                      <a:pt x="18" y="36"/>
                      <a:pt x="18" y="36"/>
                    </a:cubicBezTo>
                    <a:cubicBezTo>
                      <a:pt x="3" y="21"/>
                      <a:pt x="3" y="21"/>
                      <a:pt x="3" y="21"/>
                    </a:cubicBezTo>
                    <a:cubicBezTo>
                      <a:pt x="0" y="30"/>
                      <a:pt x="3" y="40"/>
                      <a:pt x="10" y="47"/>
                    </a:cubicBezTo>
                    <a:cubicBezTo>
                      <a:pt x="17" y="54"/>
                      <a:pt x="27" y="56"/>
                      <a:pt x="36" y="53"/>
                    </a:cubicBezTo>
                    <a:cubicBezTo>
                      <a:pt x="37" y="53"/>
                      <a:pt x="37" y="53"/>
                      <a:pt x="37" y="53"/>
                    </a:cubicBezTo>
                    <a:cubicBezTo>
                      <a:pt x="58" y="75"/>
                      <a:pt x="58" y="75"/>
                      <a:pt x="58" y="75"/>
                    </a:cubicBezTo>
                    <a:cubicBezTo>
                      <a:pt x="38" y="96"/>
                      <a:pt x="38" y="96"/>
                      <a:pt x="38" y="96"/>
                    </a:cubicBezTo>
                    <a:cubicBezTo>
                      <a:pt x="36" y="95"/>
                      <a:pt x="36" y="95"/>
                      <a:pt x="36" y="95"/>
                    </a:cubicBezTo>
                    <a:cubicBezTo>
                      <a:pt x="31" y="99"/>
                      <a:pt x="31" y="99"/>
                      <a:pt x="31" y="99"/>
                    </a:cubicBezTo>
                    <a:cubicBezTo>
                      <a:pt x="21" y="115"/>
                      <a:pt x="21" y="115"/>
                      <a:pt x="21" y="115"/>
                    </a:cubicBezTo>
                    <a:cubicBezTo>
                      <a:pt x="23" y="117"/>
                      <a:pt x="23" y="117"/>
                      <a:pt x="23" y="117"/>
                    </a:cubicBezTo>
                    <a:cubicBezTo>
                      <a:pt x="39" y="107"/>
                      <a:pt x="39" y="107"/>
                      <a:pt x="39" y="107"/>
                    </a:cubicBezTo>
                    <a:cubicBezTo>
                      <a:pt x="43" y="101"/>
                      <a:pt x="43" y="101"/>
                      <a:pt x="43" y="101"/>
                    </a:cubicBezTo>
                    <a:cubicBezTo>
                      <a:pt x="42" y="100"/>
                      <a:pt x="42" y="100"/>
                      <a:pt x="42" y="100"/>
                    </a:cubicBezTo>
                    <a:cubicBezTo>
                      <a:pt x="63" y="80"/>
                      <a:pt x="63" y="80"/>
                      <a:pt x="63" y="80"/>
                    </a:cubicBezTo>
                    <a:cubicBezTo>
                      <a:pt x="98" y="115"/>
                      <a:pt x="98" y="115"/>
                      <a:pt x="98" y="115"/>
                    </a:cubicBezTo>
                    <a:cubicBezTo>
                      <a:pt x="101" y="117"/>
                      <a:pt x="104" y="119"/>
                      <a:pt x="107" y="119"/>
                    </a:cubicBezTo>
                    <a:cubicBezTo>
                      <a:pt x="110" y="119"/>
                      <a:pt x="113" y="117"/>
                      <a:pt x="116" y="115"/>
                    </a:cubicBezTo>
                    <a:cubicBezTo>
                      <a:pt x="121" y="110"/>
                      <a:pt x="121" y="102"/>
                      <a:pt x="116" y="97"/>
                    </a:cubicBezTo>
                    <a:cubicBezTo>
                      <a:pt x="81" y="62"/>
                      <a:pt x="81" y="62"/>
                      <a:pt x="81" y="62"/>
                    </a:cubicBezTo>
                    <a:cubicBezTo>
                      <a:pt x="87" y="56"/>
                      <a:pt x="87" y="56"/>
                      <a:pt x="87" y="56"/>
                    </a:cubicBezTo>
                    <a:cubicBezTo>
                      <a:pt x="90" y="59"/>
                      <a:pt x="90" y="59"/>
                      <a:pt x="90" y="59"/>
                    </a:cubicBezTo>
                    <a:cubicBezTo>
                      <a:pt x="92" y="57"/>
                      <a:pt x="95" y="56"/>
                      <a:pt x="98" y="57"/>
                    </a:cubicBezTo>
                    <a:cubicBezTo>
                      <a:pt x="128" y="26"/>
                      <a:pt x="128" y="26"/>
                      <a:pt x="128" y="26"/>
                    </a:cubicBezTo>
                    <a:cubicBezTo>
                      <a:pt x="128" y="26"/>
                      <a:pt x="128" y="26"/>
                      <a:pt x="128" y="26"/>
                    </a:cubicBezTo>
                    <a:cubicBezTo>
                      <a:pt x="128" y="26"/>
                      <a:pt x="128" y="26"/>
                      <a:pt x="128" y="26"/>
                    </a:cubicBezTo>
                    <a:cubicBezTo>
                      <a:pt x="129" y="25"/>
                      <a:pt x="129" y="24"/>
                      <a:pt x="129" y="23"/>
                    </a:cubicBezTo>
                    <a:cubicBezTo>
                      <a:pt x="130" y="24"/>
                      <a:pt x="132" y="23"/>
                      <a:pt x="133" y="22"/>
                    </a:cubicBezTo>
                    <a:cubicBezTo>
                      <a:pt x="134" y="21"/>
                      <a:pt x="134" y="18"/>
                      <a:pt x="133" y="16"/>
                    </a:cubicBezTo>
                    <a:close/>
                    <a:moveTo>
                      <a:pt x="108" y="103"/>
                    </a:moveTo>
                    <a:cubicBezTo>
                      <a:pt x="111" y="103"/>
                      <a:pt x="113" y="106"/>
                      <a:pt x="113" y="108"/>
                    </a:cubicBezTo>
                    <a:cubicBezTo>
                      <a:pt x="113" y="111"/>
                      <a:pt x="111" y="113"/>
                      <a:pt x="108" y="113"/>
                    </a:cubicBezTo>
                    <a:cubicBezTo>
                      <a:pt x="105" y="113"/>
                      <a:pt x="103" y="111"/>
                      <a:pt x="103" y="108"/>
                    </a:cubicBezTo>
                    <a:cubicBezTo>
                      <a:pt x="103" y="106"/>
                      <a:pt x="105" y="103"/>
                      <a:pt x="108" y="103"/>
                    </a:cubicBezTo>
                    <a:close/>
                    <a:moveTo>
                      <a:pt x="91" y="41"/>
                    </a:moveTo>
                    <a:cubicBezTo>
                      <a:pt x="89" y="39"/>
                      <a:pt x="89" y="39"/>
                      <a:pt x="89" y="39"/>
                    </a:cubicBezTo>
                    <a:cubicBezTo>
                      <a:pt x="112" y="17"/>
                      <a:pt x="112" y="17"/>
                      <a:pt x="112" y="17"/>
                    </a:cubicBezTo>
                    <a:cubicBezTo>
                      <a:pt x="114" y="19"/>
                      <a:pt x="114" y="19"/>
                      <a:pt x="114" y="19"/>
                    </a:cubicBezTo>
                    <a:lnTo>
                      <a:pt x="91" y="41"/>
                    </a:lnTo>
                    <a:close/>
                    <a:moveTo>
                      <a:pt x="98" y="48"/>
                    </a:moveTo>
                    <a:cubicBezTo>
                      <a:pt x="96" y="47"/>
                      <a:pt x="96" y="47"/>
                      <a:pt x="96" y="47"/>
                    </a:cubicBezTo>
                    <a:cubicBezTo>
                      <a:pt x="119" y="24"/>
                      <a:pt x="119" y="24"/>
                      <a:pt x="119" y="24"/>
                    </a:cubicBezTo>
                    <a:cubicBezTo>
                      <a:pt x="121" y="26"/>
                      <a:pt x="121" y="26"/>
                      <a:pt x="121" y="26"/>
                    </a:cubicBezTo>
                    <a:lnTo>
                      <a:pt x="98" y="48"/>
                    </a:lnTo>
                    <a:close/>
                  </a:path>
                </a:pathLst>
              </a:custGeom>
              <a:solidFill>
                <a:schemeClr val="bg1"/>
              </a:solidFill>
              <a:ln>
                <a:noFill/>
              </a:ln>
            </p:spPr>
            <p:txBody>
              <a:bodyPr anchor="t" anchorCtr="0" bIns="64290" compatLnSpc="1" lIns="128580" numCol="1" rIns="128580" tIns="64290" vert="horz" wrap="square">
                <a:prstTxWarp prst="textNoShape">
                  <a:avLst/>
                </a:prstTxWarp>
              </a:bodyPr>
              <a:lstStyle/>
              <a:p>
                <a:endParaRPr lang="en-US" sz="2531">
                  <a:latin charset="0" panose="02020603050405020304" pitchFamily="18" typeface="Times New Roman"/>
                  <a:ea charset="-122" panose="020b0503020204020204" pitchFamily="34" typeface="微软雅黑"/>
                  <a:sym charset="0" panose="02020603050405020304" pitchFamily="18" typeface="Times New Roman"/>
                </a:endParaRPr>
              </a:p>
            </p:txBody>
          </p:sp>
        </p:grpSp>
      </p:grpSp>
      <p:sp>
        <p:nvSpPr>
          <p:cNvPr id="60" name="Content Placeholder 2"/>
          <p:cNvSpPr txBox="1"/>
          <p:nvPr/>
        </p:nvSpPr>
        <p:spPr>
          <a:xfrm>
            <a:off x="4820637" y="366080"/>
            <a:ext cx="3217476" cy="365608"/>
          </a:xfrm>
          <a:prstGeom prst="rect">
            <a:avLst/>
          </a:prstGeom>
        </p:spPr>
        <p:txBody>
          <a:bodyPr anchor="t" bIns="0" lIns="0" rIns="0" rtlCol="0" tIns="0" vert="horz" wrap="square">
            <a:spAutoFit/>
          </a:bodyPr>
          <a:lstStyle>
            <a:lvl1pPr algn="r" defTabSz="457200" eaLnBrk="1" hangingPunct="1" indent="0" latinLnBrk="0" marL="0" rtl="0">
              <a:spcBef>
                <a:spcPct val="20000"/>
              </a:spcBef>
              <a:spcAft>
                <a:spcPts val="600"/>
              </a:spcAft>
              <a:buClr>
                <a:schemeClr val="accent1">
                  <a:lumMod val="75000"/>
                </a:schemeClr>
              </a:buClr>
              <a:buSzPct val="145000"/>
              <a:buFont typeface="Arial"/>
              <a:buNone/>
              <a:defRPr cap="none" kern="1200" sz="2100">
                <a:solidFill>
                  <a:schemeClr val="tx1"/>
                </a:solidFill>
                <a:effectLst/>
                <a:latin typeface="+mn-lt"/>
                <a:ea typeface="+mn-ea"/>
                <a:cs typeface="+mn-cs"/>
              </a:defRPr>
            </a:lvl1pPr>
            <a:lvl2pPr algn="ctr" defTabSz="457200" eaLnBrk="1" hangingPunct="1" indent="0" latinLnBrk="0" marL="457200" rtl="0">
              <a:spcBef>
                <a:spcPct val="20000"/>
              </a:spcBef>
              <a:spcAft>
                <a:spcPts val="600"/>
              </a:spcAft>
              <a:buClr>
                <a:schemeClr val="accent1">
                  <a:lumMod val="75000"/>
                </a:schemeClr>
              </a:buClr>
              <a:buSzPct val="145000"/>
              <a:buFont typeface="Arial"/>
              <a:buNone/>
              <a:defRPr cap="none" kern="1200" sz="2000">
                <a:solidFill>
                  <a:schemeClr val="tx1">
                    <a:tint val="75000"/>
                  </a:schemeClr>
                </a:solidFill>
                <a:effectLst/>
                <a:latin typeface="+mn-lt"/>
                <a:ea typeface="+mn-ea"/>
                <a:cs typeface="+mn-cs"/>
              </a:defRPr>
            </a:lvl2pPr>
            <a:lvl3pPr algn="ctr" defTabSz="457200" eaLnBrk="1" hangingPunct="1" indent="0" latinLnBrk="0" marL="914400" rtl="0">
              <a:spcBef>
                <a:spcPct val="20000"/>
              </a:spcBef>
              <a:spcAft>
                <a:spcPts val="600"/>
              </a:spcAft>
              <a:buClr>
                <a:schemeClr val="accent1">
                  <a:lumMod val="75000"/>
                </a:schemeClr>
              </a:buClr>
              <a:buSzPct val="145000"/>
              <a:buFont typeface="Arial"/>
              <a:buNone/>
              <a:defRPr cap="none" kern="1200" sz="1800">
                <a:solidFill>
                  <a:schemeClr val="tx1">
                    <a:tint val="75000"/>
                  </a:schemeClr>
                </a:solidFill>
                <a:effectLst/>
                <a:latin typeface="+mn-lt"/>
                <a:ea typeface="+mn-ea"/>
                <a:cs typeface="+mn-cs"/>
              </a:defRPr>
            </a:lvl3pPr>
            <a:lvl4pPr algn="ctr" defTabSz="457200" eaLnBrk="1" hangingPunct="1" indent="0" latinLnBrk="0" marL="1371600" rtl="0">
              <a:spcBef>
                <a:spcPct val="20000"/>
              </a:spcBef>
              <a:spcAft>
                <a:spcPts val="600"/>
              </a:spcAft>
              <a:buClr>
                <a:schemeClr val="accent1">
                  <a:lumMod val="75000"/>
                </a:schemeClr>
              </a:buClr>
              <a:buSzPct val="145000"/>
              <a:buFont typeface="Arial"/>
              <a:buNone/>
              <a:defRPr cap="none" kern="1200" sz="1600">
                <a:solidFill>
                  <a:schemeClr val="tx1">
                    <a:tint val="75000"/>
                  </a:schemeClr>
                </a:solidFill>
                <a:effectLst/>
                <a:latin typeface="+mn-lt"/>
                <a:ea typeface="+mn-ea"/>
                <a:cs typeface="+mn-cs"/>
              </a:defRPr>
            </a:lvl4pPr>
            <a:lvl5pPr algn="ctr" defTabSz="457200" eaLnBrk="1" hangingPunct="1" indent="0" latinLnBrk="0" marL="18288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5pPr>
            <a:lvl6pPr algn="ctr" defTabSz="457200" eaLnBrk="1" hangingPunct="1" indent="0" latinLnBrk="0" marL="22860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6pPr>
            <a:lvl7pPr algn="ctr" defTabSz="457200" eaLnBrk="1" hangingPunct="1" indent="0" latinLnBrk="0" marL="27432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7pPr>
            <a:lvl8pPr algn="ctr" defTabSz="457200" eaLnBrk="1" hangingPunct="1" indent="0" latinLnBrk="0" marL="32004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8pPr>
            <a:lvl9pPr algn="ctr" defTabSz="457200" eaLnBrk="1" hangingPunct="1" indent="0" latinLnBrk="0" marL="36576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9pPr>
          </a:lstStyle>
          <a:p>
            <a:pPr algn="ctr"/>
            <a:r>
              <a:rPr altLang="en-US" b="1" lang="zh-CN" sz="2399">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点击添加相关标题文字</a:t>
            </a:r>
          </a:p>
        </p:txBody>
      </p:sp>
      <p:sp>
        <p:nvSpPr>
          <p:cNvPr id="61" name="Text Box 11"/>
          <p:cNvSpPr txBox="1">
            <a:spLocks noChangeArrowheads="1"/>
          </p:cNvSpPr>
          <p:nvPr/>
        </p:nvSpPr>
        <p:spPr bwMode="auto">
          <a:xfrm>
            <a:off x="5108654" y="727938"/>
            <a:ext cx="2641443" cy="182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wrap="square">
            <a:spAutoFit/>
          </a:bodyPr>
          <a:lstStyle>
            <a:lvl1pPr eaLnBrk="0" hangingPunct="0">
              <a:defRPr>
                <a:solidFill>
                  <a:schemeClr val="tx1"/>
                </a:solidFill>
                <a:latin charset="0" panose="020f0502020204030204" pitchFamily="34" typeface="Calibri"/>
                <a:ea charset="-122" typeface="宋体"/>
              </a:defRPr>
            </a:lvl1pPr>
            <a:lvl2pPr eaLnBrk="0" hangingPunct="0" indent="-285750" marL="742950">
              <a:defRPr>
                <a:solidFill>
                  <a:schemeClr val="tx1"/>
                </a:solidFill>
                <a:latin charset="0" panose="020f0502020204030204" pitchFamily="34" typeface="Calibri"/>
                <a:ea charset="-122" typeface="宋体"/>
              </a:defRPr>
            </a:lvl2pPr>
            <a:lvl3pPr eaLnBrk="0" hangingPunct="0" indent="-228600" marL="1143000">
              <a:defRPr>
                <a:solidFill>
                  <a:schemeClr val="tx1"/>
                </a:solidFill>
                <a:latin charset="0" panose="020f0502020204030204" pitchFamily="34" typeface="Calibri"/>
                <a:ea charset="-122" typeface="宋体"/>
              </a:defRPr>
            </a:lvl3pPr>
            <a:lvl4pPr eaLnBrk="0" hangingPunct="0" indent="-228600" marL="1600200">
              <a:defRPr>
                <a:solidFill>
                  <a:schemeClr val="tx1"/>
                </a:solidFill>
                <a:latin charset="0" panose="020f0502020204030204" pitchFamily="34" typeface="Calibri"/>
                <a:ea charset="-122" typeface="宋体"/>
              </a:defRPr>
            </a:lvl4pPr>
            <a:lvl5pPr eaLnBrk="0" hangingPunct="0" indent="-228600" marL="2057400">
              <a:defRPr>
                <a:solidFill>
                  <a:schemeClr val="tx1"/>
                </a:solidFill>
                <a:latin charset="0" panose="020f0502020204030204" pitchFamily="34" typeface="Calibri"/>
                <a:ea charset="-122" typeface="宋体"/>
              </a:defRPr>
            </a:lvl5pPr>
            <a:lvl6pPr eaLnBrk="0" fontAlgn="base" hangingPunct="0" indent="-228600" marL="2514600">
              <a:spcBef>
                <a:spcPct val="0"/>
              </a:spcBef>
              <a:spcAft>
                <a:spcPct val="0"/>
              </a:spcAft>
              <a:defRPr>
                <a:solidFill>
                  <a:schemeClr val="tx1"/>
                </a:solidFill>
                <a:latin charset="0" panose="020f0502020204030204" pitchFamily="34" typeface="Calibri"/>
                <a:ea charset="-122" typeface="宋体"/>
              </a:defRPr>
            </a:lvl6pPr>
            <a:lvl7pPr eaLnBrk="0" fontAlgn="base" hangingPunct="0" indent="-228600" marL="2971800">
              <a:spcBef>
                <a:spcPct val="0"/>
              </a:spcBef>
              <a:spcAft>
                <a:spcPct val="0"/>
              </a:spcAft>
              <a:defRPr>
                <a:solidFill>
                  <a:schemeClr val="tx1"/>
                </a:solidFill>
                <a:latin charset="0" panose="020f0502020204030204" pitchFamily="34" typeface="Calibri"/>
                <a:ea charset="-122" typeface="宋体"/>
              </a:defRPr>
            </a:lvl7pPr>
            <a:lvl8pPr eaLnBrk="0" fontAlgn="base" hangingPunct="0" indent="-228600" marL="3429000">
              <a:spcBef>
                <a:spcPct val="0"/>
              </a:spcBef>
              <a:spcAft>
                <a:spcPct val="0"/>
              </a:spcAft>
              <a:defRPr>
                <a:solidFill>
                  <a:schemeClr val="tx1"/>
                </a:solidFill>
                <a:latin charset="0" panose="020f0502020204030204" pitchFamily="34" typeface="Calibri"/>
                <a:ea charset="-122" typeface="宋体"/>
              </a:defRPr>
            </a:lvl8pPr>
            <a:lvl9pPr eaLnBrk="0" fontAlgn="base" hangingPunct="0" indent="-228600" marL="3886200">
              <a:spcBef>
                <a:spcPct val="0"/>
              </a:spcBef>
              <a:spcAft>
                <a:spcPct val="0"/>
              </a:spcAft>
              <a:defRPr>
                <a:solidFill>
                  <a:schemeClr val="tx1"/>
                </a:solidFill>
                <a:latin charset="0" panose="020f0502020204030204" pitchFamily="34" typeface="Calibri"/>
                <a:ea charset="-122" typeface="宋体"/>
              </a:defRPr>
            </a:lvl9pPr>
          </a:lstStyle>
          <a:p>
            <a:pPr algn="ctr" eaLnBrk="1" hangingPunct="1">
              <a:defRPr/>
            </a:pPr>
            <a:r>
              <a:rPr altLang="zh-CN" lang="en-US" sz="12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CLICK TO ADD CAPTION TEXT</a:t>
            </a:r>
          </a:p>
        </p:txBody>
      </p:sp>
    </p:spTree>
    <p:extLst>
      <p:ext uri="{BB962C8B-B14F-4D97-AF65-F5344CB8AC3E}">
        <p14:creationId val="220788623"/>
      </p:ext>
    </p:extLst>
  </p:cSld>
  <p:clrMapOvr>
    <a:masterClrMapping/>
  </p:clrMapOvr>
  <mc:AlternateContent>
    <mc:Choice Requires="p14">
      <p:transition p14:dur="1200" spd="slow">
        <p14:prism/>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22" presetSubtype="1">
                                  <p:stCondLst>
                                    <p:cond delay="0"/>
                                  </p:stCondLst>
                                  <p:childTnLst>
                                    <p:set>
                                      <p:cBhvr>
                                        <p:cTn dur="1" fill="hold" id="6">
                                          <p:stCondLst>
                                            <p:cond delay="0"/>
                                          </p:stCondLst>
                                        </p:cTn>
                                        <p:tgtEl>
                                          <p:spTgt spid="33"/>
                                        </p:tgtEl>
                                        <p:attrNameLst>
                                          <p:attrName>style.visibility</p:attrName>
                                        </p:attrNameLst>
                                      </p:cBhvr>
                                      <p:to>
                                        <p:strVal val="visible"/>
                                      </p:to>
                                    </p:set>
                                    <p:animEffect filter="wipe(up)" transition="in">
                                      <p:cBhvr>
                                        <p:cTn dur="500" id="7"/>
                                        <p:tgtEl>
                                          <p:spTgt spid="33"/>
                                        </p:tgtEl>
                                      </p:cBhvr>
                                    </p:animEffect>
                                  </p:childTnLst>
                                </p:cTn>
                              </p:par>
                            </p:childTnLst>
                          </p:cTn>
                        </p:par>
                        <p:par>
                          <p:cTn fill="hold" id="8" nodeType="afterGroup">
                            <p:stCondLst>
                              <p:cond delay="500"/>
                            </p:stCondLst>
                            <p:childTnLst>
                              <p:par>
                                <p:cTn fill="hold" id="9" nodeType="afterEffect" presetClass="entr" presetID="16" presetSubtype="37">
                                  <p:stCondLst>
                                    <p:cond delay="0"/>
                                  </p:stCondLst>
                                  <p:childTnLst>
                                    <p:set>
                                      <p:cBhvr>
                                        <p:cTn dur="1" fill="hold" id="10">
                                          <p:stCondLst>
                                            <p:cond delay="0"/>
                                          </p:stCondLst>
                                        </p:cTn>
                                        <p:tgtEl>
                                          <p:spTgt spid="42"/>
                                        </p:tgtEl>
                                        <p:attrNameLst>
                                          <p:attrName>style.visibility</p:attrName>
                                        </p:attrNameLst>
                                      </p:cBhvr>
                                      <p:to>
                                        <p:strVal val="visible"/>
                                      </p:to>
                                    </p:set>
                                    <p:animEffect filter="barn(outVertical)" transition="in">
                                      <p:cBhvr>
                                        <p:cTn dur="500" id="11"/>
                                        <p:tgtEl>
                                          <p:spTgt spid="42"/>
                                        </p:tgtEl>
                                      </p:cBhvr>
                                    </p:animEffect>
                                  </p:childTnLst>
                                </p:cTn>
                              </p:par>
                            </p:childTnLst>
                          </p:cTn>
                        </p:par>
                        <p:par>
                          <p:cTn fill="hold" id="12" nodeType="afterGroup">
                            <p:stCondLst>
                              <p:cond delay="1000"/>
                            </p:stCondLst>
                            <p:childTnLst>
                              <p:par>
                                <p:cTn fill="hold" grpId="0" id="13" nodeType="afterEffect" presetClass="entr" presetID="10" presetSubtype="0">
                                  <p:stCondLst>
                                    <p:cond delay="0"/>
                                  </p:stCondLst>
                                  <p:childTnLst>
                                    <p:set>
                                      <p:cBhvr>
                                        <p:cTn dur="1" fill="hold" id="14">
                                          <p:stCondLst>
                                            <p:cond delay="0"/>
                                          </p:stCondLst>
                                        </p:cTn>
                                        <p:tgtEl>
                                          <p:spTgt spid="49"/>
                                        </p:tgtEl>
                                        <p:attrNameLst>
                                          <p:attrName>style.visibility</p:attrName>
                                        </p:attrNameLst>
                                      </p:cBhvr>
                                      <p:to>
                                        <p:strVal val="visible"/>
                                      </p:to>
                                    </p:set>
                                    <p:animEffect filter="fade" transition="in">
                                      <p:cBhvr>
                                        <p:cTn dur="500" id="15"/>
                                        <p:tgtEl>
                                          <p:spTgt spid="49"/>
                                        </p:tgtEl>
                                      </p:cBhvr>
                                    </p:animEffect>
                                  </p:childTnLst>
                                </p:cTn>
                              </p:par>
                            </p:childTnLst>
                          </p:cTn>
                        </p:par>
                        <p:par>
                          <p:cTn fill="hold" id="16" nodeType="afterGroup">
                            <p:stCondLst>
                              <p:cond delay="1500"/>
                            </p:stCondLst>
                            <p:childTnLst>
                              <p:par>
                                <p:cTn fill="hold" id="17" nodeType="afterEffect" presetClass="entr" presetID="22" presetSubtype="1">
                                  <p:stCondLst>
                                    <p:cond delay="0"/>
                                  </p:stCondLst>
                                  <p:childTnLst>
                                    <p:set>
                                      <p:cBhvr>
                                        <p:cTn dur="1" fill="hold" id="18">
                                          <p:stCondLst>
                                            <p:cond delay="0"/>
                                          </p:stCondLst>
                                        </p:cTn>
                                        <p:tgtEl>
                                          <p:spTgt spid="34"/>
                                        </p:tgtEl>
                                        <p:attrNameLst>
                                          <p:attrName>style.visibility</p:attrName>
                                        </p:attrNameLst>
                                      </p:cBhvr>
                                      <p:to>
                                        <p:strVal val="visible"/>
                                      </p:to>
                                    </p:set>
                                    <p:animEffect filter="wipe(up)" transition="in">
                                      <p:cBhvr>
                                        <p:cTn dur="500" id="19"/>
                                        <p:tgtEl>
                                          <p:spTgt spid="34"/>
                                        </p:tgtEl>
                                      </p:cBhvr>
                                    </p:animEffect>
                                  </p:childTnLst>
                                </p:cTn>
                              </p:par>
                            </p:childTnLst>
                          </p:cTn>
                        </p:par>
                        <p:par>
                          <p:cTn fill="hold" id="20" nodeType="afterGroup">
                            <p:stCondLst>
                              <p:cond delay="2000"/>
                            </p:stCondLst>
                            <p:childTnLst>
                              <p:par>
                                <p:cTn fill="hold" id="21" nodeType="afterEffect" presetClass="entr" presetID="16" presetSubtype="37">
                                  <p:stCondLst>
                                    <p:cond delay="0"/>
                                  </p:stCondLst>
                                  <p:childTnLst>
                                    <p:set>
                                      <p:cBhvr>
                                        <p:cTn dur="1" fill="hold" id="22">
                                          <p:stCondLst>
                                            <p:cond delay="0"/>
                                          </p:stCondLst>
                                        </p:cTn>
                                        <p:tgtEl>
                                          <p:spTgt spid="56"/>
                                        </p:tgtEl>
                                        <p:attrNameLst>
                                          <p:attrName>style.visibility</p:attrName>
                                        </p:attrNameLst>
                                      </p:cBhvr>
                                      <p:to>
                                        <p:strVal val="visible"/>
                                      </p:to>
                                    </p:set>
                                    <p:animEffect filter="barn(outVertical)" transition="in">
                                      <p:cBhvr>
                                        <p:cTn dur="500" id="23"/>
                                        <p:tgtEl>
                                          <p:spTgt spid="56"/>
                                        </p:tgtEl>
                                      </p:cBhvr>
                                    </p:animEffect>
                                  </p:childTnLst>
                                </p:cTn>
                              </p:par>
                            </p:childTnLst>
                          </p:cTn>
                        </p:par>
                        <p:par>
                          <p:cTn fill="hold" id="24" nodeType="afterGroup">
                            <p:stCondLst>
                              <p:cond delay="2500"/>
                            </p:stCondLst>
                            <p:childTnLst>
                              <p:par>
                                <p:cTn fill="hold" grpId="0" id="25" nodeType="afterEffect" presetClass="entr" presetID="10" presetSubtype="0">
                                  <p:stCondLst>
                                    <p:cond delay="0"/>
                                  </p:stCondLst>
                                  <p:childTnLst>
                                    <p:set>
                                      <p:cBhvr>
                                        <p:cTn dur="1" fill="hold" id="26">
                                          <p:stCondLst>
                                            <p:cond delay="0"/>
                                          </p:stCondLst>
                                        </p:cTn>
                                        <p:tgtEl>
                                          <p:spTgt spid="51"/>
                                        </p:tgtEl>
                                        <p:attrNameLst>
                                          <p:attrName>style.visibility</p:attrName>
                                        </p:attrNameLst>
                                      </p:cBhvr>
                                      <p:to>
                                        <p:strVal val="visible"/>
                                      </p:to>
                                    </p:set>
                                    <p:animEffect filter="fade" transition="in">
                                      <p:cBhvr>
                                        <p:cTn dur="500" id="27"/>
                                        <p:tgtEl>
                                          <p:spTgt spid="51"/>
                                        </p:tgtEl>
                                      </p:cBhvr>
                                    </p:animEffect>
                                  </p:childTnLst>
                                </p:cTn>
                              </p:par>
                            </p:childTnLst>
                          </p:cTn>
                        </p:par>
                        <p:par>
                          <p:cTn fill="hold" id="28" nodeType="afterGroup">
                            <p:stCondLst>
                              <p:cond delay="3000"/>
                            </p:stCondLst>
                            <p:childTnLst>
                              <p:par>
                                <p:cTn fill="hold" id="29" nodeType="afterEffect" presetClass="entr" presetID="22" presetSubtype="1">
                                  <p:stCondLst>
                                    <p:cond delay="0"/>
                                  </p:stCondLst>
                                  <p:childTnLst>
                                    <p:set>
                                      <p:cBhvr>
                                        <p:cTn dur="1" fill="hold" id="30">
                                          <p:stCondLst>
                                            <p:cond delay="0"/>
                                          </p:stCondLst>
                                        </p:cTn>
                                        <p:tgtEl>
                                          <p:spTgt spid="35"/>
                                        </p:tgtEl>
                                        <p:attrNameLst>
                                          <p:attrName>style.visibility</p:attrName>
                                        </p:attrNameLst>
                                      </p:cBhvr>
                                      <p:to>
                                        <p:strVal val="visible"/>
                                      </p:to>
                                    </p:set>
                                    <p:animEffect filter="wipe(up)" transition="in">
                                      <p:cBhvr>
                                        <p:cTn dur="500" id="31"/>
                                        <p:tgtEl>
                                          <p:spTgt spid="35"/>
                                        </p:tgtEl>
                                      </p:cBhvr>
                                    </p:animEffect>
                                  </p:childTnLst>
                                </p:cTn>
                              </p:par>
                            </p:childTnLst>
                          </p:cTn>
                        </p:par>
                        <p:par>
                          <p:cTn fill="hold" id="32" nodeType="afterGroup">
                            <p:stCondLst>
                              <p:cond delay="3500"/>
                            </p:stCondLst>
                            <p:childTnLst>
                              <p:par>
                                <p:cTn fill="hold" id="33" nodeType="afterEffect" presetClass="entr" presetID="16" presetSubtype="37">
                                  <p:stCondLst>
                                    <p:cond delay="0"/>
                                  </p:stCondLst>
                                  <p:childTnLst>
                                    <p:set>
                                      <p:cBhvr>
                                        <p:cTn dur="1" fill="hold" id="34">
                                          <p:stCondLst>
                                            <p:cond delay="0"/>
                                          </p:stCondLst>
                                        </p:cTn>
                                        <p:tgtEl>
                                          <p:spTgt spid="57"/>
                                        </p:tgtEl>
                                        <p:attrNameLst>
                                          <p:attrName>style.visibility</p:attrName>
                                        </p:attrNameLst>
                                      </p:cBhvr>
                                      <p:to>
                                        <p:strVal val="visible"/>
                                      </p:to>
                                    </p:set>
                                    <p:animEffect filter="barn(outVertical)" transition="in">
                                      <p:cBhvr>
                                        <p:cTn dur="500" id="35"/>
                                        <p:tgtEl>
                                          <p:spTgt spid="57"/>
                                        </p:tgtEl>
                                      </p:cBhvr>
                                    </p:animEffect>
                                  </p:childTnLst>
                                </p:cTn>
                              </p:par>
                            </p:childTnLst>
                          </p:cTn>
                        </p:par>
                        <p:par>
                          <p:cTn fill="hold" id="36" nodeType="afterGroup">
                            <p:stCondLst>
                              <p:cond delay="4000"/>
                            </p:stCondLst>
                            <p:childTnLst>
                              <p:par>
                                <p:cTn fill="hold" grpId="0" id="37" nodeType="afterEffect" presetClass="entr" presetID="10" presetSubtype="0">
                                  <p:stCondLst>
                                    <p:cond delay="0"/>
                                  </p:stCondLst>
                                  <p:childTnLst>
                                    <p:set>
                                      <p:cBhvr>
                                        <p:cTn dur="1" fill="hold" id="38">
                                          <p:stCondLst>
                                            <p:cond delay="0"/>
                                          </p:stCondLst>
                                        </p:cTn>
                                        <p:tgtEl>
                                          <p:spTgt spid="52"/>
                                        </p:tgtEl>
                                        <p:attrNameLst>
                                          <p:attrName>style.visibility</p:attrName>
                                        </p:attrNameLst>
                                      </p:cBhvr>
                                      <p:to>
                                        <p:strVal val="visible"/>
                                      </p:to>
                                    </p:set>
                                    <p:animEffect filter="fade" transition="in">
                                      <p:cBhvr>
                                        <p:cTn dur="500" id="39"/>
                                        <p:tgtEl>
                                          <p:spTgt spid="52"/>
                                        </p:tgtEl>
                                      </p:cBhvr>
                                    </p:animEffect>
                                  </p:childTnLst>
                                </p:cTn>
                              </p:par>
                            </p:childTnLst>
                          </p:cTn>
                        </p:par>
                        <p:par>
                          <p:cTn fill="hold" id="40" nodeType="afterGroup">
                            <p:stCondLst>
                              <p:cond delay="4500"/>
                            </p:stCondLst>
                            <p:childTnLst>
                              <p:par>
                                <p:cTn fill="hold" id="41" nodeType="afterEffect" presetClass="entr" presetID="22" presetSubtype="1">
                                  <p:stCondLst>
                                    <p:cond delay="0"/>
                                  </p:stCondLst>
                                  <p:childTnLst>
                                    <p:set>
                                      <p:cBhvr>
                                        <p:cTn dur="1" fill="hold" id="42">
                                          <p:stCondLst>
                                            <p:cond delay="0"/>
                                          </p:stCondLst>
                                        </p:cTn>
                                        <p:tgtEl>
                                          <p:spTgt spid="36"/>
                                        </p:tgtEl>
                                        <p:attrNameLst>
                                          <p:attrName>style.visibility</p:attrName>
                                        </p:attrNameLst>
                                      </p:cBhvr>
                                      <p:to>
                                        <p:strVal val="visible"/>
                                      </p:to>
                                    </p:set>
                                    <p:animEffect filter="wipe(up)" transition="in">
                                      <p:cBhvr>
                                        <p:cTn dur="500" id="43"/>
                                        <p:tgtEl>
                                          <p:spTgt spid="36"/>
                                        </p:tgtEl>
                                      </p:cBhvr>
                                    </p:animEffect>
                                  </p:childTnLst>
                                </p:cTn>
                              </p:par>
                            </p:childTnLst>
                          </p:cTn>
                        </p:par>
                        <p:par>
                          <p:cTn fill="hold" id="44" nodeType="afterGroup">
                            <p:stCondLst>
                              <p:cond delay="5000"/>
                            </p:stCondLst>
                            <p:childTnLst>
                              <p:par>
                                <p:cTn fill="hold" id="45" nodeType="afterEffect" presetClass="entr" presetID="16" presetSubtype="37">
                                  <p:stCondLst>
                                    <p:cond delay="0"/>
                                  </p:stCondLst>
                                  <p:childTnLst>
                                    <p:set>
                                      <p:cBhvr>
                                        <p:cTn dur="1" fill="hold" id="46">
                                          <p:stCondLst>
                                            <p:cond delay="0"/>
                                          </p:stCondLst>
                                        </p:cTn>
                                        <p:tgtEl>
                                          <p:spTgt spid="58"/>
                                        </p:tgtEl>
                                        <p:attrNameLst>
                                          <p:attrName>style.visibility</p:attrName>
                                        </p:attrNameLst>
                                      </p:cBhvr>
                                      <p:to>
                                        <p:strVal val="visible"/>
                                      </p:to>
                                    </p:set>
                                    <p:animEffect filter="barn(outVertical)" transition="in">
                                      <p:cBhvr>
                                        <p:cTn dur="500" id="47"/>
                                        <p:tgtEl>
                                          <p:spTgt spid="58"/>
                                        </p:tgtEl>
                                      </p:cBhvr>
                                    </p:animEffect>
                                  </p:childTnLst>
                                </p:cTn>
                              </p:par>
                            </p:childTnLst>
                          </p:cTn>
                        </p:par>
                        <p:par>
                          <p:cTn fill="hold" id="48" nodeType="afterGroup">
                            <p:stCondLst>
                              <p:cond delay="5500"/>
                            </p:stCondLst>
                            <p:childTnLst>
                              <p:par>
                                <p:cTn fill="hold" grpId="0" id="49" nodeType="afterEffect" presetClass="entr" presetID="10" presetSubtype="0">
                                  <p:stCondLst>
                                    <p:cond delay="0"/>
                                  </p:stCondLst>
                                  <p:childTnLst>
                                    <p:set>
                                      <p:cBhvr>
                                        <p:cTn dur="1" fill="hold" id="50">
                                          <p:stCondLst>
                                            <p:cond delay="0"/>
                                          </p:stCondLst>
                                        </p:cTn>
                                        <p:tgtEl>
                                          <p:spTgt spid="53"/>
                                        </p:tgtEl>
                                        <p:attrNameLst>
                                          <p:attrName>style.visibility</p:attrName>
                                        </p:attrNameLst>
                                      </p:cBhvr>
                                      <p:to>
                                        <p:strVal val="visible"/>
                                      </p:to>
                                    </p:set>
                                    <p:animEffect filter="fade" transition="in">
                                      <p:cBhvr>
                                        <p:cTn dur="500" id="51"/>
                                        <p:tgtEl>
                                          <p:spTgt spid="53"/>
                                        </p:tgtEl>
                                      </p:cBhvr>
                                    </p:animEffect>
                                  </p:childTnLst>
                                </p:cTn>
                              </p:par>
                            </p:childTnLst>
                          </p:cTn>
                        </p:par>
                        <p:par>
                          <p:cTn fill="hold" id="52" nodeType="afterGroup">
                            <p:stCondLst>
                              <p:cond delay="6000"/>
                            </p:stCondLst>
                            <p:childTnLst>
                              <p:par>
                                <p:cTn fill="hold" id="53" nodeType="afterEffect" presetClass="entr" presetID="22" presetSubtype="1">
                                  <p:stCondLst>
                                    <p:cond delay="0"/>
                                  </p:stCondLst>
                                  <p:childTnLst>
                                    <p:set>
                                      <p:cBhvr>
                                        <p:cTn dur="1" fill="hold" id="54">
                                          <p:stCondLst>
                                            <p:cond delay="0"/>
                                          </p:stCondLst>
                                        </p:cTn>
                                        <p:tgtEl>
                                          <p:spTgt spid="38"/>
                                        </p:tgtEl>
                                        <p:attrNameLst>
                                          <p:attrName>style.visibility</p:attrName>
                                        </p:attrNameLst>
                                      </p:cBhvr>
                                      <p:to>
                                        <p:strVal val="visible"/>
                                      </p:to>
                                    </p:set>
                                    <p:animEffect filter="wipe(up)" transition="in">
                                      <p:cBhvr>
                                        <p:cTn dur="500" id="55"/>
                                        <p:tgtEl>
                                          <p:spTgt spid="38"/>
                                        </p:tgtEl>
                                      </p:cBhvr>
                                    </p:animEffect>
                                  </p:childTnLst>
                                </p:cTn>
                              </p:par>
                            </p:childTnLst>
                          </p:cTn>
                        </p:par>
                        <p:par>
                          <p:cTn fill="hold" id="56" nodeType="afterGroup">
                            <p:stCondLst>
                              <p:cond delay="6500"/>
                            </p:stCondLst>
                            <p:childTnLst>
                              <p:par>
                                <p:cTn fill="hold" id="57" nodeType="afterEffect" presetClass="entr" presetID="16" presetSubtype="37">
                                  <p:stCondLst>
                                    <p:cond delay="0"/>
                                  </p:stCondLst>
                                  <p:childTnLst>
                                    <p:set>
                                      <p:cBhvr>
                                        <p:cTn dur="1" fill="hold" id="58">
                                          <p:stCondLst>
                                            <p:cond delay="0"/>
                                          </p:stCondLst>
                                        </p:cTn>
                                        <p:tgtEl>
                                          <p:spTgt spid="59"/>
                                        </p:tgtEl>
                                        <p:attrNameLst>
                                          <p:attrName>style.visibility</p:attrName>
                                        </p:attrNameLst>
                                      </p:cBhvr>
                                      <p:to>
                                        <p:strVal val="visible"/>
                                      </p:to>
                                    </p:set>
                                    <p:animEffect filter="barn(outVertical)" transition="in">
                                      <p:cBhvr>
                                        <p:cTn dur="500" id="59"/>
                                        <p:tgtEl>
                                          <p:spTgt spid="59"/>
                                        </p:tgtEl>
                                      </p:cBhvr>
                                    </p:animEffect>
                                  </p:childTnLst>
                                </p:cTn>
                              </p:par>
                            </p:childTnLst>
                          </p:cTn>
                        </p:par>
                        <p:par>
                          <p:cTn fill="hold" id="60" nodeType="afterGroup">
                            <p:stCondLst>
                              <p:cond delay="7000"/>
                            </p:stCondLst>
                            <p:childTnLst>
                              <p:par>
                                <p:cTn fill="hold" grpId="0" id="61" nodeType="afterEffect" presetClass="entr" presetID="10" presetSubtype="0">
                                  <p:stCondLst>
                                    <p:cond delay="0"/>
                                  </p:stCondLst>
                                  <p:childTnLst>
                                    <p:set>
                                      <p:cBhvr>
                                        <p:cTn dur="1" fill="hold" id="62">
                                          <p:stCondLst>
                                            <p:cond delay="0"/>
                                          </p:stCondLst>
                                        </p:cTn>
                                        <p:tgtEl>
                                          <p:spTgt spid="54"/>
                                        </p:tgtEl>
                                        <p:attrNameLst>
                                          <p:attrName>style.visibility</p:attrName>
                                        </p:attrNameLst>
                                      </p:cBhvr>
                                      <p:to>
                                        <p:strVal val="visible"/>
                                      </p:to>
                                    </p:set>
                                    <p:animEffect filter="fade" transition="in">
                                      <p:cBhvr>
                                        <p:cTn dur="500" id="63"/>
                                        <p:tgtEl>
                                          <p:spTgt spid="54"/>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49"/>
      <p:bldP grpId="0" spid="51"/>
      <p:bldP grpId="0" spid="52"/>
      <p:bldP grpId="0" spid="53"/>
      <p:bldP grpId="0" spid="54"/>
    </p:bldLst>
  </p:timing>
</p:sld>
</file>

<file path=ppt/slides/slide2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8" name="矩形 7"/>
          <p:cNvSpPr/>
          <p:nvPr/>
        </p:nvSpPr>
        <p:spPr>
          <a:xfrm>
            <a:off x="0" y="0"/>
            <a:ext cx="12858750" cy="7232650"/>
          </a:xfrm>
          <a:prstGeom prst="rect">
            <a:avLst/>
          </a:prstGeom>
          <a:blipFill dpi="0" rotWithShape="1">
            <a:blip r:embed="rId3">
              <a:extLst>
                <a:ext uri="{BEBA8EAE-BF5A-486C-A8C5-ECC9F3942E4B}">
                  <a14:imgProps>
                    <a14:imgLayer xmlns:d3p1="http://schemas.openxmlformats.org/officeDocument/2006/relationships" d3p1:embed="">
                      <a14:imgEffect>
                        <a14:colorTemperature colorTemp="7200"/>
                      </a14:imgEffect>
                      <a14:imgEffect>
                        <a14:brightnessContrast contrast="40000"/>
                      </a14:imgEffect>
                    </a14:imgLayer>
                  </a14:imgProps>
                </a:ext>
                <a:ext uri="{28A0092B-C50C-407E-A947-70E740481C1C}">
                  <a14:useLocalDpi val="0"/>
                </a:ext>
              </a:extLst>
            </a:blip>
            <a:stretch>
              <a:fillRect b="-27925" t="-6749"/>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3" name="TextBox 22"/>
          <p:cNvSpPr txBox="1"/>
          <p:nvPr/>
        </p:nvSpPr>
        <p:spPr>
          <a:xfrm>
            <a:off x="1813564" y="1512448"/>
            <a:ext cx="3112233" cy="1188415"/>
          </a:xfrm>
          <a:prstGeom prst="rect">
            <a:avLst/>
          </a:prstGeom>
          <a:noFill/>
          <a:effectLst/>
        </p:spPr>
        <p:txBody>
          <a:bodyPr rtlCol="0" wrap="none">
            <a:spAutoFit/>
          </a:bodyPr>
          <a:lstStyle/>
          <a:p>
            <a:r>
              <a:rPr altLang="zh-CN" b="1" lang="en-US" sz="7198">
                <a:solidFill>
                  <a:schemeClr val="accent4"/>
                </a:solidFill>
                <a:latin charset="0" panose="020b0604020202020204" pitchFamily="34" typeface="Arial"/>
                <a:ea charset="-122" panose="020b0503020204020204" pitchFamily="34" typeface="微软雅黑"/>
                <a:sym charset="0" panose="020b0604020202020204" pitchFamily="34" typeface="Arial"/>
              </a:rPr>
              <a:t>PART4</a:t>
            </a:r>
          </a:p>
        </p:txBody>
      </p:sp>
      <p:sp>
        <p:nvSpPr>
          <p:cNvPr id="39" name="TextBox 38"/>
          <p:cNvSpPr txBox="1"/>
          <p:nvPr/>
        </p:nvSpPr>
        <p:spPr>
          <a:xfrm>
            <a:off x="6009978" y="2752537"/>
            <a:ext cx="4955403" cy="1005840"/>
          </a:xfrm>
          <a:prstGeom prst="rect">
            <a:avLst/>
          </a:prstGeom>
          <a:noFill/>
        </p:spPr>
        <p:txBody>
          <a:bodyPr rtlCol="0" wrap="square">
            <a:spAutoFit/>
          </a:bodyPr>
          <a:lstStyle/>
          <a:p>
            <a:r>
              <a:rPr altLang="en-US" b="1" lang="zh-CN" sz="6000">
                <a:solidFill>
                  <a:schemeClr val="accent4"/>
                </a:solidFill>
                <a:latin charset="0" panose="020b0604020202020204" pitchFamily="34" typeface="Arial"/>
                <a:ea charset="-122" panose="020b0503020204020204" pitchFamily="34" typeface="微软雅黑"/>
                <a:sym charset="0" panose="020b0604020202020204" pitchFamily="34" typeface="Arial"/>
              </a:rPr>
              <a:t>明年工作计划</a:t>
            </a:r>
          </a:p>
        </p:txBody>
      </p:sp>
      <p:sp>
        <p:nvSpPr>
          <p:cNvPr id="40" name="TextBox 39"/>
          <p:cNvSpPr txBox="1"/>
          <p:nvPr/>
        </p:nvSpPr>
        <p:spPr>
          <a:xfrm>
            <a:off x="6029282" y="3872331"/>
            <a:ext cx="1582048" cy="365760"/>
          </a:xfrm>
          <a:prstGeom prst="rect">
            <a:avLst/>
          </a:prstGeom>
          <a:noFill/>
        </p:spPr>
        <p:txBody>
          <a:bodyPr rtlCol="0" wrap="none">
            <a:spAutoFit/>
          </a:bodyPr>
          <a:lstStyle/>
          <a:p>
            <a:pPr indent="-484768" marL="484768">
              <a:buFont charset="2" pitchFamily="2" typeface="Wingdings"/>
              <a:buChar char="Ø"/>
            </a:pPr>
            <a:r>
              <a:rPr altLang="en-US" lang="zh-CN">
                <a:solidFill>
                  <a:schemeClr val="accent4"/>
                </a:solidFill>
                <a:latin charset="0" panose="020b0604020202020204" pitchFamily="34" typeface="Arial"/>
                <a:ea charset="-122" panose="020b0503020204020204" pitchFamily="34" typeface="微软雅黑"/>
                <a:sym charset="0" panose="020b0604020202020204" pitchFamily="34" typeface="Arial"/>
              </a:rPr>
              <a:t>工作概述</a:t>
            </a:r>
          </a:p>
        </p:txBody>
      </p:sp>
      <p:sp>
        <p:nvSpPr>
          <p:cNvPr id="41" name="TextBox 40"/>
          <p:cNvSpPr txBox="1"/>
          <p:nvPr/>
        </p:nvSpPr>
        <p:spPr>
          <a:xfrm>
            <a:off x="8700595" y="3872331"/>
            <a:ext cx="2039248" cy="365760"/>
          </a:xfrm>
          <a:prstGeom prst="rect">
            <a:avLst/>
          </a:prstGeom>
          <a:noFill/>
        </p:spPr>
        <p:txBody>
          <a:bodyPr rtlCol="0" wrap="none">
            <a:spAutoFit/>
          </a:bodyPr>
          <a:lstStyle/>
          <a:p>
            <a:pPr indent="-484768" marL="484768">
              <a:buFont charset="2" pitchFamily="2" typeface="Wingdings"/>
              <a:buChar char="Ø"/>
            </a:pPr>
            <a:r>
              <a:rPr altLang="en-US" lang="zh-CN">
                <a:solidFill>
                  <a:schemeClr val="accent4"/>
                </a:solidFill>
                <a:latin charset="0" panose="020b0604020202020204" pitchFamily="34" typeface="Arial"/>
                <a:ea charset="-122" panose="020b0503020204020204" pitchFamily="34" typeface="微软雅黑"/>
                <a:sym charset="0" panose="020b0604020202020204" pitchFamily="34" typeface="Arial"/>
              </a:rPr>
              <a:t>具体工作明细</a:t>
            </a:r>
          </a:p>
        </p:txBody>
      </p:sp>
      <p:sp>
        <p:nvSpPr>
          <p:cNvPr id="12" name="TextBox 11"/>
          <p:cNvSpPr txBox="1"/>
          <p:nvPr/>
        </p:nvSpPr>
        <p:spPr>
          <a:xfrm>
            <a:off x="6029278" y="4259538"/>
            <a:ext cx="2039248" cy="365760"/>
          </a:xfrm>
          <a:prstGeom prst="rect">
            <a:avLst/>
          </a:prstGeom>
          <a:noFill/>
        </p:spPr>
        <p:txBody>
          <a:bodyPr rtlCol="0" wrap="none">
            <a:spAutoFit/>
          </a:bodyPr>
          <a:lstStyle/>
          <a:p>
            <a:pPr indent="-484768" marL="484768">
              <a:buFont charset="2" pitchFamily="2" typeface="Wingdings"/>
              <a:buChar char="Ø"/>
            </a:pPr>
            <a:r>
              <a:rPr altLang="en-US" lang="zh-CN">
                <a:solidFill>
                  <a:schemeClr val="accent4"/>
                </a:solidFill>
                <a:latin charset="0" panose="020b0604020202020204" pitchFamily="34" typeface="Arial"/>
                <a:ea charset="-122" panose="020b0503020204020204" pitchFamily="34" typeface="微软雅黑"/>
                <a:sym charset="0" panose="020b0604020202020204" pitchFamily="34" typeface="Arial"/>
              </a:rPr>
              <a:t>重点工作回顾</a:t>
            </a:r>
          </a:p>
        </p:txBody>
      </p:sp>
      <p:sp>
        <p:nvSpPr>
          <p:cNvPr id="13" name="TextBox 12"/>
          <p:cNvSpPr txBox="1"/>
          <p:nvPr/>
        </p:nvSpPr>
        <p:spPr>
          <a:xfrm>
            <a:off x="8700595" y="4259538"/>
            <a:ext cx="2039248" cy="365760"/>
          </a:xfrm>
          <a:prstGeom prst="rect">
            <a:avLst/>
          </a:prstGeom>
          <a:noFill/>
        </p:spPr>
        <p:txBody>
          <a:bodyPr rtlCol="0" wrap="none">
            <a:spAutoFit/>
          </a:bodyPr>
          <a:lstStyle/>
          <a:p>
            <a:pPr indent="-484768" marL="484768">
              <a:buFont charset="2" pitchFamily="2" typeface="Wingdings"/>
              <a:buChar char="Ø"/>
            </a:pPr>
            <a:r>
              <a:rPr altLang="en-US" lang="zh-CN">
                <a:solidFill>
                  <a:schemeClr val="accent4"/>
                </a:solidFill>
                <a:latin charset="0" panose="020b0604020202020204" pitchFamily="34" typeface="Arial"/>
                <a:ea charset="-122" panose="020b0503020204020204" pitchFamily="34" typeface="微软雅黑"/>
                <a:sym charset="0" panose="020b0604020202020204" pitchFamily="34" typeface="Arial"/>
              </a:rPr>
              <a:t>五项工作概述</a:t>
            </a:r>
          </a:p>
        </p:txBody>
      </p:sp>
    </p:spTree>
    <p:extLst>
      <p:ext uri="{BB962C8B-B14F-4D97-AF65-F5344CB8AC3E}">
        <p14:creationId val="3070620889"/>
      </p:ext>
    </p:extLst>
  </p:cSld>
  <p:clrMapOvr>
    <a:masterClrMapping/>
  </p:clrMapOvr>
  <p:transition spd="slow">
    <p:randomBar/>
  </p:transition>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22" presetSubtype="4">
                                  <p:stCondLst>
                                    <p:cond delay="0"/>
                                  </p:stCondLst>
                                  <p:childTnLst>
                                    <p:set>
                                      <p:cBhvr>
                                        <p:cTn dur="1" fill="hold" id="6">
                                          <p:stCondLst>
                                            <p:cond delay="0"/>
                                          </p:stCondLst>
                                        </p:cTn>
                                        <p:tgtEl>
                                          <p:spTgt spid="8"/>
                                        </p:tgtEl>
                                        <p:attrNameLst>
                                          <p:attrName>style.visibility</p:attrName>
                                        </p:attrNameLst>
                                      </p:cBhvr>
                                      <p:to>
                                        <p:strVal val="visible"/>
                                      </p:to>
                                    </p:set>
                                    <p:animEffect filter="wipe(down)" transition="in">
                                      <p:cBhvr>
                                        <p:cTn dur="500" id="7"/>
                                        <p:tgtEl>
                                          <p:spTgt spid="8"/>
                                        </p:tgtEl>
                                      </p:cBhvr>
                                    </p:animEffect>
                                  </p:childTnLst>
                                </p:cTn>
                              </p:par>
                            </p:childTnLst>
                          </p:cTn>
                        </p:par>
                        <p:par>
                          <p:cTn fill="hold" id="8" nodeType="afterGroup">
                            <p:stCondLst>
                              <p:cond delay="500"/>
                            </p:stCondLst>
                            <p:childTnLst>
                              <p:par>
                                <p:cTn fill="hold" grpId="0" id="9" nodeType="afterEffect" presetClass="entr" presetID="53" presetSubtype="0">
                                  <p:stCondLst>
                                    <p:cond delay="0"/>
                                  </p:stCondLst>
                                  <p:childTnLst>
                                    <p:set>
                                      <p:cBhvr>
                                        <p:cTn dur="1" fill="hold" id="10">
                                          <p:stCondLst>
                                            <p:cond delay="0"/>
                                          </p:stCondLst>
                                        </p:cTn>
                                        <p:tgtEl>
                                          <p:spTgt spid="23"/>
                                        </p:tgtEl>
                                        <p:attrNameLst>
                                          <p:attrName>style.visibility</p:attrName>
                                        </p:attrNameLst>
                                      </p:cBhvr>
                                      <p:to>
                                        <p:strVal val="visible"/>
                                      </p:to>
                                    </p:set>
                                    <p:anim calcmode="lin" valueType="num">
                                      <p:cBhvr>
                                        <p:cTn dur="500" fill="hold" id="11"/>
                                        <p:tgtEl>
                                          <p:spTgt spid="23"/>
                                        </p:tgtEl>
                                        <p:attrNameLst>
                                          <p:attrName>ppt_w</p:attrName>
                                        </p:attrNameLst>
                                      </p:cBhvr>
                                      <p:tavLst>
                                        <p:tav tm="0">
                                          <p:val>
                                            <p:fltVal val="0"/>
                                          </p:val>
                                        </p:tav>
                                        <p:tav tm="100000">
                                          <p:val>
                                            <p:strVal val="#ppt_w"/>
                                          </p:val>
                                        </p:tav>
                                      </p:tavLst>
                                    </p:anim>
                                    <p:anim calcmode="lin" valueType="num">
                                      <p:cBhvr>
                                        <p:cTn dur="500" fill="hold" id="12"/>
                                        <p:tgtEl>
                                          <p:spTgt spid="23"/>
                                        </p:tgtEl>
                                        <p:attrNameLst>
                                          <p:attrName>ppt_h</p:attrName>
                                        </p:attrNameLst>
                                      </p:cBhvr>
                                      <p:tavLst>
                                        <p:tav tm="0">
                                          <p:val>
                                            <p:fltVal val="0"/>
                                          </p:val>
                                        </p:tav>
                                        <p:tav tm="100000">
                                          <p:val>
                                            <p:strVal val="#ppt_h"/>
                                          </p:val>
                                        </p:tav>
                                      </p:tavLst>
                                    </p:anim>
                                    <p:animEffect filter="fade" transition="in">
                                      <p:cBhvr>
                                        <p:cTn dur="500" id="13"/>
                                        <p:tgtEl>
                                          <p:spTgt spid="23"/>
                                        </p:tgtEl>
                                      </p:cBhvr>
                                    </p:animEffect>
                                  </p:childTnLst>
                                </p:cTn>
                              </p:par>
                            </p:childTnLst>
                          </p:cTn>
                        </p:par>
                        <p:par>
                          <p:cTn fill="hold" id="14" nodeType="afterGroup">
                            <p:stCondLst>
                              <p:cond delay="1000"/>
                            </p:stCondLst>
                            <p:childTnLst>
                              <p:par>
                                <p:cTn fill="hold" grpId="0" id="15" nodeType="afterEffect" presetClass="entr" presetID="12" presetSubtype="4">
                                  <p:stCondLst>
                                    <p:cond delay="0"/>
                                  </p:stCondLst>
                                  <p:iterate type="lt">
                                    <p:tmPct val="10000"/>
                                  </p:iterate>
                                  <p:childTnLst>
                                    <p:set>
                                      <p:cBhvr>
                                        <p:cTn dur="1" fill="hold" id="16">
                                          <p:stCondLst>
                                            <p:cond delay="0"/>
                                          </p:stCondLst>
                                        </p:cTn>
                                        <p:tgtEl>
                                          <p:spTgt spid="39"/>
                                        </p:tgtEl>
                                        <p:attrNameLst>
                                          <p:attrName>style.visibility</p:attrName>
                                        </p:attrNameLst>
                                      </p:cBhvr>
                                      <p:to>
                                        <p:strVal val="visible"/>
                                      </p:to>
                                    </p:set>
                                    <p:anim calcmode="lin" valueType="num">
                                      <p:cBhvr additive="base">
                                        <p:cTn dur="500" id="17"/>
                                        <p:tgtEl>
                                          <p:spTgt spid="39"/>
                                        </p:tgtEl>
                                        <p:attrNameLst>
                                          <p:attrName>ppt_y</p:attrName>
                                        </p:attrNameLst>
                                      </p:cBhvr>
                                      <p:tavLst>
                                        <p:tav tm="0">
                                          <p:val>
                                            <p:strVal val="#ppt_y+#ppt_h*1.125000"/>
                                          </p:val>
                                        </p:tav>
                                        <p:tav tm="100000">
                                          <p:val>
                                            <p:strVal val="#ppt_y"/>
                                          </p:val>
                                        </p:tav>
                                      </p:tavLst>
                                    </p:anim>
                                    <p:animEffect filter="wipe(up)" transition="in">
                                      <p:cBhvr>
                                        <p:cTn dur="500" id="18"/>
                                        <p:tgtEl>
                                          <p:spTgt spid="39"/>
                                        </p:tgtEl>
                                      </p:cBhvr>
                                    </p:animEffect>
                                  </p:childTnLst>
                                </p:cTn>
                              </p:par>
                            </p:childTnLst>
                          </p:cTn>
                        </p:par>
                        <p:par>
                          <p:cTn fill="hold" id="19" nodeType="afterGroup">
                            <p:stCondLst>
                              <p:cond delay="1500"/>
                            </p:stCondLst>
                            <p:childTnLst>
                              <p:par>
                                <p:cTn fill="hold" grpId="0" id="20" nodeType="afterEffect" presetClass="entr" presetID="10" presetSubtype="0">
                                  <p:stCondLst>
                                    <p:cond delay="0"/>
                                  </p:stCondLst>
                                  <p:childTnLst>
                                    <p:set>
                                      <p:cBhvr>
                                        <p:cTn dur="1" fill="hold" id="21">
                                          <p:stCondLst>
                                            <p:cond delay="0"/>
                                          </p:stCondLst>
                                        </p:cTn>
                                        <p:tgtEl>
                                          <p:spTgt spid="40"/>
                                        </p:tgtEl>
                                        <p:attrNameLst>
                                          <p:attrName>style.visibility</p:attrName>
                                        </p:attrNameLst>
                                      </p:cBhvr>
                                      <p:to>
                                        <p:strVal val="visible"/>
                                      </p:to>
                                    </p:set>
                                    <p:animEffect filter="fade" transition="in">
                                      <p:cBhvr>
                                        <p:cTn dur="500" id="22"/>
                                        <p:tgtEl>
                                          <p:spTgt spid="40"/>
                                        </p:tgtEl>
                                      </p:cBhvr>
                                    </p:animEffect>
                                  </p:childTnLst>
                                </p:cTn>
                              </p:par>
                              <p:par>
                                <p:cTn fill="hold" grpId="0" id="23" nodeType="withEffect" presetClass="entr" presetID="10" presetSubtype="0">
                                  <p:stCondLst>
                                    <p:cond delay="0"/>
                                  </p:stCondLst>
                                  <p:childTnLst>
                                    <p:set>
                                      <p:cBhvr>
                                        <p:cTn dur="1" fill="hold" id="24">
                                          <p:stCondLst>
                                            <p:cond delay="0"/>
                                          </p:stCondLst>
                                        </p:cTn>
                                        <p:tgtEl>
                                          <p:spTgt spid="41"/>
                                        </p:tgtEl>
                                        <p:attrNameLst>
                                          <p:attrName>style.visibility</p:attrName>
                                        </p:attrNameLst>
                                      </p:cBhvr>
                                      <p:to>
                                        <p:strVal val="visible"/>
                                      </p:to>
                                    </p:set>
                                    <p:animEffect filter="fade" transition="in">
                                      <p:cBhvr>
                                        <p:cTn dur="500" id="25"/>
                                        <p:tgtEl>
                                          <p:spTgt spid="41"/>
                                        </p:tgtEl>
                                      </p:cBhvr>
                                    </p:animEffect>
                                  </p:childTnLst>
                                </p:cTn>
                              </p:par>
                            </p:childTnLst>
                          </p:cTn>
                        </p:par>
                        <p:par>
                          <p:cTn fill="hold" id="26" nodeType="afterGroup">
                            <p:stCondLst>
                              <p:cond delay="2000"/>
                            </p:stCondLst>
                            <p:childTnLst>
                              <p:par>
                                <p:cTn fill="hold" grpId="0" id="27" nodeType="afterEffect" presetClass="entr" presetID="10" presetSubtype="0">
                                  <p:stCondLst>
                                    <p:cond delay="0"/>
                                  </p:stCondLst>
                                  <p:childTnLst>
                                    <p:set>
                                      <p:cBhvr>
                                        <p:cTn dur="1" fill="hold" id="28">
                                          <p:stCondLst>
                                            <p:cond delay="0"/>
                                          </p:stCondLst>
                                        </p:cTn>
                                        <p:tgtEl>
                                          <p:spTgt spid="12"/>
                                        </p:tgtEl>
                                        <p:attrNameLst>
                                          <p:attrName>style.visibility</p:attrName>
                                        </p:attrNameLst>
                                      </p:cBhvr>
                                      <p:to>
                                        <p:strVal val="visible"/>
                                      </p:to>
                                    </p:set>
                                    <p:animEffect filter="fade" transition="in">
                                      <p:cBhvr>
                                        <p:cTn dur="500" id="29"/>
                                        <p:tgtEl>
                                          <p:spTgt spid="12"/>
                                        </p:tgtEl>
                                      </p:cBhvr>
                                    </p:animEffect>
                                  </p:childTnLst>
                                </p:cTn>
                              </p:par>
                              <p:par>
                                <p:cTn fill="hold" grpId="0" id="30" nodeType="withEffect" presetClass="entr" presetID="10" presetSubtype="0">
                                  <p:stCondLst>
                                    <p:cond delay="0"/>
                                  </p:stCondLst>
                                  <p:childTnLst>
                                    <p:set>
                                      <p:cBhvr>
                                        <p:cTn dur="1" fill="hold" id="31">
                                          <p:stCondLst>
                                            <p:cond delay="0"/>
                                          </p:stCondLst>
                                        </p:cTn>
                                        <p:tgtEl>
                                          <p:spTgt spid="13"/>
                                        </p:tgtEl>
                                        <p:attrNameLst>
                                          <p:attrName>style.visibility</p:attrName>
                                        </p:attrNameLst>
                                      </p:cBhvr>
                                      <p:to>
                                        <p:strVal val="visible"/>
                                      </p:to>
                                    </p:set>
                                    <p:animEffect filter="fade" transition="in">
                                      <p:cBhvr>
                                        <p:cTn dur="500" id="32"/>
                                        <p:tgtEl>
                                          <p:spTgt spid="13"/>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8"/>
      <p:bldP grpId="0" spid="23"/>
      <p:bldP grpId="0" spid="39"/>
      <p:bldP grpId="0" spid="40"/>
      <p:bldP grpId="0" spid="41"/>
      <p:bldP grpId="0" spid="12"/>
      <p:bldP grpId="0" spid="13"/>
    </p:bldLst>
  </p:timing>
</p:sld>
</file>

<file path=ppt/slides/slide2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36" name="Group 35"/>
          <p:cNvGrpSpPr/>
          <p:nvPr/>
        </p:nvGrpSpPr>
        <p:grpSpPr>
          <a:xfrm>
            <a:off x="7752868" y="1930941"/>
            <a:ext cx="3116614" cy="942198"/>
            <a:chOff x="1603804" y="2220559"/>
            <a:chExt cx="2955174" cy="893393"/>
          </a:xfrm>
        </p:grpSpPr>
        <p:sp>
          <p:nvSpPr>
            <p:cNvPr id="37" name="Text Placeholder 2"/>
            <p:cNvSpPr txBox="1"/>
            <p:nvPr/>
          </p:nvSpPr>
          <p:spPr>
            <a:xfrm>
              <a:off x="1603804" y="2220559"/>
              <a:ext cx="2013460" cy="261780"/>
            </a:xfrm>
            <a:prstGeom prst="rect">
              <a:avLst/>
            </a:prstGeom>
            <a:noFill/>
          </p:spPr>
          <p:txBody>
            <a:bodyPr anchor="ctr" bIns="48218" lIns="96435" rIns="96435" rtlCol="0" tIns="48218" vert="horz">
              <a:noAutofit/>
            </a:bodyPr>
            <a:lstStyle>
              <a:defPPr>
                <a:defRPr lang="en-US"/>
              </a:defPPr>
              <a:lvl1pPr algn="ctr" defTabSz="914400" eaLnBrk="1" hangingPunct="1" latinLnBrk="0" marL="0" rtl="0">
                <a:defRPr kern="1200" sz="1200">
                  <a:solidFill>
                    <a:schemeClr val="tx1">
                      <a:tint val="75000"/>
                    </a:schemeClr>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l"/>
              <a:r>
                <a:rPr lang="en-GB" sz="1687">
                  <a:solidFill>
                    <a:schemeClr val="tx1">
                      <a:lumMod val="65000"/>
                      <a:lumOff val="35000"/>
                    </a:schemeClr>
                  </a:solidFill>
                  <a:latin charset="0" panose="02020603050405020304" pitchFamily="18" typeface="Times New Roman"/>
                  <a:ea charset="-122" panose="020b0503020204020204" pitchFamily="34" typeface="微软雅黑"/>
                  <a:cs charset="0" panose="020b0503030202020304" pitchFamily="34" typeface="Clear Sans"/>
                  <a:sym charset="0" panose="02020603050405020304" pitchFamily="18" typeface="Times New Roman"/>
                </a:rPr>
                <a:t>Price</a:t>
              </a:r>
            </a:p>
          </p:txBody>
        </p:sp>
        <p:sp>
          <p:nvSpPr>
            <p:cNvPr id="38" name="TextBox 37"/>
            <p:cNvSpPr txBox="1"/>
            <p:nvPr/>
          </p:nvSpPr>
          <p:spPr>
            <a:xfrm>
              <a:off x="1679272" y="2559832"/>
              <a:ext cx="2879707" cy="548833"/>
            </a:xfrm>
            <a:prstGeom prst="rect">
              <a:avLst/>
            </a:prstGeom>
            <a:noFill/>
          </p:spPr>
          <p:txBody>
            <a:bodyPr bIns="0" lIns="0" rIns="0" rtlCol="0" tIns="0" wrap="square">
              <a:spAutoFit/>
            </a:bodyPr>
            <a:lstStyle/>
            <a:p>
              <a:r>
                <a:rPr lang="en-US" sz="1266">
                  <a:solidFill>
                    <a:schemeClr val="bg1">
                      <a:lumMod val="50000"/>
                    </a:schemeClr>
                  </a:solidFill>
                  <a:latin charset="0" panose="02020603050405020304" pitchFamily="18" typeface="Times New Roman"/>
                  <a:ea charset="-122" panose="020b0503020204020204" pitchFamily="34" typeface="微软雅黑"/>
                  <a:cs charset="0" panose="020b0606030504020204" pitchFamily="34" typeface="Open Sans"/>
                  <a:sym charset="0" panose="02020603050405020304" pitchFamily="18" typeface="Times New Roman"/>
                </a:rPr>
                <a:t>Porem ipsum dolor sit amet, cot adipicing elit. Sed imperun velit laoreet facilisisan raesent dala encari rinadewnita</a:t>
              </a:r>
            </a:p>
          </p:txBody>
        </p:sp>
      </p:grpSp>
      <p:grpSp>
        <p:nvGrpSpPr>
          <p:cNvPr id="39" name="Group 38"/>
          <p:cNvGrpSpPr/>
          <p:nvPr/>
        </p:nvGrpSpPr>
        <p:grpSpPr>
          <a:xfrm>
            <a:off x="7752868" y="4851820"/>
            <a:ext cx="3116614" cy="942198"/>
            <a:chOff x="1603804" y="2220559"/>
            <a:chExt cx="2955174" cy="893393"/>
          </a:xfrm>
        </p:grpSpPr>
        <p:sp>
          <p:nvSpPr>
            <p:cNvPr id="40" name="Text Placeholder 2"/>
            <p:cNvSpPr txBox="1"/>
            <p:nvPr/>
          </p:nvSpPr>
          <p:spPr>
            <a:xfrm>
              <a:off x="1603804" y="2220559"/>
              <a:ext cx="2013460" cy="261780"/>
            </a:xfrm>
            <a:prstGeom prst="rect">
              <a:avLst/>
            </a:prstGeom>
            <a:noFill/>
          </p:spPr>
          <p:txBody>
            <a:bodyPr anchor="ctr" bIns="48218" lIns="96435" rIns="96435" rtlCol="0" tIns="48218" vert="horz">
              <a:noAutofit/>
            </a:bodyPr>
            <a:lstStyle>
              <a:defPPr>
                <a:defRPr lang="en-US"/>
              </a:defPPr>
              <a:lvl1pPr algn="ctr" defTabSz="914400" eaLnBrk="1" hangingPunct="1" latinLnBrk="0" marL="0" rtl="0">
                <a:defRPr kern="1200" sz="1200">
                  <a:solidFill>
                    <a:schemeClr val="tx1">
                      <a:tint val="75000"/>
                    </a:schemeClr>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l"/>
              <a:r>
                <a:rPr lang="en-GB" sz="1687">
                  <a:solidFill>
                    <a:schemeClr val="tx1">
                      <a:lumMod val="65000"/>
                      <a:lumOff val="35000"/>
                    </a:schemeClr>
                  </a:solidFill>
                  <a:latin charset="0" panose="02020603050405020304" pitchFamily="18" typeface="Times New Roman"/>
                  <a:ea charset="-122" panose="020b0503020204020204" pitchFamily="34" typeface="微软雅黑"/>
                  <a:cs charset="0" panose="020b0503030202020304" pitchFamily="34" typeface="Clear Sans"/>
                  <a:sym charset="0" panose="02020603050405020304" pitchFamily="18" typeface="Times New Roman"/>
                </a:rPr>
                <a:t>Place</a:t>
              </a:r>
            </a:p>
          </p:txBody>
        </p:sp>
        <p:sp>
          <p:nvSpPr>
            <p:cNvPr id="41" name="TextBox 40"/>
            <p:cNvSpPr txBox="1"/>
            <p:nvPr/>
          </p:nvSpPr>
          <p:spPr>
            <a:xfrm>
              <a:off x="1679272" y="2559832"/>
              <a:ext cx="2879707" cy="548833"/>
            </a:xfrm>
            <a:prstGeom prst="rect">
              <a:avLst/>
            </a:prstGeom>
            <a:noFill/>
          </p:spPr>
          <p:txBody>
            <a:bodyPr bIns="0" lIns="0" rIns="0" rtlCol="0" tIns="0" wrap="square">
              <a:spAutoFit/>
            </a:bodyPr>
            <a:lstStyle/>
            <a:p>
              <a:r>
                <a:rPr lang="en-US" sz="1266">
                  <a:solidFill>
                    <a:schemeClr val="bg1">
                      <a:lumMod val="50000"/>
                    </a:schemeClr>
                  </a:solidFill>
                  <a:latin charset="0" panose="02020603050405020304" pitchFamily="18" typeface="Times New Roman"/>
                  <a:ea charset="-122" panose="020b0503020204020204" pitchFamily="34" typeface="微软雅黑"/>
                  <a:cs charset="0" panose="020b0606030504020204" pitchFamily="34" typeface="Open Sans"/>
                  <a:sym charset="0" panose="02020603050405020304" pitchFamily="18" typeface="Times New Roman"/>
                </a:rPr>
                <a:t>Porem ipsum dolor sit amet, cot adipicing elit. Sed imperun velit laoreet facilisisan raesent dala encari rinadewnita</a:t>
              </a:r>
            </a:p>
          </p:txBody>
        </p:sp>
      </p:grpSp>
      <p:grpSp>
        <p:nvGrpSpPr>
          <p:cNvPr id="42" name="Group 41"/>
          <p:cNvGrpSpPr/>
          <p:nvPr/>
        </p:nvGrpSpPr>
        <p:grpSpPr>
          <a:xfrm>
            <a:off x="1999968" y="1930941"/>
            <a:ext cx="3121667" cy="942198"/>
            <a:chOff x="1679271" y="2220559"/>
            <a:chExt cx="2959965" cy="893393"/>
          </a:xfrm>
        </p:grpSpPr>
        <p:sp>
          <p:nvSpPr>
            <p:cNvPr id="43" name="Text Placeholder 2"/>
            <p:cNvSpPr txBox="1"/>
            <p:nvPr/>
          </p:nvSpPr>
          <p:spPr>
            <a:xfrm>
              <a:off x="2625776" y="2220559"/>
              <a:ext cx="2013460" cy="261780"/>
            </a:xfrm>
            <a:prstGeom prst="rect">
              <a:avLst/>
            </a:prstGeom>
            <a:noFill/>
          </p:spPr>
          <p:txBody>
            <a:bodyPr anchor="ctr" bIns="48218" lIns="96435" rIns="96435" rtlCol="0" tIns="48218" vert="horz">
              <a:noAutofit/>
            </a:bodyPr>
            <a:lstStyle>
              <a:defPPr>
                <a:defRPr lang="en-US"/>
              </a:defPPr>
              <a:lvl1pPr algn="ctr" defTabSz="914400" eaLnBrk="1" hangingPunct="1" latinLnBrk="0" marL="0" rtl="0">
                <a:defRPr kern="1200" sz="1200">
                  <a:solidFill>
                    <a:schemeClr val="tx1">
                      <a:tint val="75000"/>
                    </a:schemeClr>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r"/>
              <a:r>
                <a:rPr lang="en-GB" sz="1687">
                  <a:solidFill>
                    <a:schemeClr val="tx1">
                      <a:lumMod val="65000"/>
                      <a:lumOff val="35000"/>
                    </a:schemeClr>
                  </a:solidFill>
                  <a:latin charset="0" panose="02020603050405020304" pitchFamily="18" typeface="Times New Roman"/>
                  <a:ea charset="-122" panose="020b0503020204020204" pitchFamily="34" typeface="微软雅黑"/>
                  <a:cs charset="0" panose="020b0503030202020304" pitchFamily="34" typeface="Clear Sans"/>
                  <a:sym charset="0" panose="02020603050405020304" pitchFamily="18" typeface="Times New Roman"/>
                </a:rPr>
                <a:t>Product</a:t>
              </a:r>
            </a:p>
          </p:txBody>
        </p:sp>
        <p:sp>
          <p:nvSpPr>
            <p:cNvPr id="44" name="TextBox 43"/>
            <p:cNvSpPr txBox="1"/>
            <p:nvPr/>
          </p:nvSpPr>
          <p:spPr>
            <a:xfrm>
              <a:off x="1679271" y="2559832"/>
              <a:ext cx="2879707" cy="548833"/>
            </a:xfrm>
            <a:prstGeom prst="rect">
              <a:avLst/>
            </a:prstGeom>
            <a:noFill/>
          </p:spPr>
          <p:txBody>
            <a:bodyPr bIns="0" lIns="0" rIns="0" rtlCol="0" tIns="0" wrap="square">
              <a:spAutoFit/>
            </a:bodyPr>
            <a:lstStyle/>
            <a:p>
              <a:pPr algn="r"/>
              <a:r>
                <a:rPr lang="en-US" sz="1266">
                  <a:solidFill>
                    <a:schemeClr val="bg1">
                      <a:lumMod val="50000"/>
                    </a:schemeClr>
                  </a:solidFill>
                  <a:latin charset="0" panose="02020603050405020304" pitchFamily="18" typeface="Times New Roman"/>
                  <a:ea charset="-122" panose="020b0503020204020204" pitchFamily="34" typeface="微软雅黑"/>
                  <a:cs charset="0" panose="020b0606030504020204" pitchFamily="34" typeface="Open Sans"/>
                  <a:sym charset="0" panose="02020603050405020304" pitchFamily="18" typeface="Times New Roman"/>
                </a:rPr>
                <a:t>Porem ipsum dolor sit amet, cot adipicing elit. Sed imperun velit laoreet facilisisan raesent dala encari rinadewnita</a:t>
              </a:r>
            </a:p>
          </p:txBody>
        </p:sp>
      </p:grpSp>
      <p:grpSp>
        <p:nvGrpSpPr>
          <p:cNvPr id="45" name="Group 44"/>
          <p:cNvGrpSpPr/>
          <p:nvPr/>
        </p:nvGrpSpPr>
        <p:grpSpPr>
          <a:xfrm>
            <a:off x="1999968" y="4847738"/>
            <a:ext cx="3121667" cy="942198"/>
            <a:chOff x="1679271" y="2220559"/>
            <a:chExt cx="2959965" cy="893393"/>
          </a:xfrm>
        </p:grpSpPr>
        <p:sp>
          <p:nvSpPr>
            <p:cNvPr id="46" name="Text Placeholder 2"/>
            <p:cNvSpPr txBox="1"/>
            <p:nvPr/>
          </p:nvSpPr>
          <p:spPr>
            <a:xfrm>
              <a:off x="2625776" y="2220559"/>
              <a:ext cx="2013460" cy="261780"/>
            </a:xfrm>
            <a:prstGeom prst="rect">
              <a:avLst/>
            </a:prstGeom>
            <a:noFill/>
          </p:spPr>
          <p:txBody>
            <a:bodyPr anchor="ctr" bIns="48218" lIns="96435" rIns="96435" rtlCol="0" tIns="48218" vert="horz">
              <a:noAutofit/>
            </a:bodyPr>
            <a:lstStyle>
              <a:defPPr>
                <a:defRPr lang="en-US"/>
              </a:defPPr>
              <a:lvl1pPr algn="ctr" defTabSz="914400" eaLnBrk="1" hangingPunct="1" latinLnBrk="0" marL="0" rtl="0">
                <a:defRPr kern="1200" sz="1200">
                  <a:solidFill>
                    <a:schemeClr val="tx1">
                      <a:tint val="75000"/>
                    </a:schemeClr>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r"/>
              <a:r>
                <a:rPr lang="en-GB" sz="1687">
                  <a:solidFill>
                    <a:schemeClr val="tx1">
                      <a:lumMod val="65000"/>
                      <a:lumOff val="35000"/>
                    </a:schemeClr>
                  </a:solidFill>
                  <a:latin charset="0" panose="02020603050405020304" pitchFamily="18" typeface="Times New Roman"/>
                  <a:ea charset="-122" panose="020b0503020204020204" pitchFamily="34" typeface="微软雅黑"/>
                  <a:cs charset="0" panose="020b0503030202020304" pitchFamily="34" typeface="Clear Sans"/>
                  <a:sym charset="0" panose="02020603050405020304" pitchFamily="18" typeface="Times New Roman"/>
                </a:rPr>
                <a:t>Promotion</a:t>
              </a:r>
            </a:p>
          </p:txBody>
        </p:sp>
        <p:sp>
          <p:nvSpPr>
            <p:cNvPr id="47" name="TextBox 46"/>
            <p:cNvSpPr txBox="1"/>
            <p:nvPr/>
          </p:nvSpPr>
          <p:spPr>
            <a:xfrm>
              <a:off x="1679271" y="2559832"/>
              <a:ext cx="2879707" cy="548833"/>
            </a:xfrm>
            <a:prstGeom prst="rect">
              <a:avLst/>
            </a:prstGeom>
            <a:noFill/>
          </p:spPr>
          <p:txBody>
            <a:bodyPr bIns="0" lIns="0" rIns="0" rtlCol="0" tIns="0" wrap="square">
              <a:spAutoFit/>
            </a:bodyPr>
            <a:lstStyle/>
            <a:p>
              <a:pPr algn="r"/>
              <a:r>
                <a:rPr lang="en-US" sz="1266">
                  <a:solidFill>
                    <a:schemeClr val="bg1">
                      <a:lumMod val="50000"/>
                    </a:schemeClr>
                  </a:solidFill>
                  <a:latin charset="0" panose="02020603050405020304" pitchFamily="18" typeface="Times New Roman"/>
                  <a:ea charset="-122" panose="020b0503020204020204" pitchFamily="34" typeface="微软雅黑"/>
                  <a:cs charset="0" panose="020b0606030504020204" pitchFamily="34" typeface="Open Sans"/>
                  <a:sym charset="0" panose="02020603050405020304" pitchFamily="18" typeface="Times New Roman"/>
                </a:rPr>
                <a:t>Porem ipsum dolor sit amet, cot adipicing elit. Sed imperun velit laoreet facilisisan raesent dala encari rinadewnita</a:t>
              </a:r>
            </a:p>
          </p:txBody>
        </p:sp>
      </p:grpSp>
      <p:grpSp>
        <p:nvGrpSpPr>
          <p:cNvPr id="2" name="Group 1"/>
          <p:cNvGrpSpPr/>
          <p:nvPr/>
        </p:nvGrpSpPr>
        <p:grpSpPr>
          <a:xfrm>
            <a:off x="4393519" y="1978784"/>
            <a:ext cx="4034241" cy="4034242"/>
            <a:chOff x="4165601" y="1876283"/>
            <a:chExt cx="3825268" cy="3825269"/>
          </a:xfrm>
        </p:grpSpPr>
        <p:grpSp>
          <p:nvGrpSpPr>
            <p:cNvPr id="35" name="Group 34"/>
            <p:cNvGrpSpPr/>
            <p:nvPr/>
          </p:nvGrpSpPr>
          <p:grpSpPr>
            <a:xfrm>
              <a:off x="4165601" y="1876283"/>
              <a:ext cx="3825268" cy="3825269"/>
              <a:chOff x="4165601" y="1768707"/>
              <a:chExt cx="3970866" cy="3970867"/>
            </a:xfrm>
          </p:grpSpPr>
          <p:sp>
            <p:nvSpPr>
              <p:cNvPr id="3" name="Freeform 5"/>
              <p:cNvSpPr/>
              <p:nvPr/>
            </p:nvSpPr>
            <p:spPr bwMode="auto">
              <a:xfrm>
                <a:off x="4165601" y="3407007"/>
                <a:ext cx="2324100" cy="2332567"/>
              </a:xfrm>
              <a:custGeom>
                <a:gdLst>
                  <a:gd fmla="*/ 0 w 285" name="T0"/>
                  <a:gd fmla="*/ 83 h 286" name="T1"/>
                  <a:gd fmla="*/ 0 w 285" name="T2"/>
                  <a:gd fmla="*/ 0 h 286" name="T3"/>
                  <a:gd fmla="*/ 285 w 285" name="T4"/>
                  <a:gd fmla="*/ 286 h 286" name="T5"/>
                  <a:gd fmla="*/ 202 w 285" name="T6"/>
                  <a:gd fmla="*/ 286 h 286" name="T7"/>
                  <a:gd fmla="*/ 0 w 285" name="T8"/>
                  <a:gd fmla="*/ 83 h 286" name="T9"/>
                </a:gdLst>
                <a:cxnLst>
                  <a:cxn ang="0">
                    <a:pos x="T0" y="T1"/>
                  </a:cxn>
                  <a:cxn ang="0">
                    <a:pos x="T2" y="T3"/>
                  </a:cxn>
                  <a:cxn ang="0">
                    <a:pos x="T4" y="T5"/>
                  </a:cxn>
                  <a:cxn ang="0">
                    <a:pos x="T6" y="T7"/>
                  </a:cxn>
                  <a:cxn ang="0">
                    <a:pos x="T8" y="T9"/>
                  </a:cxn>
                </a:cxnLst>
                <a:rect b="b" l="0" r="r" t="0"/>
                <a:pathLst>
                  <a:path h="286" w="285">
                    <a:moveTo>
                      <a:pt x="0" y="83"/>
                    </a:moveTo>
                    <a:cubicBezTo>
                      <a:pt x="0" y="0"/>
                      <a:pt x="0" y="0"/>
                      <a:pt x="0" y="0"/>
                    </a:cubicBezTo>
                    <a:cubicBezTo>
                      <a:pt x="157" y="0"/>
                      <a:pt x="285" y="128"/>
                      <a:pt x="285" y="286"/>
                    </a:cubicBezTo>
                    <a:cubicBezTo>
                      <a:pt x="202" y="286"/>
                      <a:pt x="202" y="286"/>
                      <a:pt x="202" y="286"/>
                    </a:cubicBezTo>
                    <a:cubicBezTo>
                      <a:pt x="202" y="174"/>
                      <a:pt x="111" y="83"/>
                      <a:pt x="0" y="83"/>
                    </a:cubicBezTo>
                    <a:close/>
                  </a:path>
                </a:pathLst>
              </a:custGeom>
              <a:solidFill>
                <a:schemeClr val="accent4"/>
              </a:solidFill>
              <a:ln>
                <a:noFill/>
              </a:ln>
            </p:spPr>
            <p:txBody>
              <a:bodyPr anchor="t" anchorCtr="0" bIns="64290" compatLnSpc="1" lIns="128580" numCol="1" rIns="128580" tIns="64290" vert="horz" wrap="square">
                <a:prstTxWarp prst="textNoShape">
                  <a:avLst/>
                </a:prstTxWarp>
              </a:bodyPr>
              <a:lstStyle/>
              <a:p>
                <a:endParaRPr lang="en-US" sz="2531">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4" name="Freeform 6"/>
              <p:cNvSpPr/>
              <p:nvPr/>
            </p:nvSpPr>
            <p:spPr bwMode="auto">
              <a:xfrm>
                <a:off x="4165601" y="1768707"/>
                <a:ext cx="2324100" cy="2324100"/>
              </a:xfrm>
              <a:custGeom>
                <a:gdLst>
                  <a:gd fmla="*/ 0 w 285" name="T0"/>
                  <a:gd fmla="*/ 202 h 285" name="T1"/>
                  <a:gd fmla="*/ 0 w 285" name="T2"/>
                  <a:gd fmla="*/ 285 h 285" name="T3"/>
                  <a:gd fmla="*/ 285 w 285" name="T4"/>
                  <a:gd fmla="*/ 0 h 285" name="T5"/>
                  <a:gd fmla="*/ 202 w 285" name="T6"/>
                  <a:gd fmla="*/ 0 h 285" name="T7"/>
                  <a:gd fmla="*/ 0 w 285" name="T8"/>
                  <a:gd fmla="*/ 202 h 285" name="T9"/>
                </a:gdLst>
                <a:cxnLst>
                  <a:cxn ang="0">
                    <a:pos x="T0" y="T1"/>
                  </a:cxn>
                  <a:cxn ang="0">
                    <a:pos x="T2" y="T3"/>
                  </a:cxn>
                  <a:cxn ang="0">
                    <a:pos x="T4" y="T5"/>
                  </a:cxn>
                  <a:cxn ang="0">
                    <a:pos x="T6" y="T7"/>
                  </a:cxn>
                  <a:cxn ang="0">
                    <a:pos x="T8" y="T9"/>
                  </a:cxn>
                </a:cxnLst>
                <a:rect b="b" l="0" r="r" t="0"/>
                <a:pathLst>
                  <a:path h="285" w="285">
                    <a:moveTo>
                      <a:pt x="0" y="202"/>
                    </a:moveTo>
                    <a:cubicBezTo>
                      <a:pt x="0" y="285"/>
                      <a:pt x="0" y="285"/>
                      <a:pt x="0" y="285"/>
                    </a:cubicBezTo>
                    <a:cubicBezTo>
                      <a:pt x="157" y="285"/>
                      <a:pt x="285" y="157"/>
                      <a:pt x="285" y="0"/>
                    </a:cubicBezTo>
                    <a:cubicBezTo>
                      <a:pt x="202" y="0"/>
                      <a:pt x="202" y="0"/>
                      <a:pt x="202" y="0"/>
                    </a:cubicBezTo>
                    <a:cubicBezTo>
                      <a:pt x="202" y="111"/>
                      <a:pt x="111" y="202"/>
                      <a:pt x="0" y="202"/>
                    </a:cubicBezTo>
                    <a:close/>
                  </a:path>
                </a:pathLst>
              </a:custGeom>
              <a:solidFill>
                <a:schemeClr val="accent1"/>
              </a:solidFill>
              <a:ln>
                <a:noFill/>
              </a:ln>
            </p:spPr>
            <p:txBody>
              <a:bodyPr anchor="t" anchorCtr="0" bIns="64290" compatLnSpc="1" lIns="128580" numCol="1" rIns="128580" tIns="64290" vert="horz" wrap="square">
                <a:prstTxWarp prst="textNoShape">
                  <a:avLst/>
                </a:prstTxWarp>
              </a:bodyPr>
              <a:lstStyle/>
              <a:p>
                <a:endParaRPr lang="en-US" sz="2531">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5" name="Freeform 7"/>
              <p:cNvSpPr/>
              <p:nvPr/>
            </p:nvSpPr>
            <p:spPr bwMode="auto">
              <a:xfrm>
                <a:off x="5812367" y="3407007"/>
                <a:ext cx="2324100" cy="2332567"/>
              </a:xfrm>
              <a:custGeom>
                <a:gdLst>
                  <a:gd fmla="*/ 285 w 285" name="T0"/>
                  <a:gd fmla="*/ 83 h 286" name="T1"/>
                  <a:gd fmla="*/ 285 w 285" name="T2"/>
                  <a:gd fmla="*/ 0 h 286" name="T3"/>
                  <a:gd fmla="*/ 0 w 285" name="T4"/>
                  <a:gd fmla="*/ 286 h 286" name="T5"/>
                  <a:gd fmla="*/ 83 w 285" name="T6"/>
                  <a:gd fmla="*/ 286 h 286" name="T7"/>
                  <a:gd fmla="*/ 285 w 285" name="T8"/>
                  <a:gd fmla="*/ 83 h 286" name="T9"/>
                </a:gdLst>
                <a:cxnLst>
                  <a:cxn ang="0">
                    <a:pos x="T0" y="T1"/>
                  </a:cxn>
                  <a:cxn ang="0">
                    <a:pos x="T2" y="T3"/>
                  </a:cxn>
                  <a:cxn ang="0">
                    <a:pos x="T4" y="T5"/>
                  </a:cxn>
                  <a:cxn ang="0">
                    <a:pos x="T6" y="T7"/>
                  </a:cxn>
                  <a:cxn ang="0">
                    <a:pos x="T8" y="T9"/>
                  </a:cxn>
                </a:cxnLst>
                <a:rect b="b" l="0" r="r" t="0"/>
                <a:pathLst>
                  <a:path h="286" w="285">
                    <a:moveTo>
                      <a:pt x="285" y="83"/>
                    </a:moveTo>
                    <a:cubicBezTo>
                      <a:pt x="285" y="0"/>
                      <a:pt x="285" y="0"/>
                      <a:pt x="285" y="0"/>
                    </a:cubicBezTo>
                    <a:cubicBezTo>
                      <a:pt x="128" y="0"/>
                      <a:pt x="0" y="128"/>
                      <a:pt x="0" y="286"/>
                    </a:cubicBezTo>
                    <a:cubicBezTo>
                      <a:pt x="83" y="286"/>
                      <a:pt x="83" y="286"/>
                      <a:pt x="83" y="286"/>
                    </a:cubicBezTo>
                    <a:cubicBezTo>
                      <a:pt x="83" y="174"/>
                      <a:pt x="174" y="83"/>
                      <a:pt x="285" y="83"/>
                    </a:cubicBezTo>
                    <a:close/>
                  </a:path>
                </a:pathLst>
              </a:custGeom>
              <a:solidFill>
                <a:schemeClr val="accent3"/>
              </a:solidFill>
              <a:ln>
                <a:noFill/>
              </a:ln>
            </p:spPr>
            <p:txBody>
              <a:bodyPr anchor="t" anchorCtr="0" bIns="64290" compatLnSpc="1" lIns="128580" numCol="1" rIns="128580" tIns="64290" vert="horz" wrap="square">
                <a:prstTxWarp prst="textNoShape">
                  <a:avLst/>
                </a:prstTxWarp>
              </a:bodyPr>
              <a:lstStyle/>
              <a:p>
                <a:endParaRPr lang="en-US" sz="2531">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6" name="Freeform 8"/>
              <p:cNvSpPr/>
              <p:nvPr/>
            </p:nvSpPr>
            <p:spPr bwMode="auto">
              <a:xfrm>
                <a:off x="5812367" y="1768707"/>
                <a:ext cx="2324100" cy="2324100"/>
              </a:xfrm>
              <a:custGeom>
                <a:gdLst>
                  <a:gd fmla="*/ 285 w 285" name="T0"/>
                  <a:gd fmla="*/ 202 h 285" name="T1"/>
                  <a:gd fmla="*/ 285 w 285" name="T2"/>
                  <a:gd fmla="*/ 285 h 285" name="T3"/>
                  <a:gd fmla="*/ 0 w 285" name="T4"/>
                  <a:gd fmla="*/ 0 h 285" name="T5"/>
                  <a:gd fmla="*/ 83 w 285" name="T6"/>
                  <a:gd fmla="*/ 0 h 285" name="T7"/>
                  <a:gd fmla="*/ 285 w 285" name="T8"/>
                  <a:gd fmla="*/ 202 h 285" name="T9"/>
                </a:gdLst>
                <a:cxnLst>
                  <a:cxn ang="0">
                    <a:pos x="T0" y="T1"/>
                  </a:cxn>
                  <a:cxn ang="0">
                    <a:pos x="T2" y="T3"/>
                  </a:cxn>
                  <a:cxn ang="0">
                    <a:pos x="T4" y="T5"/>
                  </a:cxn>
                  <a:cxn ang="0">
                    <a:pos x="T6" y="T7"/>
                  </a:cxn>
                  <a:cxn ang="0">
                    <a:pos x="T8" y="T9"/>
                  </a:cxn>
                </a:cxnLst>
                <a:rect b="b" l="0" r="r" t="0"/>
                <a:pathLst>
                  <a:path h="285" w="285">
                    <a:moveTo>
                      <a:pt x="285" y="202"/>
                    </a:moveTo>
                    <a:cubicBezTo>
                      <a:pt x="285" y="285"/>
                      <a:pt x="285" y="285"/>
                      <a:pt x="285" y="285"/>
                    </a:cubicBezTo>
                    <a:cubicBezTo>
                      <a:pt x="128" y="285"/>
                      <a:pt x="0" y="157"/>
                      <a:pt x="0" y="0"/>
                    </a:cubicBezTo>
                    <a:cubicBezTo>
                      <a:pt x="83" y="0"/>
                      <a:pt x="83" y="0"/>
                      <a:pt x="83" y="0"/>
                    </a:cubicBezTo>
                    <a:cubicBezTo>
                      <a:pt x="83" y="111"/>
                      <a:pt x="174" y="202"/>
                      <a:pt x="285" y="202"/>
                    </a:cubicBezTo>
                    <a:close/>
                  </a:path>
                </a:pathLst>
              </a:custGeom>
              <a:solidFill>
                <a:schemeClr val="accent2"/>
              </a:solidFill>
              <a:ln>
                <a:noFill/>
              </a:ln>
            </p:spPr>
            <p:txBody>
              <a:bodyPr anchor="t" anchorCtr="0" bIns="64290" compatLnSpc="1" lIns="128580" numCol="1" rIns="128580" tIns="64290" vert="horz" wrap="square">
                <a:prstTxWarp prst="textNoShape">
                  <a:avLst/>
                </a:prstTxWarp>
              </a:bodyPr>
              <a:lstStyle/>
              <a:p>
                <a:endParaRPr lang="en-US" sz="2531">
                  <a:latin charset="0" panose="02020603050405020304" pitchFamily="18" typeface="Times New Roman"/>
                  <a:ea charset="-122" panose="020b0503020204020204" pitchFamily="34" typeface="微软雅黑"/>
                  <a:sym charset="0" panose="02020603050405020304" pitchFamily="18" typeface="Times New Roman"/>
                </a:endParaRPr>
              </a:p>
            </p:txBody>
          </p:sp>
        </p:grpSp>
        <p:sp>
          <p:nvSpPr>
            <p:cNvPr id="24" name="Freeform 61"/>
            <p:cNvSpPr>
              <a:spLocks noEditPoints="1"/>
            </p:cNvSpPr>
            <p:nvPr/>
          </p:nvSpPr>
          <p:spPr bwMode="auto">
            <a:xfrm>
              <a:off x="5209916" y="3015778"/>
              <a:ext cx="542070" cy="425449"/>
            </a:xfrm>
            <a:custGeom>
              <a:gdLst>
                <a:gd fmla="*/ 50 w 106" name="T0"/>
                <a:gd fmla="*/ 11 h 83" name="T1"/>
                <a:gd fmla="*/ 51 w 106" name="T2"/>
                <a:gd fmla="*/ 11 h 83" name="T3"/>
                <a:gd fmla="*/ 51 w 106" name="T4"/>
                <a:gd fmla="*/ 43 h 83" name="T5"/>
                <a:gd fmla="*/ 19 w 106" name="T6"/>
                <a:gd fmla="*/ 27 h 83" name="T7"/>
                <a:gd fmla="*/ 19 w 106" name="T8"/>
                <a:gd fmla="*/ 26 h 83" name="T9"/>
                <a:gd fmla="*/ 55 w 106" name="T10"/>
                <a:gd fmla="*/ 42 h 83" name="T11"/>
                <a:gd fmla="*/ 56 w 106" name="T12"/>
                <a:gd fmla="*/ 43 h 83" name="T13"/>
                <a:gd fmla="*/ 87 w 106" name="T14"/>
                <a:gd fmla="*/ 27 h 83" name="T15"/>
                <a:gd fmla="*/ 56 w 106" name="T16"/>
                <a:gd fmla="*/ 11 h 83" name="T17"/>
                <a:gd fmla="*/ 55 w 106" name="T18"/>
                <a:gd fmla="*/ 11 h 83" name="T19"/>
                <a:gd fmla="*/ 15 w 106" name="T20"/>
                <a:gd fmla="*/ 29 h 83" name="T21"/>
                <a:gd fmla="*/ 1 w 106" name="T22"/>
                <a:gd fmla="*/ 35 h 83" name="T23"/>
                <a:gd fmla="*/ 1 w 106" name="T24"/>
                <a:gd fmla="*/ 37 h 83" name="T25"/>
                <a:gd fmla="*/ 34 w 106" name="T26"/>
                <a:gd fmla="*/ 53 h 83" name="T27"/>
                <a:gd fmla="*/ 48 w 106" name="T28"/>
                <a:gd fmla="*/ 46 h 83" name="T29"/>
                <a:gd fmla="*/ 105 w 106" name="T30"/>
                <a:gd fmla="*/ 16 h 83" name="T31"/>
                <a:gd fmla="*/ 105 w 106" name="T32"/>
                <a:gd fmla="*/ 18 h 83" name="T33"/>
                <a:gd fmla="*/ 91 w 106" name="T34"/>
                <a:gd fmla="*/ 25 h 83" name="T35"/>
                <a:gd fmla="*/ 58 w 106" name="T36"/>
                <a:gd fmla="*/ 8 h 83" name="T37"/>
                <a:gd fmla="*/ 72 w 106" name="T38"/>
                <a:gd fmla="*/ 0 h 83" name="T39"/>
                <a:gd fmla="*/ 105 w 106" name="T40"/>
                <a:gd fmla="*/ 16 h 83" name="T41"/>
                <a:gd fmla="*/ 106 w 106" name="T42"/>
                <a:gd fmla="*/ 36 h 83" name="T43"/>
                <a:gd fmla="*/ 72 w 106" name="T44"/>
                <a:gd fmla="*/ 53 h 83" name="T45"/>
                <a:gd fmla="*/ 58 w 106" name="T46"/>
                <a:gd fmla="*/ 47 h 83" name="T47"/>
                <a:gd fmla="*/ 58 w 106" name="T48"/>
                <a:gd fmla="*/ 45 h 83" name="T49"/>
                <a:gd fmla="*/ 92 w 106" name="T50"/>
                <a:gd fmla="*/ 29 h 83" name="T51"/>
                <a:gd fmla="*/ 48 w 106" name="T52"/>
                <a:gd fmla="*/ 7 h 83" name="T53"/>
                <a:gd fmla="*/ 33 w 106" name="T54"/>
                <a:gd fmla="*/ 0 h 83" name="T55"/>
                <a:gd fmla="*/ 0 w 106" name="T56"/>
                <a:gd fmla="*/ 17 h 83" name="T57"/>
                <a:gd fmla="*/ 14 w 106" name="T58"/>
                <a:gd fmla="*/ 25 h 83" name="T59"/>
                <a:gd fmla="*/ 48 w 106" name="T60"/>
                <a:gd fmla="*/ 9 h 83" name="T61"/>
                <a:gd fmla="*/ 48 w 106" name="T62"/>
                <a:gd fmla="*/ 7 h 83" name="T63"/>
                <a:gd fmla="*/ 55 w 106" name="T64"/>
                <a:gd fmla="*/ 82 h 83" name="T65"/>
                <a:gd fmla="*/ 56 w 106" name="T66"/>
                <a:gd fmla="*/ 83 h 83" name="T67"/>
                <a:gd fmla="*/ 90 w 106" name="T68"/>
                <a:gd fmla="*/ 65 h 83" name="T69"/>
                <a:gd fmla="*/ 89 w 106" name="T70"/>
                <a:gd fmla="*/ 49 h 83" name="T71"/>
                <a:gd fmla="*/ 73 w 106" name="T72"/>
                <a:gd fmla="*/ 57 h 83" name="T73"/>
                <a:gd fmla="*/ 72 w 106" name="T74"/>
                <a:gd fmla="*/ 57 h 83" name="T75"/>
                <a:gd fmla="*/ 56 w 106" name="T76"/>
                <a:gd fmla="*/ 49 h 83" name="T77"/>
                <a:gd fmla="*/ 55 w 106" name="T78"/>
                <a:gd fmla="*/ 50 h 83" name="T79"/>
                <a:gd fmla="*/ 17 w 106" name="T80"/>
                <a:gd fmla="*/ 49 h 83" name="T81"/>
                <a:gd fmla="*/ 33 w 106" name="T82"/>
                <a:gd fmla="*/ 57 h 83" name="T83"/>
                <a:gd fmla="*/ 50 w 106" name="T84"/>
                <a:gd fmla="*/ 49 h 83" name="T85"/>
                <a:gd fmla="*/ 51 w 106" name="T86"/>
                <a:gd fmla="*/ 50 h 83" name="T87"/>
                <a:gd fmla="*/ 51 w 106" name="T88"/>
                <a:gd fmla="*/ 83 h 83" name="T89"/>
                <a:gd fmla="*/ 17 w 106" name="T90"/>
                <a:gd fmla="*/ 66 h 83" name="T91"/>
                <a:gd fmla="*/ 16 w 106" name="T92"/>
                <a:gd fmla="*/ 50 h 83" name="T9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b="b" l="0" r="r" t="0"/>
              <a:pathLst>
                <a:path h="83" w="105">
                  <a:moveTo>
                    <a:pt x="19" y="26"/>
                  </a:moveTo>
                  <a:cubicBezTo>
                    <a:pt x="50" y="11"/>
                    <a:pt x="50" y="11"/>
                    <a:pt x="50" y="11"/>
                  </a:cubicBezTo>
                  <a:cubicBezTo>
                    <a:pt x="50" y="11"/>
                    <a:pt x="51" y="11"/>
                    <a:pt x="51" y="11"/>
                  </a:cubicBezTo>
                  <a:cubicBezTo>
                    <a:pt x="51" y="11"/>
                    <a:pt x="51" y="11"/>
                    <a:pt x="51" y="11"/>
                  </a:cubicBezTo>
                  <a:cubicBezTo>
                    <a:pt x="51" y="42"/>
                    <a:pt x="51" y="42"/>
                    <a:pt x="51" y="42"/>
                  </a:cubicBezTo>
                  <a:cubicBezTo>
                    <a:pt x="51" y="42"/>
                    <a:pt x="51" y="43"/>
                    <a:pt x="51" y="43"/>
                  </a:cubicBezTo>
                  <a:cubicBezTo>
                    <a:pt x="51" y="43"/>
                    <a:pt x="50" y="43"/>
                    <a:pt x="50" y="43"/>
                  </a:cubicBezTo>
                  <a:cubicBezTo>
                    <a:pt x="19" y="27"/>
                    <a:pt x="19" y="27"/>
                    <a:pt x="19" y="27"/>
                  </a:cubicBezTo>
                  <a:cubicBezTo>
                    <a:pt x="19" y="27"/>
                    <a:pt x="19" y="27"/>
                    <a:pt x="19" y="27"/>
                  </a:cubicBezTo>
                  <a:cubicBezTo>
                    <a:pt x="19" y="26"/>
                    <a:pt x="19" y="26"/>
                    <a:pt x="19" y="26"/>
                  </a:cubicBezTo>
                  <a:close/>
                  <a:moveTo>
                    <a:pt x="55" y="11"/>
                  </a:moveTo>
                  <a:cubicBezTo>
                    <a:pt x="55" y="42"/>
                    <a:pt x="55" y="42"/>
                    <a:pt x="55" y="42"/>
                  </a:cubicBezTo>
                  <a:cubicBezTo>
                    <a:pt x="55" y="42"/>
                    <a:pt x="55" y="43"/>
                    <a:pt x="55" y="43"/>
                  </a:cubicBezTo>
                  <a:cubicBezTo>
                    <a:pt x="55" y="43"/>
                    <a:pt x="56" y="43"/>
                    <a:pt x="56" y="43"/>
                  </a:cubicBezTo>
                  <a:cubicBezTo>
                    <a:pt x="87" y="27"/>
                    <a:pt x="87" y="27"/>
                    <a:pt x="87" y="27"/>
                  </a:cubicBezTo>
                  <a:cubicBezTo>
                    <a:pt x="87" y="27"/>
                    <a:pt x="87" y="27"/>
                    <a:pt x="87" y="27"/>
                  </a:cubicBezTo>
                  <a:cubicBezTo>
                    <a:pt x="87" y="26"/>
                    <a:pt x="87" y="26"/>
                    <a:pt x="87" y="26"/>
                  </a:cubicBezTo>
                  <a:cubicBezTo>
                    <a:pt x="56" y="11"/>
                    <a:pt x="56" y="11"/>
                    <a:pt x="56" y="11"/>
                  </a:cubicBezTo>
                  <a:cubicBezTo>
                    <a:pt x="56" y="11"/>
                    <a:pt x="55" y="11"/>
                    <a:pt x="55" y="11"/>
                  </a:cubicBezTo>
                  <a:cubicBezTo>
                    <a:pt x="55" y="11"/>
                    <a:pt x="55" y="11"/>
                    <a:pt x="55" y="11"/>
                  </a:cubicBezTo>
                  <a:close/>
                  <a:moveTo>
                    <a:pt x="48" y="45"/>
                  </a:moveTo>
                  <a:cubicBezTo>
                    <a:pt x="15" y="29"/>
                    <a:pt x="15" y="29"/>
                    <a:pt x="15" y="29"/>
                  </a:cubicBezTo>
                  <a:cubicBezTo>
                    <a:pt x="15" y="29"/>
                    <a:pt x="15" y="29"/>
                    <a:pt x="14" y="29"/>
                  </a:cubicBezTo>
                  <a:cubicBezTo>
                    <a:pt x="1" y="35"/>
                    <a:pt x="1" y="35"/>
                    <a:pt x="1" y="35"/>
                  </a:cubicBezTo>
                  <a:cubicBezTo>
                    <a:pt x="1" y="36"/>
                    <a:pt x="0" y="36"/>
                    <a:pt x="0" y="36"/>
                  </a:cubicBezTo>
                  <a:cubicBezTo>
                    <a:pt x="0" y="37"/>
                    <a:pt x="1" y="37"/>
                    <a:pt x="1" y="37"/>
                  </a:cubicBezTo>
                  <a:cubicBezTo>
                    <a:pt x="33" y="53"/>
                    <a:pt x="33" y="53"/>
                    <a:pt x="33" y="53"/>
                  </a:cubicBezTo>
                  <a:cubicBezTo>
                    <a:pt x="34" y="54"/>
                    <a:pt x="34" y="54"/>
                    <a:pt x="34" y="53"/>
                  </a:cubicBezTo>
                  <a:cubicBezTo>
                    <a:pt x="48" y="47"/>
                    <a:pt x="48" y="47"/>
                    <a:pt x="48" y="47"/>
                  </a:cubicBezTo>
                  <a:cubicBezTo>
                    <a:pt x="48" y="47"/>
                    <a:pt x="48" y="46"/>
                    <a:pt x="48" y="46"/>
                  </a:cubicBezTo>
                  <a:cubicBezTo>
                    <a:pt x="48" y="45"/>
                    <a:pt x="48" y="45"/>
                    <a:pt x="48" y="45"/>
                  </a:cubicBezTo>
                  <a:close/>
                  <a:moveTo>
                    <a:pt x="105" y="16"/>
                  </a:moveTo>
                  <a:cubicBezTo>
                    <a:pt x="105" y="17"/>
                    <a:pt x="106" y="17"/>
                    <a:pt x="106" y="17"/>
                  </a:cubicBezTo>
                  <a:cubicBezTo>
                    <a:pt x="106" y="18"/>
                    <a:pt x="105" y="18"/>
                    <a:pt x="105" y="18"/>
                  </a:cubicBezTo>
                  <a:cubicBezTo>
                    <a:pt x="92" y="25"/>
                    <a:pt x="92" y="25"/>
                    <a:pt x="92" y="25"/>
                  </a:cubicBezTo>
                  <a:cubicBezTo>
                    <a:pt x="91" y="25"/>
                    <a:pt x="91" y="25"/>
                    <a:pt x="91" y="25"/>
                  </a:cubicBezTo>
                  <a:cubicBezTo>
                    <a:pt x="58" y="9"/>
                    <a:pt x="58" y="9"/>
                    <a:pt x="58" y="9"/>
                  </a:cubicBezTo>
                  <a:cubicBezTo>
                    <a:pt x="58" y="8"/>
                    <a:pt x="58" y="8"/>
                    <a:pt x="58" y="8"/>
                  </a:cubicBezTo>
                  <a:cubicBezTo>
                    <a:pt x="58" y="7"/>
                    <a:pt x="58" y="7"/>
                    <a:pt x="58" y="7"/>
                  </a:cubicBezTo>
                  <a:cubicBezTo>
                    <a:pt x="72" y="0"/>
                    <a:pt x="72" y="0"/>
                    <a:pt x="72" y="0"/>
                  </a:cubicBezTo>
                  <a:cubicBezTo>
                    <a:pt x="72" y="0"/>
                    <a:pt x="72" y="0"/>
                    <a:pt x="72" y="0"/>
                  </a:cubicBezTo>
                  <a:cubicBezTo>
                    <a:pt x="105" y="16"/>
                    <a:pt x="105" y="16"/>
                    <a:pt x="105" y="16"/>
                  </a:cubicBezTo>
                  <a:close/>
                  <a:moveTo>
                    <a:pt x="105" y="35"/>
                  </a:moveTo>
                  <a:cubicBezTo>
                    <a:pt x="105" y="36"/>
                    <a:pt x="106" y="36"/>
                    <a:pt x="106" y="36"/>
                  </a:cubicBezTo>
                  <a:cubicBezTo>
                    <a:pt x="106" y="37"/>
                    <a:pt x="105" y="37"/>
                    <a:pt x="105" y="37"/>
                  </a:cubicBezTo>
                  <a:cubicBezTo>
                    <a:pt x="72" y="53"/>
                    <a:pt x="72" y="53"/>
                    <a:pt x="72" y="53"/>
                  </a:cubicBezTo>
                  <a:cubicBezTo>
                    <a:pt x="72" y="54"/>
                    <a:pt x="72" y="54"/>
                    <a:pt x="72" y="53"/>
                  </a:cubicBezTo>
                  <a:cubicBezTo>
                    <a:pt x="58" y="47"/>
                    <a:pt x="58" y="47"/>
                    <a:pt x="58" y="47"/>
                  </a:cubicBezTo>
                  <a:cubicBezTo>
                    <a:pt x="58" y="47"/>
                    <a:pt x="58" y="46"/>
                    <a:pt x="58" y="46"/>
                  </a:cubicBezTo>
                  <a:cubicBezTo>
                    <a:pt x="58" y="45"/>
                    <a:pt x="58" y="45"/>
                    <a:pt x="58" y="45"/>
                  </a:cubicBezTo>
                  <a:cubicBezTo>
                    <a:pt x="91" y="29"/>
                    <a:pt x="91" y="29"/>
                    <a:pt x="91" y="29"/>
                  </a:cubicBezTo>
                  <a:cubicBezTo>
                    <a:pt x="91" y="29"/>
                    <a:pt x="91" y="29"/>
                    <a:pt x="92" y="29"/>
                  </a:cubicBezTo>
                  <a:cubicBezTo>
                    <a:pt x="105" y="35"/>
                    <a:pt x="105" y="35"/>
                    <a:pt x="105" y="35"/>
                  </a:cubicBezTo>
                  <a:close/>
                  <a:moveTo>
                    <a:pt x="48" y="7"/>
                  </a:moveTo>
                  <a:cubicBezTo>
                    <a:pt x="34" y="0"/>
                    <a:pt x="34" y="0"/>
                    <a:pt x="34" y="0"/>
                  </a:cubicBezTo>
                  <a:cubicBezTo>
                    <a:pt x="34" y="0"/>
                    <a:pt x="34" y="0"/>
                    <a:pt x="33" y="0"/>
                  </a:cubicBezTo>
                  <a:cubicBezTo>
                    <a:pt x="1" y="16"/>
                    <a:pt x="1" y="16"/>
                    <a:pt x="1" y="16"/>
                  </a:cubicBezTo>
                  <a:cubicBezTo>
                    <a:pt x="1" y="17"/>
                    <a:pt x="0" y="17"/>
                    <a:pt x="0" y="17"/>
                  </a:cubicBezTo>
                  <a:cubicBezTo>
                    <a:pt x="0" y="18"/>
                    <a:pt x="1" y="18"/>
                    <a:pt x="1" y="18"/>
                  </a:cubicBezTo>
                  <a:cubicBezTo>
                    <a:pt x="14" y="25"/>
                    <a:pt x="14" y="25"/>
                    <a:pt x="14" y="25"/>
                  </a:cubicBezTo>
                  <a:cubicBezTo>
                    <a:pt x="15" y="25"/>
                    <a:pt x="15" y="25"/>
                    <a:pt x="15" y="25"/>
                  </a:cubicBezTo>
                  <a:cubicBezTo>
                    <a:pt x="48" y="9"/>
                    <a:pt x="48" y="9"/>
                    <a:pt x="48" y="9"/>
                  </a:cubicBezTo>
                  <a:cubicBezTo>
                    <a:pt x="48" y="8"/>
                    <a:pt x="48" y="8"/>
                    <a:pt x="48" y="8"/>
                  </a:cubicBezTo>
                  <a:cubicBezTo>
                    <a:pt x="48" y="7"/>
                    <a:pt x="48" y="7"/>
                    <a:pt x="48" y="7"/>
                  </a:cubicBezTo>
                  <a:close/>
                  <a:moveTo>
                    <a:pt x="55" y="50"/>
                  </a:moveTo>
                  <a:cubicBezTo>
                    <a:pt x="55" y="82"/>
                    <a:pt x="55" y="82"/>
                    <a:pt x="55" y="82"/>
                  </a:cubicBezTo>
                  <a:cubicBezTo>
                    <a:pt x="55" y="82"/>
                    <a:pt x="55" y="83"/>
                    <a:pt x="55" y="83"/>
                  </a:cubicBezTo>
                  <a:cubicBezTo>
                    <a:pt x="55" y="83"/>
                    <a:pt x="56" y="83"/>
                    <a:pt x="56" y="83"/>
                  </a:cubicBezTo>
                  <a:cubicBezTo>
                    <a:pt x="89" y="66"/>
                    <a:pt x="89" y="66"/>
                    <a:pt x="89" y="66"/>
                  </a:cubicBezTo>
                  <a:cubicBezTo>
                    <a:pt x="89" y="66"/>
                    <a:pt x="90" y="66"/>
                    <a:pt x="90" y="65"/>
                  </a:cubicBezTo>
                  <a:cubicBezTo>
                    <a:pt x="90" y="50"/>
                    <a:pt x="90" y="50"/>
                    <a:pt x="90" y="50"/>
                  </a:cubicBezTo>
                  <a:cubicBezTo>
                    <a:pt x="90" y="50"/>
                    <a:pt x="89" y="49"/>
                    <a:pt x="89" y="49"/>
                  </a:cubicBezTo>
                  <a:cubicBezTo>
                    <a:pt x="89" y="49"/>
                    <a:pt x="89" y="49"/>
                    <a:pt x="88" y="49"/>
                  </a:cubicBezTo>
                  <a:cubicBezTo>
                    <a:pt x="73" y="57"/>
                    <a:pt x="73" y="57"/>
                    <a:pt x="73" y="57"/>
                  </a:cubicBezTo>
                  <a:cubicBezTo>
                    <a:pt x="72" y="57"/>
                    <a:pt x="72" y="57"/>
                    <a:pt x="72" y="57"/>
                  </a:cubicBezTo>
                  <a:cubicBezTo>
                    <a:pt x="72" y="57"/>
                    <a:pt x="72" y="57"/>
                    <a:pt x="72" y="57"/>
                  </a:cubicBezTo>
                  <a:cubicBezTo>
                    <a:pt x="71" y="57"/>
                    <a:pt x="71" y="57"/>
                    <a:pt x="71" y="57"/>
                  </a:cubicBezTo>
                  <a:cubicBezTo>
                    <a:pt x="56" y="49"/>
                    <a:pt x="56" y="49"/>
                    <a:pt x="56" y="49"/>
                  </a:cubicBezTo>
                  <a:cubicBezTo>
                    <a:pt x="56" y="49"/>
                    <a:pt x="55" y="49"/>
                    <a:pt x="55" y="49"/>
                  </a:cubicBezTo>
                  <a:cubicBezTo>
                    <a:pt x="55" y="49"/>
                    <a:pt x="55" y="50"/>
                    <a:pt x="55" y="50"/>
                  </a:cubicBezTo>
                  <a:close/>
                  <a:moveTo>
                    <a:pt x="16" y="50"/>
                  </a:moveTo>
                  <a:cubicBezTo>
                    <a:pt x="16" y="50"/>
                    <a:pt x="17" y="49"/>
                    <a:pt x="17" y="49"/>
                  </a:cubicBezTo>
                  <a:cubicBezTo>
                    <a:pt x="17" y="49"/>
                    <a:pt x="17" y="49"/>
                    <a:pt x="18" y="49"/>
                  </a:cubicBezTo>
                  <a:cubicBezTo>
                    <a:pt x="33" y="57"/>
                    <a:pt x="33" y="57"/>
                    <a:pt x="33" y="57"/>
                  </a:cubicBezTo>
                  <a:cubicBezTo>
                    <a:pt x="34" y="57"/>
                    <a:pt x="34" y="57"/>
                    <a:pt x="34" y="57"/>
                  </a:cubicBezTo>
                  <a:cubicBezTo>
                    <a:pt x="50" y="49"/>
                    <a:pt x="50" y="49"/>
                    <a:pt x="50" y="49"/>
                  </a:cubicBezTo>
                  <a:cubicBezTo>
                    <a:pt x="50" y="49"/>
                    <a:pt x="51" y="49"/>
                    <a:pt x="51" y="49"/>
                  </a:cubicBezTo>
                  <a:cubicBezTo>
                    <a:pt x="51" y="49"/>
                    <a:pt x="51" y="50"/>
                    <a:pt x="51" y="50"/>
                  </a:cubicBezTo>
                  <a:cubicBezTo>
                    <a:pt x="51" y="82"/>
                    <a:pt x="51" y="82"/>
                    <a:pt x="51" y="82"/>
                  </a:cubicBezTo>
                  <a:cubicBezTo>
                    <a:pt x="51" y="82"/>
                    <a:pt x="51" y="83"/>
                    <a:pt x="51" y="83"/>
                  </a:cubicBezTo>
                  <a:cubicBezTo>
                    <a:pt x="51" y="83"/>
                    <a:pt x="50" y="83"/>
                    <a:pt x="50" y="83"/>
                  </a:cubicBezTo>
                  <a:cubicBezTo>
                    <a:pt x="17" y="66"/>
                    <a:pt x="17" y="66"/>
                    <a:pt x="17" y="66"/>
                  </a:cubicBezTo>
                  <a:cubicBezTo>
                    <a:pt x="17" y="66"/>
                    <a:pt x="16" y="66"/>
                    <a:pt x="16" y="65"/>
                  </a:cubicBezTo>
                  <a:lnTo>
                    <a:pt x="16" y="50"/>
                  </a:lnTo>
                  <a:close/>
                </a:path>
              </a:pathLst>
            </a:custGeom>
            <a:solidFill>
              <a:schemeClr val="bg1"/>
            </a:solidFill>
            <a:ln>
              <a:noFill/>
            </a:ln>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25" name="Shape 2671"/>
            <p:cNvSpPr/>
            <p:nvPr/>
          </p:nvSpPr>
          <p:spPr>
            <a:xfrm>
              <a:off x="6474166" y="2960022"/>
              <a:ext cx="381124" cy="536959"/>
            </a:xfrm>
            <a:custGeom>
              <a:cxnLst>
                <a:cxn ang="0">
                  <a:pos x="wd2" y="hd2"/>
                </a:cxn>
                <a:cxn ang="5400000">
                  <a:pos x="wd2" y="hd2"/>
                </a:cxn>
                <a:cxn ang="10800000">
                  <a:pos x="wd2" y="hd2"/>
                </a:cxn>
                <a:cxn ang="16200000">
                  <a:pos x="wd2" y="hd2"/>
                </a:cxn>
              </a:cxnLst>
              <a:rect b="b" l="0" r="r" t="0"/>
              <a:pathLst>
                <a:path extrusionOk="0" h="21574" w="21543">
                  <a:moveTo>
                    <a:pt x="13864" y="16422"/>
                  </a:moveTo>
                  <a:cubicBezTo>
                    <a:pt x="13295" y="16782"/>
                    <a:pt x="12583" y="17013"/>
                    <a:pt x="11740" y="17115"/>
                  </a:cubicBezTo>
                  <a:lnTo>
                    <a:pt x="11752" y="18333"/>
                  </a:lnTo>
                  <a:lnTo>
                    <a:pt x="9908" y="18336"/>
                  </a:lnTo>
                  <a:lnTo>
                    <a:pt x="9897" y="17119"/>
                  </a:lnTo>
                  <a:cubicBezTo>
                    <a:pt x="9066" y="17021"/>
                    <a:pt x="8316" y="16773"/>
                    <a:pt x="7666" y="16391"/>
                  </a:cubicBezTo>
                  <a:cubicBezTo>
                    <a:pt x="6892" y="15916"/>
                    <a:pt x="6492" y="15369"/>
                    <a:pt x="6466" y="14757"/>
                  </a:cubicBezTo>
                  <a:lnTo>
                    <a:pt x="6503" y="14424"/>
                  </a:lnTo>
                  <a:lnTo>
                    <a:pt x="8292" y="14419"/>
                  </a:lnTo>
                  <a:lnTo>
                    <a:pt x="8298" y="14543"/>
                  </a:lnTo>
                  <a:cubicBezTo>
                    <a:pt x="8309" y="15050"/>
                    <a:pt x="8528" y="15427"/>
                    <a:pt x="8960" y="15694"/>
                  </a:cubicBezTo>
                  <a:cubicBezTo>
                    <a:pt x="9384" y="15964"/>
                    <a:pt x="10003" y="16098"/>
                    <a:pt x="10790" y="16098"/>
                  </a:cubicBezTo>
                  <a:cubicBezTo>
                    <a:pt x="11584" y="16093"/>
                    <a:pt x="12202" y="15951"/>
                    <a:pt x="12633" y="15680"/>
                  </a:cubicBezTo>
                  <a:cubicBezTo>
                    <a:pt x="13064" y="15409"/>
                    <a:pt x="13270" y="15036"/>
                    <a:pt x="13270" y="14552"/>
                  </a:cubicBezTo>
                  <a:cubicBezTo>
                    <a:pt x="13270" y="14153"/>
                    <a:pt x="13070" y="13842"/>
                    <a:pt x="12652" y="13606"/>
                  </a:cubicBezTo>
                  <a:cubicBezTo>
                    <a:pt x="12221" y="13367"/>
                    <a:pt x="11477" y="13158"/>
                    <a:pt x="10433" y="12985"/>
                  </a:cubicBezTo>
                  <a:cubicBezTo>
                    <a:pt x="9278" y="12794"/>
                    <a:pt x="8385" y="12496"/>
                    <a:pt x="7803" y="12110"/>
                  </a:cubicBezTo>
                  <a:cubicBezTo>
                    <a:pt x="7210" y="11710"/>
                    <a:pt x="6897" y="11199"/>
                    <a:pt x="6892" y="10591"/>
                  </a:cubicBezTo>
                  <a:cubicBezTo>
                    <a:pt x="6886" y="9899"/>
                    <a:pt x="7266" y="9321"/>
                    <a:pt x="8023" y="8877"/>
                  </a:cubicBezTo>
                  <a:cubicBezTo>
                    <a:pt x="8534" y="8574"/>
                    <a:pt x="9147" y="8376"/>
                    <a:pt x="9833" y="8282"/>
                  </a:cubicBezTo>
                  <a:lnTo>
                    <a:pt x="9822" y="7225"/>
                  </a:lnTo>
                  <a:lnTo>
                    <a:pt x="11665" y="7216"/>
                  </a:lnTo>
                  <a:lnTo>
                    <a:pt x="11671" y="8242"/>
                  </a:lnTo>
                  <a:cubicBezTo>
                    <a:pt x="12496" y="8322"/>
                    <a:pt x="13183" y="8527"/>
                    <a:pt x="13727" y="8841"/>
                  </a:cubicBezTo>
                  <a:cubicBezTo>
                    <a:pt x="14451" y="9272"/>
                    <a:pt x="14851" y="9867"/>
                    <a:pt x="14907" y="10617"/>
                  </a:cubicBezTo>
                  <a:lnTo>
                    <a:pt x="14914" y="10748"/>
                  </a:lnTo>
                  <a:lnTo>
                    <a:pt x="13114" y="10754"/>
                  </a:lnTo>
                  <a:lnTo>
                    <a:pt x="13089" y="10650"/>
                  </a:lnTo>
                  <a:cubicBezTo>
                    <a:pt x="13002" y="10183"/>
                    <a:pt x="12783" y="9832"/>
                    <a:pt x="12427" y="9610"/>
                  </a:cubicBezTo>
                  <a:cubicBezTo>
                    <a:pt x="12077" y="9392"/>
                    <a:pt x="11565" y="9277"/>
                    <a:pt x="10895" y="9282"/>
                  </a:cubicBezTo>
                  <a:cubicBezTo>
                    <a:pt x="10196" y="9282"/>
                    <a:pt x="9640" y="9401"/>
                    <a:pt x="9259" y="9632"/>
                  </a:cubicBezTo>
                  <a:cubicBezTo>
                    <a:pt x="8878" y="9858"/>
                    <a:pt x="8698" y="10160"/>
                    <a:pt x="8702" y="10572"/>
                  </a:cubicBezTo>
                  <a:cubicBezTo>
                    <a:pt x="8702" y="10924"/>
                    <a:pt x="8878" y="11204"/>
                    <a:pt x="9229" y="11408"/>
                  </a:cubicBezTo>
                  <a:cubicBezTo>
                    <a:pt x="9584" y="11621"/>
                    <a:pt x="10216" y="11808"/>
                    <a:pt x="11115" y="11954"/>
                  </a:cubicBezTo>
                  <a:cubicBezTo>
                    <a:pt x="12421" y="12172"/>
                    <a:pt x="13414" y="12492"/>
                    <a:pt x="14076" y="12914"/>
                  </a:cubicBezTo>
                  <a:cubicBezTo>
                    <a:pt x="14732" y="13335"/>
                    <a:pt x="15076" y="13877"/>
                    <a:pt x="15076" y="14521"/>
                  </a:cubicBezTo>
                  <a:cubicBezTo>
                    <a:pt x="15082" y="15289"/>
                    <a:pt x="14676" y="15929"/>
                    <a:pt x="13864" y="16422"/>
                  </a:cubicBezTo>
                  <a:cubicBezTo>
                    <a:pt x="13864" y="16422"/>
                    <a:pt x="13864" y="16422"/>
                    <a:pt x="13864" y="16422"/>
                  </a:cubicBezTo>
                  <a:close/>
                  <a:moveTo>
                    <a:pt x="13995" y="4271"/>
                  </a:moveTo>
                  <a:lnTo>
                    <a:pt x="13995" y="4298"/>
                  </a:lnTo>
                  <a:lnTo>
                    <a:pt x="7161" y="4325"/>
                  </a:lnTo>
                  <a:lnTo>
                    <a:pt x="7372" y="4045"/>
                  </a:lnTo>
                  <a:lnTo>
                    <a:pt x="7754" y="3756"/>
                  </a:lnTo>
                  <a:lnTo>
                    <a:pt x="13245" y="3739"/>
                  </a:lnTo>
                  <a:lnTo>
                    <a:pt x="14789" y="0"/>
                  </a:lnTo>
                  <a:lnTo>
                    <a:pt x="6535" y="31"/>
                  </a:lnTo>
                  <a:lnTo>
                    <a:pt x="7722" y="3668"/>
                  </a:lnTo>
                  <a:cubicBezTo>
                    <a:pt x="6866" y="2984"/>
                    <a:pt x="4761" y="1540"/>
                    <a:pt x="2855" y="2042"/>
                  </a:cubicBezTo>
                  <a:lnTo>
                    <a:pt x="3061" y="2446"/>
                  </a:lnTo>
                  <a:cubicBezTo>
                    <a:pt x="4687" y="2020"/>
                    <a:pt x="6673" y="3472"/>
                    <a:pt x="7372" y="4045"/>
                  </a:cubicBezTo>
                  <a:cubicBezTo>
                    <a:pt x="6210" y="4348"/>
                    <a:pt x="4699" y="4569"/>
                    <a:pt x="3805" y="4001"/>
                  </a:cubicBezTo>
                  <a:lnTo>
                    <a:pt x="3399" y="4329"/>
                  </a:lnTo>
                  <a:cubicBezTo>
                    <a:pt x="3930" y="4667"/>
                    <a:pt x="4605" y="4783"/>
                    <a:pt x="5310" y="4783"/>
                  </a:cubicBezTo>
                  <a:cubicBezTo>
                    <a:pt x="5729" y="4783"/>
                    <a:pt x="6155" y="4734"/>
                    <a:pt x="6566" y="4667"/>
                  </a:cubicBezTo>
                  <a:cubicBezTo>
                    <a:pt x="2687" y="6563"/>
                    <a:pt x="-26" y="10769"/>
                    <a:pt x="0" y="13957"/>
                  </a:cubicBezTo>
                  <a:cubicBezTo>
                    <a:pt x="32" y="18189"/>
                    <a:pt x="4886" y="21600"/>
                    <a:pt x="10828" y="21573"/>
                  </a:cubicBezTo>
                  <a:cubicBezTo>
                    <a:pt x="16782" y="21556"/>
                    <a:pt x="21574" y="18105"/>
                    <a:pt x="21543" y="13877"/>
                  </a:cubicBezTo>
                  <a:cubicBezTo>
                    <a:pt x="21518" y="10468"/>
                    <a:pt x="18344" y="5897"/>
                    <a:pt x="13995" y="4271"/>
                  </a:cubicBezTo>
                  <a:cubicBezTo>
                    <a:pt x="13995" y="4271"/>
                    <a:pt x="13995" y="4271"/>
                    <a:pt x="13995" y="4271"/>
                  </a:cubicBezTo>
                  <a:close/>
                </a:path>
              </a:pathLst>
            </a:custGeom>
            <a:solidFill>
              <a:schemeClr val="bg1"/>
            </a:solidFill>
            <a:ln cap="flat" w="12700">
              <a:noFill/>
              <a:miter lim="400000"/>
            </a:ln>
            <a:effectLst/>
          </p:spPr>
          <p:txBody>
            <a:bodyPr anchor="ctr" bIns="40181" lIns="40181" numCol="1" rIns="40181" tIns="40181" wrap="square">
              <a:noAutofit/>
            </a:bodyPr>
            <a:lstStyle/>
            <a:p>
              <a:pPr lvl="0">
                <a:defRPr sz="3200">
                  <a:solidFill>
                    <a:srgbClr val="FFFFFF"/>
                  </a:solidFill>
                  <a:latin typeface="Helvetica Light"/>
                  <a:ea typeface="Helvetica Light"/>
                  <a:cs typeface="Helvetica Light"/>
                  <a:sym typeface="Helvetica Light"/>
                </a:defRPr>
              </a:pPr>
              <a:endParaRPr sz="3375">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26" name="Freeform 51"/>
            <p:cNvSpPr>
              <a:spLocks noEditPoints="1"/>
            </p:cNvSpPr>
            <p:nvPr/>
          </p:nvSpPr>
          <p:spPr bwMode="auto">
            <a:xfrm>
              <a:off x="5295887" y="4240452"/>
              <a:ext cx="513830" cy="424469"/>
            </a:xfrm>
            <a:custGeom>
              <a:gdLst>
                <a:gd fmla="*/ 83 w 107" name="T0"/>
                <a:gd fmla="*/ 63 h 88" name="T1"/>
                <a:gd fmla="*/ 83 w 107" name="T2"/>
                <a:gd fmla="*/ 7 h 88" name="T3"/>
                <a:gd fmla="*/ 83 w 107" name="T4"/>
                <a:gd fmla="*/ 3 h 88" name="T5"/>
                <a:gd fmla="*/ 85 w 107" name="T6"/>
                <a:gd fmla="*/ 0 h 88" name="T7"/>
                <a:gd fmla="*/ 87 w 107" name="T8"/>
                <a:gd fmla="*/ 0 h 88" name="T9"/>
                <a:gd fmla="*/ 89 w 107" name="T10"/>
                <a:gd fmla="*/ 0 h 88" name="T11"/>
                <a:gd fmla="*/ 89 w 107" name="T12"/>
                <a:gd fmla="*/ 69 h 88" name="T13"/>
                <a:gd fmla="*/ 87 w 107" name="T14"/>
                <a:gd fmla="*/ 70 h 88" name="T15"/>
                <a:gd fmla="*/ 85 w 107" name="T16"/>
                <a:gd fmla="*/ 69 h 88" name="T17"/>
                <a:gd fmla="*/ 83 w 107" name="T18"/>
                <a:gd fmla="*/ 67 h 88" name="T19"/>
                <a:gd fmla="*/ 83 w 107" name="T20"/>
                <a:gd fmla="*/ 63 h 88" name="T21"/>
                <a:gd fmla="*/ 24 w 107" name="T22"/>
                <a:gd fmla="*/ 63 h 88" name="T23"/>
                <a:gd fmla="*/ 24 w 107" name="T24"/>
                <a:gd fmla="*/ 7 h 88" name="T25"/>
                <a:gd fmla="*/ 24 w 107" name="T26"/>
                <a:gd fmla="*/ 3 h 88" name="T27"/>
                <a:gd fmla="*/ 22 w 107" name="T28"/>
                <a:gd fmla="*/ 0 h 88" name="T29"/>
                <a:gd fmla="*/ 20 w 107" name="T30"/>
                <a:gd fmla="*/ 0 h 88" name="T31"/>
                <a:gd fmla="*/ 18 w 107" name="T32"/>
                <a:gd fmla="*/ 0 h 88" name="T33"/>
                <a:gd fmla="*/ 18 w 107" name="T34"/>
                <a:gd fmla="*/ 69 h 88" name="T35"/>
                <a:gd fmla="*/ 20 w 107" name="T36"/>
                <a:gd fmla="*/ 70 h 88" name="T37"/>
                <a:gd fmla="*/ 22 w 107" name="T38"/>
                <a:gd fmla="*/ 69 h 88" name="T39"/>
                <a:gd fmla="*/ 24 w 107" name="T40"/>
                <a:gd fmla="*/ 67 h 88" name="T41"/>
                <a:gd fmla="*/ 24 w 107" name="T42"/>
                <a:gd fmla="*/ 63 h 88" name="T43"/>
                <a:gd fmla="*/ 36 w 107" name="T44"/>
                <a:gd fmla="*/ 51 h 88" name="T45"/>
                <a:gd fmla="*/ 36 w 107" name="T46"/>
                <a:gd fmla="*/ 55 h 88" name="T47"/>
                <a:gd fmla="*/ 33 w 107" name="T48"/>
                <a:gd fmla="*/ 58 h 88" name="T49"/>
                <a:gd fmla="*/ 31 w 107" name="T50"/>
                <a:gd fmla="*/ 59 h 88" name="T51"/>
                <a:gd fmla="*/ 29 w 107" name="T52"/>
                <a:gd fmla="*/ 58 h 88" name="T53"/>
                <a:gd fmla="*/ 29 w 107" name="T54"/>
                <a:gd fmla="*/ 12 h 88" name="T55"/>
                <a:gd fmla="*/ 31 w 107" name="T56"/>
                <a:gd fmla="*/ 11 h 88" name="T57"/>
                <a:gd fmla="*/ 33 w 107" name="T58"/>
                <a:gd fmla="*/ 12 h 88" name="T59"/>
                <a:gd fmla="*/ 36 w 107" name="T60"/>
                <a:gd fmla="*/ 14 h 88" name="T61"/>
                <a:gd fmla="*/ 36 w 107" name="T62"/>
                <a:gd fmla="*/ 18 h 88" name="T63"/>
                <a:gd fmla="*/ 36 w 107" name="T64"/>
                <a:gd fmla="*/ 51 h 88" name="T65"/>
                <a:gd fmla="*/ 61 w 107" name="T66"/>
                <a:gd fmla="*/ 80 h 88" name="T67"/>
                <a:gd fmla="*/ 54 w 107" name="T68"/>
                <a:gd fmla="*/ 88 h 88" name="T69"/>
                <a:gd fmla="*/ 46 w 107" name="T70"/>
                <a:gd fmla="*/ 80 h 88" name="T71"/>
                <a:gd fmla="*/ 46 w 107" name="T72"/>
                <a:gd fmla="*/ 24 h 88" name="T73"/>
                <a:gd fmla="*/ 54 w 107" name="T74"/>
                <a:gd fmla="*/ 16 h 88" name="T75"/>
                <a:gd fmla="*/ 61 w 107" name="T76"/>
                <a:gd fmla="*/ 24 h 88" name="T77"/>
                <a:gd fmla="*/ 61 w 107" name="T78"/>
                <a:gd fmla="*/ 80 h 88" name="T79"/>
                <a:gd fmla="*/ 71 w 107" name="T80"/>
                <a:gd fmla="*/ 51 h 88" name="T81"/>
                <a:gd fmla="*/ 71 w 107" name="T82"/>
                <a:gd fmla="*/ 55 h 88" name="T83"/>
                <a:gd fmla="*/ 74 w 107" name="T84"/>
                <a:gd fmla="*/ 58 h 88" name="T85"/>
                <a:gd fmla="*/ 76 w 107" name="T86"/>
                <a:gd fmla="*/ 59 h 88" name="T87"/>
                <a:gd fmla="*/ 78 w 107" name="T88"/>
                <a:gd fmla="*/ 58 h 88" name="T89"/>
                <a:gd fmla="*/ 78 w 107" name="T90"/>
                <a:gd fmla="*/ 12 h 88" name="T91"/>
                <a:gd fmla="*/ 76 w 107" name="T92"/>
                <a:gd fmla="*/ 11 h 88" name="T93"/>
                <a:gd fmla="*/ 74 w 107" name="T94"/>
                <a:gd fmla="*/ 12 h 88" name="T95"/>
                <a:gd fmla="*/ 71 w 107" name="T96"/>
                <a:gd fmla="*/ 14 h 88" name="T97"/>
                <a:gd fmla="*/ 71 w 107" name="T98"/>
                <a:gd fmla="*/ 18 h 88" name="T99"/>
                <a:gd fmla="*/ 71 w 107" name="T100"/>
                <a:gd fmla="*/ 51 h 88" name="T10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b="b" l="0" r="r" t="0"/>
              <a:pathLst>
                <a:path h="88" w="107">
                  <a:moveTo>
                    <a:pt x="83" y="63"/>
                  </a:moveTo>
                  <a:cubicBezTo>
                    <a:pt x="97" y="47"/>
                    <a:pt x="97" y="23"/>
                    <a:pt x="83" y="7"/>
                  </a:cubicBezTo>
                  <a:cubicBezTo>
                    <a:pt x="82" y="6"/>
                    <a:pt x="82" y="4"/>
                    <a:pt x="83" y="3"/>
                  </a:cubicBezTo>
                  <a:cubicBezTo>
                    <a:pt x="85" y="0"/>
                    <a:pt x="85" y="0"/>
                    <a:pt x="85" y="0"/>
                  </a:cubicBezTo>
                  <a:cubicBezTo>
                    <a:pt x="86" y="0"/>
                    <a:pt x="86" y="0"/>
                    <a:pt x="87" y="0"/>
                  </a:cubicBezTo>
                  <a:cubicBezTo>
                    <a:pt x="88" y="0"/>
                    <a:pt x="89" y="0"/>
                    <a:pt x="89" y="0"/>
                  </a:cubicBezTo>
                  <a:cubicBezTo>
                    <a:pt x="107" y="20"/>
                    <a:pt x="107" y="50"/>
                    <a:pt x="89" y="69"/>
                  </a:cubicBezTo>
                  <a:cubicBezTo>
                    <a:pt x="89" y="70"/>
                    <a:pt x="88" y="70"/>
                    <a:pt x="87" y="70"/>
                  </a:cubicBezTo>
                  <a:cubicBezTo>
                    <a:pt x="86" y="70"/>
                    <a:pt x="86" y="70"/>
                    <a:pt x="85" y="69"/>
                  </a:cubicBezTo>
                  <a:cubicBezTo>
                    <a:pt x="83" y="67"/>
                    <a:pt x="83" y="67"/>
                    <a:pt x="83" y="67"/>
                  </a:cubicBezTo>
                  <a:cubicBezTo>
                    <a:pt x="82" y="65"/>
                    <a:pt x="82" y="64"/>
                    <a:pt x="83" y="63"/>
                  </a:cubicBezTo>
                  <a:close/>
                  <a:moveTo>
                    <a:pt x="24" y="63"/>
                  </a:moveTo>
                  <a:cubicBezTo>
                    <a:pt x="10" y="47"/>
                    <a:pt x="10" y="23"/>
                    <a:pt x="24" y="7"/>
                  </a:cubicBezTo>
                  <a:cubicBezTo>
                    <a:pt x="25" y="6"/>
                    <a:pt x="25" y="4"/>
                    <a:pt x="24" y="3"/>
                  </a:cubicBezTo>
                  <a:cubicBezTo>
                    <a:pt x="22" y="0"/>
                    <a:pt x="22" y="0"/>
                    <a:pt x="22" y="0"/>
                  </a:cubicBezTo>
                  <a:cubicBezTo>
                    <a:pt x="21" y="0"/>
                    <a:pt x="21" y="0"/>
                    <a:pt x="20" y="0"/>
                  </a:cubicBezTo>
                  <a:cubicBezTo>
                    <a:pt x="19" y="0"/>
                    <a:pt x="18" y="0"/>
                    <a:pt x="18" y="0"/>
                  </a:cubicBezTo>
                  <a:cubicBezTo>
                    <a:pt x="0" y="20"/>
                    <a:pt x="0" y="50"/>
                    <a:pt x="18" y="69"/>
                  </a:cubicBezTo>
                  <a:cubicBezTo>
                    <a:pt x="18" y="70"/>
                    <a:pt x="19" y="70"/>
                    <a:pt x="20" y="70"/>
                  </a:cubicBezTo>
                  <a:cubicBezTo>
                    <a:pt x="21" y="70"/>
                    <a:pt x="21" y="70"/>
                    <a:pt x="22" y="69"/>
                  </a:cubicBezTo>
                  <a:cubicBezTo>
                    <a:pt x="24" y="67"/>
                    <a:pt x="24" y="67"/>
                    <a:pt x="24" y="67"/>
                  </a:cubicBezTo>
                  <a:cubicBezTo>
                    <a:pt x="25" y="65"/>
                    <a:pt x="25" y="64"/>
                    <a:pt x="24" y="63"/>
                  </a:cubicBezTo>
                  <a:close/>
                  <a:moveTo>
                    <a:pt x="36" y="51"/>
                  </a:moveTo>
                  <a:cubicBezTo>
                    <a:pt x="37" y="53"/>
                    <a:pt x="37" y="54"/>
                    <a:pt x="36" y="55"/>
                  </a:cubicBezTo>
                  <a:cubicBezTo>
                    <a:pt x="33" y="58"/>
                    <a:pt x="33" y="58"/>
                    <a:pt x="33" y="58"/>
                  </a:cubicBezTo>
                  <a:cubicBezTo>
                    <a:pt x="33" y="58"/>
                    <a:pt x="32" y="59"/>
                    <a:pt x="31" y="59"/>
                  </a:cubicBezTo>
                  <a:cubicBezTo>
                    <a:pt x="30" y="58"/>
                    <a:pt x="30" y="58"/>
                    <a:pt x="29" y="58"/>
                  </a:cubicBezTo>
                  <a:cubicBezTo>
                    <a:pt x="18" y="44"/>
                    <a:pt x="18" y="25"/>
                    <a:pt x="29" y="12"/>
                  </a:cubicBezTo>
                  <a:cubicBezTo>
                    <a:pt x="30" y="11"/>
                    <a:pt x="30" y="11"/>
                    <a:pt x="31" y="11"/>
                  </a:cubicBezTo>
                  <a:cubicBezTo>
                    <a:pt x="32" y="11"/>
                    <a:pt x="33" y="11"/>
                    <a:pt x="33" y="12"/>
                  </a:cubicBezTo>
                  <a:cubicBezTo>
                    <a:pt x="36" y="14"/>
                    <a:pt x="36" y="14"/>
                    <a:pt x="36" y="14"/>
                  </a:cubicBezTo>
                  <a:cubicBezTo>
                    <a:pt x="37" y="15"/>
                    <a:pt x="37" y="17"/>
                    <a:pt x="36" y="18"/>
                  </a:cubicBezTo>
                  <a:cubicBezTo>
                    <a:pt x="28" y="28"/>
                    <a:pt x="28" y="42"/>
                    <a:pt x="36" y="51"/>
                  </a:cubicBezTo>
                  <a:close/>
                  <a:moveTo>
                    <a:pt x="61" y="80"/>
                  </a:moveTo>
                  <a:cubicBezTo>
                    <a:pt x="61" y="84"/>
                    <a:pt x="58" y="88"/>
                    <a:pt x="54" y="88"/>
                  </a:cubicBezTo>
                  <a:cubicBezTo>
                    <a:pt x="49" y="88"/>
                    <a:pt x="46" y="84"/>
                    <a:pt x="46" y="80"/>
                  </a:cubicBezTo>
                  <a:cubicBezTo>
                    <a:pt x="46" y="60"/>
                    <a:pt x="46" y="44"/>
                    <a:pt x="46" y="24"/>
                  </a:cubicBezTo>
                  <a:cubicBezTo>
                    <a:pt x="46" y="19"/>
                    <a:pt x="49" y="16"/>
                    <a:pt x="54" y="16"/>
                  </a:cubicBezTo>
                  <a:cubicBezTo>
                    <a:pt x="58" y="16"/>
                    <a:pt x="61" y="19"/>
                    <a:pt x="61" y="24"/>
                  </a:cubicBezTo>
                  <a:cubicBezTo>
                    <a:pt x="61" y="44"/>
                    <a:pt x="61" y="60"/>
                    <a:pt x="61" y="80"/>
                  </a:cubicBezTo>
                  <a:close/>
                  <a:moveTo>
                    <a:pt x="71" y="51"/>
                  </a:moveTo>
                  <a:cubicBezTo>
                    <a:pt x="70" y="53"/>
                    <a:pt x="70" y="54"/>
                    <a:pt x="71" y="55"/>
                  </a:cubicBezTo>
                  <a:cubicBezTo>
                    <a:pt x="74" y="58"/>
                    <a:pt x="74" y="58"/>
                    <a:pt x="74" y="58"/>
                  </a:cubicBezTo>
                  <a:cubicBezTo>
                    <a:pt x="74" y="58"/>
                    <a:pt x="75" y="59"/>
                    <a:pt x="76" y="59"/>
                  </a:cubicBezTo>
                  <a:cubicBezTo>
                    <a:pt x="77" y="58"/>
                    <a:pt x="77" y="58"/>
                    <a:pt x="78" y="58"/>
                  </a:cubicBezTo>
                  <a:cubicBezTo>
                    <a:pt x="89" y="44"/>
                    <a:pt x="89" y="25"/>
                    <a:pt x="78" y="12"/>
                  </a:cubicBezTo>
                  <a:cubicBezTo>
                    <a:pt x="77" y="11"/>
                    <a:pt x="77" y="11"/>
                    <a:pt x="76" y="11"/>
                  </a:cubicBezTo>
                  <a:cubicBezTo>
                    <a:pt x="75" y="11"/>
                    <a:pt x="74" y="11"/>
                    <a:pt x="74" y="12"/>
                  </a:cubicBezTo>
                  <a:cubicBezTo>
                    <a:pt x="71" y="14"/>
                    <a:pt x="71" y="14"/>
                    <a:pt x="71" y="14"/>
                  </a:cubicBezTo>
                  <a:cubicBezTo>
                    <a:pt x="70" y="15"/>
                    <a:pt x="70" y="17"/>
                    <a:pt x="71" y="18"/>
                  </a:cubicBezTo>
                  <a:cubicBezTo>
                    <a:pt x="79" y="28"/>
                    <a:pt x="79" y="42"/>
                    <a:pt x="71" y="51"/>
                  </a:cubicBezTo>
                  <a:close/>
                </a:path>
              </a:pathLst>
            </a:custGeom>
            <a:solidFill>
              <a:schemeClr val="bg1"/>
            </a:solidFill>
            <a:ln>
              <a:noFill/>
            </a:ln>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grpSp>
          <p:nvGrpSpPr>
            <p:cNvPr id="27" name="Group 26"/>
            <p:cNvGrpSpPr/>
            <p:nvPr/>
          </p:nvGrpSpPr>
          <p:grpSpPr>
            <a:xfrm>
              <a:off x="6227058" y="4279623"/>
              <a:ext cx="496232" cy="415544"/>
              <a:chOff x="5099051" y="3930651"/>
              <a:chExt cx="390525" cy="327025"/>
            </a:xfrm>
            <a:solidFill>
              <a:schemeClr val="bg1"/>
            </a:solidFill>
          </p:grpSpPr>
          <p:sp>
            <p:nvSpPr>
              <p:cNvPr id="28" name="Freeform 103"/>
              <p:cNvSpPr/>
              <p:nvPr/>
            </p:nvSpPr>
            <p:spPr bwMode="auto">
              <a:xfrm>
                <a:off x="5165726" y="4027488"/>
                <a:ext cx="255588" cy="230188"/>
              </a:xfrm>
              <a:custGeom>
                <a:gdLst>
                  <a:gd fmla="*/ 0 w 161" name="T0"/>
                  <a:gd fmla="*/ 62 h 145" name="T1"/>
                  <a:gd fmla="*/ 0 w 161" name="T2"/>
                  <a:gd fmla="*/ 145 h 145" name="T3"/>
                  <a:gd fmla="*/ 31 w 161" name="T4"/>
                  <a:gd fmla="*/ 145 h 145" name="T5"/>
                  <a:gd fmla="*/ 130 w 161" name="T6"/>
                  <a:gd fmla="*/ 145 h 145" name="T7"/>
                  <a:gd fmla="*/ 161 w 161" name="T8"/>
                  <a:gd fmla="*/ 145 h 145" name="T9"/>
                  <a:gd fmla="*/ 161 w 161" name="T10"/>
                  <a:gd fmla="*/ 62 h 145" name="T11"/>
                  <a:gd fmla="*/ 81 w 161" name="T12"/>
                  <a:gd fmla="*/ 0 h 145" name="T13"/>
                  <a:gd fmla="*/ 0 w 161" name="T14"/>
                  <a:gd fmla="*/ 62 h 145"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145" w="161">
                    <a:moveTo>
                      <a:pt x="0" y="62"/>
                    </a:moveTo>
                    <a:lnTo>
                      <a:pt x="0" y="145"/>
                    </a:lnTo>
                    <a:lnTo>
                      <a:pt x="31" y="145"/>
                    </a:lnTo>
                    <a:lnTo>
                      <a:pt x="130" y="145"/>
                    </a:lnTo>
                    <a:lnTo>
                      <a:pt x="161" y="145"/>
                    </a:lnTo>
                    <a:lnTo>
                      <a:pt x="161" y="62"/>
                    </a:lnTo>
                    <a:lnTo>
                      <a:pt x="81" y="0"/>
                    </a:lnTo>
                    <a:lnTo>
                      <a:pt x="0" y="62"/>
                    </a:ln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29" name="Freeform 104"/>
              <p:cNvSpPr/>
              <p:nvPr/>
            </p:nvSpPr>
            <p:spPr bwMode="auto">
              <a:xfrm>
                <a:off x="5099051" y="3930651"/>
                <a:ext cx="390525" cy="195263"/>
              </a:xfrm>
              <a:custGeom>
                <a:gdLst>
                  <a:gd fmla="*/ 225 w 246" name="T0"/>
                  <a:gd fmla="*/ 80 h 123" name="T1"/>
                  <a:gd fmla="*/ 225 w 246" name="T2"/>
                  <a:gd fmla="*/ 21 h 123" name="T3"/>
                  <a:gd fmla="*/ 182 w 246" name="T4"/>
                  <a:gd fmla="*/ 21 h 123" name="T5"/>
                  <a:gd fmla="*/ 182 w 246" name="T6"/>
                  <a:gd fmla="*/ 47 h 123" name="T7"/>
                  <a:gd fmla="*/ 123 w 246" name="T8"/>
                  <a:gd fmla="*/ 0 h 123" name="T9"/>
                  <a:gd fmla="*/ 123 w 246" name="T10"/>
                  <a:gd fmla="*/ 0 h 123" name="T11"/>
                  <a:gd fmla="*/ 123 w 246" name="T12"/>
                  <a:gd fmla="*/ 0 h 123" name="T13"/>
                  <a:gd fmla="*/ 123 w 246" name="T14"/>
                  <a:gd fmla="*/ 0 h 123" name="T15"/>
                  <a:gd fmla="*/ 123 w 246" name="T16"/>
                  <a:gd fmla="*/ 0 h 123" name="T17"/>
                  <a:gd fmla="*/ 0 w 246" name="T18"/>
                  <a:gd fmla="*/ 97 h 123" name="T19"/>
                  <a:gd fmla="*/ 21 w 246" name="T20"/>
                  <a:gd fmla="*/ 123 h 123" name="T21"/>
                  <a:gd fmla="*/ 123 w 246" name="T22"/>
                  <a:gd fmla="*/ 42 h 123" name="T23"/>
                  <a:gd fmla="*/ 225 w 246" name="T24"/>
                  <a:gd fmla="*/ 123 h 123" name="T25"/>
                  <a:gd fmla="*/ 246 w 246" name="T26"/>
                  <a:gd fmla="*/ 97 h 123" name="T27"/>
                  <a:gd fmla="*/ 225 w 246" name="T28"/>
                  <a:gd fmla="*/ 80 h 123" name="T2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b="b" l="0" r="r" t="0"/>
                <a:pathLst>
                  <a:path h="123" w="246">
                    <a:moveTo>
                      <a:pt x="225" y="80"/>
                    </a:moveTo>
                    <a:lnTo>
                      <a:pt x="225" y="21"/>
                    </a:lnTo>
                    <a:lnTo>
                      <a:pt x="182" y="21"/>
                    </a:lnTo>
                    <a:lnTo>
                      <a:pt x="182" y="47"/>
                    </a:lnTo>
                    <a:lnTo>
                      <a:pt x="123" y="0"/>
                    </a:lnTo>
                    <a:lnTo>
                      <a:pt x="123" y="0"/>
                    </a:lnTo>
                    <a:lnTo>
                      <a:pt x="123" y="0"/>
                    </a:lnTo>
                    <a:lnTo>
                      <a:pt x="123" y="0"/>
                    </a:lnTo>
                    <a:lnTo>
                      <a:pt x="123" y="0"/>
                    </a:lnTo>
                    <a:lnTo>
                      <a:pt x="0" y="97"/>
                    </a:lnTo>
                    <a:lnTo>
                      <a:pt x="21" y="123"/>
                    </a:lnTo>
                    <a:lnTo>
                      <a:pt x="123" y="42"/>
                    </a:lnTo>
                    <a:lnTo>
                      <a:pt x="225" y="123"/>
                    </a:lnTo>
                    <a:lnTo>
                      <a:pt x="246" y="97"/>
                    </a:lnTo>
                    <a:lnTo>
                      <a:pt x="225" y="80"/>
                    </a:ln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grpSp>
      </p:grpSp>
      <p:sp>
        <p:nvSpPr>
          <p:cNvPr id="30" name="Content Placeholder 2"/>
          <p:cNvSpPr txBox="1"/>
          <p:nvPr/>
        </p:nvSpPr>
        <p:spPr>
          <a:xfrm>
            <a:off x="4820637" y="366080"/>
            <a:ext cx="3217476" cy="365608"/>
          </a:xfrm>
          <a:prstGeom prst="rect">
            <a:avLst/>
          </a:prstGeom>
        </p:spPr>
        <p:txBody>
          <a:bodyPr anchor="t" bIns="0" lIns="0" rIns="0" rtlCol="0" tIns="0" vert="horz" wrap="square">
            <a:spAutoFit/>
          </a:bodyPr>
          <a:lstStyle>
            <a:lvl1pPr algn="r" defTabSz="457200" eaLnBrk="1" hangingPunct="1" indent="0" latinLnBrk="0" marL="0" rtl="0">
              <a:spcBef>
                <a:spcPct val="20000"/>
              </a:spcBef>
              <a:spcAft>
                <a:spcPts val="600"/>
              </a:spcAft>
              <a:buClr>
                <a:schemeClr val="accent1">
                  <a:lumMod val="75000"/>
                </a:schemeClr>
              </a:buClr>
              <a:buSzPct val="145000"/>
              <a:buFont typeface="Arial"/>
              <a:buNone/>
              <a:defRPr cap="none" kern="1200" sz="2100">
                <a:solidFill>
                  <a:schemeClr val="tx1"/>
                </a:solidFill>
                <a:effectLst/>
                <a:latin typeface="+mn-lt"/>
                <a:ea typeface="+mn-ea"/>
                <a:cs typeface="+mn-cs"/>
              </a:defRPr>
            </a:lvl1pPr>
            <a:lvl2pPr algn="ctr" defTabSz="457200" eaLnBrk="1" hangingPunct="1" indent="0" latinLnBrk="0" marL="457200" rtl="0">
              <a:spcBef>
                <a:spcPct val="20000"/>
              </a:spcBef>
              <a:spcAft>
                <a:spcPts val="600"/>
              </a:spcAft>
              <a:buClr>
                <a:schemeClr val="accent1">
                  <a:lumMod val="75000"/>
                </a:schemeClr>
              </a:buClr>
              <a:buSzPct val="145000"/>
              <a:buFont typeface="Arial"/>
              <a:buNone/>
              <a:defRPr cap="none" kern="1200" sz="2000">
                <a:solidFill>
                  <a:schemeClr val="tx1">
                    <a:tint val="75000"/>
                  </a:schemeClr>
                </a:solidFill>
                <a:effectLst/>
                <a:latin typeface="+mn-lt"/>
                <a:ea typeface="+mn-ea"/>
                <a:cs typeface="+mn-cs"/>
              </a:defRPr>
            </a:lvl2pPr>
            <a:lvl3pPr algn="ctr" defTabSz="457200" eaLnBrk="1" hangingPunct="1" indent="0" latinLnBrk="0" marL="914400" rtl="0">
              <a:spcBef>
                <a:spcPct val="20000"/>
              </a:spcBef>
              <a:spcAft>
                <a:spcPts val="600"/>
              </a:spcAft>
              <a:buClr>
                <a:schemeClr val="accent1">
                  <a:lumMod val="75000"/>
                </a:schemeClr>
              </a:buClr>
              <a:buSzPct val="145000"/>
              <a:buFont typeface="Arial"/>
              <a:buNone/>
              <a:defRPr cap="none" kern="1200" sz="1800">
                <a:solidFill>
                  <a:schemeClr val="tx1">
                    <a:tint val="75000"/>
                  </a:schemeClr>
                </a:solidFill>
                <a:effectLst/>
                <a:latin typeface="+mn-lt"/>
                <a:ea typeface="+mn-ea"/>
                <a:cs typeface="+mn-cs"/>
              </a:defRPr>
            </a:lvl3pPr>
            <a:lvl4pPr algn="ctr" defTabSz="457200" eaLnBrk="1" hangingPunct="1" indent="0" latinLnBrk="0" marL="1371600" rtl="0">
              <a:spcBef>
                <a:spcPct val="20000"/>
              </a:spcBef>
              <a:spcAft>
                <a:spcPts val="600"/>
              </a:spcAft>
              <a:buClr>
                <a:schemeClr val="accent1">
                  <a:lumMod val="75000"/>
                </a:schemeClr>
              </a:buClr>
              <a:buSzPct val="145000"/>
              <a:buFont typeface="Arial"/>
              <a:buNone/>
              <a:defRPr cap="none" kern="1200" sz="1600">
                <a:solidFill>
                  <a:schemeClr val="tx1">
                    <a:tint val="75000"/>
                  </a:schemeClr>
                </a:solidFill>
                <a:effectLst/>
                <a:latin typeface="+mn-lt"/>
                <a:ea typeface="+mn-ea"/>
                <a:cs typeface="+mn-cs"/>
              </a:defRPr>
            </a:lvl4pPr>
            <a:lvl5pPr algn="ctr" defTabSz="457200" eaLnBrk="1" hangingPunct="1" indent="0" latinLnBrk="0" marL="18288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5pPr>
            <a:lvl6pPr algn="ctr" defTabSz="457200" eaLnBrk="1" hangingPunct="1" indent="0" latinLnBrk="0" marL="22860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6pPr>
            <a:lvl7pPr algn="ctr" defTabSz="457200" eaLnBrk="1" hangingPunct="1" indent="0" latinLnBrk="0" marL="27432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7pPr>
            <a:lvl8pPr algn="ctr" defTabSz="457200" eaLnBrk="1" hangingPunct="1" indent="0" latinLnBrk="0" marL="32004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8pPr>
            <a:lvl9pPr algn="ctr" defTabSz="457200" eaLnBrk="1" hangingPunct="1" indent="0" latinLnBrk="0" marL="36576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9pPr>
          </a:lstStyle>
          <a:p>
            <a:pPr algn="ctr"/>
            <a:r>
              <a:rPr altLang="en-US" b="1" lang="zh-CN" sz="2399">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点击添加相关标题文字</a:t>
            </a:r>
          </a:p>
        </p:txBody>
      </p:sp>
      <p:sp>
        <p:nvSpPr>
          <p:cNvPr id="31" name="Text Box 11"/>
          <p:cNvSpPr txBox="1">
            <a:spLocks noChangeArrowheads="1"/>
          </p:cNvSpPr>
          <p:nvPr/>
        </p:nvSpPr>
        <p:spPr bwMode="auto">
          <a:xfrm>
            <a:off x="5108654" y="727938"/>
            <a:ext cx="2641443" cy="182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wrap="square">
            <a:spAutoFit/>
          </a:bodyPr>
          <a:lstStyle>
            <a:lvl1pPr eaLnBrk="0" hangingPunct="0">
              <a:defRPr>
                <a:solidFill>
                  <a:schemeClr val="tx1"/>
                </a:solidFill>
                <a:latin charset="0" panose="020f0502020204030204" pitchFamily="34" typeface="Calibri"/>
                <a:ea charset="-122" typeface="宋体"/>
              </a:defRPr>
            </a:lvl1pPr>
            <a:lvl2pPr eaLnBrk="0" hangingPunct="0" indent="-285750" marL="742950">
              <a:defRPr>
                <a:solidFill>
                  <a:schemeClr val="tx1"/>
                </a:solidFill>
                <a:latin charset="0" panose="020f0502020204030204" pitchFamily="34" typeface="Calibri"/>
                <a:ea charset="-122" typeface="宋体"/>
              </a:defRPr>
            </a:lvl2pPr>
            <a:lvl3pPr eaLnBrk="0" hangingPunct="0" indent="-228600" marL="1143000">
              <a:defRPr>
                <a:solidFill>
                  <a:schemeClr val="tx1"/>
                </a:solidFill>
                <a:latin charset="0" panose="020f0502020204030204" pitchFamily="34" typeface="Calibri"/>
                <a:ea charset="-122" typeface="宋体"/>
              </a:defRPr>
            </a:lvl3pPr>
            <a:lvl4pPr eaLnBrk="0" hangingPunct="0" indent="-228600" marL="1600200">
              <a:defRPr>
                <a:solidFill>
                  <a:schemeClr val="tx1"/>
                </a:solidFill>
                <a:latin charset="0" panose="020f0502020204030204" pitchFamily="34" typeface="Calibri"/>
                <a:ea charset="-122" typeface="宋体"/>
              </a:defRPr>
            </a:lvl4pPr>
            <a:lvl5pPr eaLnBrk="0" hangingPunct="0" indent="-228600" marL="2057400">
              <a:defRPr>
                <a:solidFill>
                  <a:schemeClr val="tx1"/>
                </a:solidFill>
                <a:latin charset="0" panose="020f0502020204030204" pitchFamily="34" typeface="Calibri"/>
                <a:ea charset="-122" typeface="宋体"/>
              </a:defRPr>
            </a:lvl5pPr>
            <a:lvl6pPr eaLnBrk="0" fontAlgn="base" hangingPunct="0" indent="-228600" marL="2514600">
              <a:spcBef>
                <a:spcPct val="0"/>
              </a:spcBef>
              <a:spcAft>
                <a:spcPct val="0"/>
              </a:spcAft>
              <a:defRPr>
                <a:solidFill>
                  <a:schemeClr val="tx1"/>
                </a:solidFill>
                <a:latin charset="0" panose="020f0502020204030204" pitchFamily="34" typeface="Calibri"/>
                <a:ea charset="-122" typeface="宋体"/>
              </a:defRPr>
            </a:lvl6pPr>
            <a:lvl7pPr eaLnBrk="0" fontAlgn="base" hangingPunct="0" indent="-228600" marL="2971800">
              <a:spcBef>
                <a:spcPct val="0"/>
              </a:spcBef>
              <a:spcAft>
                <a:spcPct val="0"/>
              </a:spcAft>
              <a:defRPr>
                <a:solidFill>
                  <a:schemeClr val="tx1"/>
                </a:solidFill>
                <a:latin charset="0" panose="020f0502020204030204" pitchFamily="34" typeface="Calibri"/>
                <a:ea charset="-122" typeface="宋体"/>
              </a:defRPr>
            </a:lvl7pPr>
            <a:lvl8pPr eaLnBrk="0" fontAlgn="base" hangingPunct="0" indent="-228600" marL="3429000">
              <a:spcBef>
                <a:spcPct val="0"/>
              </a:spcBef>
              <a:spcAft>
                <a:spcPct val="0"/>
              </a:spcAft>
              <a:defRPr>
                <a:solidFill>
                  <a:schemeClr val="tx1"/>
                </a:solidFill>
                <a:latin charset="0" panose="020f0502020204030204" pitchFamily="34" typeface="Calibri"/>
                <a:ea charset="-122" typeface="宋体"/>
              </a:defRPr>
            </a:lvl8pPr>
            <a:lvl9pPr eaLnBrk="0" fontAlgn="base" hangingPunct="0" indent="-228600" marL="3886200">
              <a:spcBef>
                <a:spcPct val="0"/>
              </a:spcBef>
              <a:spcAft>
                <a:spcPct val="0"/>
              </a:spcAft>
              <a:defRPr>
                <a:solidFill>
                  <a:schemeClr val="tx1"/>
                </a:solidFill>
                <a:latin charset="0" panose="020f0502020204030204" pitchFamily="34" typeface="Calibri"/>
                <a:ea charset="-122" typeface="宋体"/>
              </a:defRPr>
            </a:lvl9pPr>
          </a:lstStyle>
          <a:p>
            <a:pPr algn="ctr" eaLnBrk="1" hangingPunct="1">
              <a:defRPr/>
            </a:pPr>
            <a:r>
              <a:rPr altLang="zh-CN" lang="en-US" sz="12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CLICK TO ADD CAPTION TEXT</a:t>
            </a:r>
          </a:p>
        </p:txBody>
      </p:sp>
    </p:spTree>
    <p:extLst>
      <p:ext uri="{BB962C8B-B14F-4D97-AF65-F5344CB8AC3E}">
        <p14:creationId val="4150286925"/>
      </p:ext>
    </p:extLst>
  </p:cSld>
  <p:clrMapOvr>
    <a:masterClrMapping/>
  </p:clrMapOvr>
  <mc:AlternateContent>
    <mc:Choice Requires="p14">
      <p:transition p14:dur="900" spd="slow">
        <p14:warp dir="in"/>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decel="100000" fill="hold" id="5" nodeType="afterEffect" presetClass="entr" presetID="49" presetSubtype="0">
                                  <p:stCondLst>
                                    <p:cond delay="0"/>
                                  </p:stCondLst>
                                  <p:childTnLst>
                                    <p:set>
                                      <p:cBhvr>
                                        <p:cTn dur="1" fill="hold" id="6">
                                          <p:stCondLst>
                                            <p:cond delay="0"/>
                                          </p:stCondLst>
                                        </p:cTn>
                                        <p:tgtEl>
                                          <p:spTgt spid="2"/>
                                        </p:tgtEl>
                                        <p:attrNameLst>
                                          <p:attrName>style.visibility</p:attrName>
                                        </p:attrNameLst>
                                      </p:cBhvr>
                                      <p:to>
                                        <p:strVal val="visible"/>
                                      </p:to>
                                    </p:set>
                                    <p:anim calcmode="lin" valueType="num">
                                      <p:cBhvr>
                                        <p:cTn dur="500" fill="hold" id="7"/>
                                        <p:tgtEl>
                                          <p:spTgt spid="2"/>
                                        </p:tgtEl>
                                        <p:attrNameLst>
                                          <p:attrName>ppt_w</p:attrName>
                                        </p:attrNameLst>
                                      </p:cBhvr>
                                      <p:tavLst>
                                        <p:tav tm="0">
                                          <p:val>
                                            <p:fltVal val="0"/>
                                          </p:val>
                                        </p:tav>
                                        <p:tav tm="100000">
                                          <p:val>
                                            <p:strVal val="#ppt_w"/>
                                          </p:val>
                                        </p:tav>
                                      </p:tavLst>
                                    </p:anim>
                                    <p:anim calcmode="lin" valueType="num">
                                      <p:cBhvr>
                                        <p:cTn dur="500" fill="hold" id="8"/>
                                        <p:tgtEl>
                                          <p:spTgt spid="2"/>
                                        </p:tgtEl>
                                        <p:attrNameLst>
                                          <p:attrName>ppt_h</p:attrName>
                                        </p:attrNameLst>
                                      </p:cBhvr>
                                      <p:tavLst>
                                        <p:tav tm="0">
                                          <p:val>
                                            <p:fltVal val="0"/>
                                          </p:val>
                                        </p:tav>
                                        <p:tav tm="100000">
                                          <p:val>
                                            <p:strVal val="#ppt_h"/>
                                          </p:val>
                                        </p:tav>
                                      </p:tavLst>
                                    </p:anim>
                                    <p:anim calcmode="lin" valueType="num">
                                      <p:cBhvr>
                                        <p:cTn dur="500" fill="hold" id="9"/>
                                        <p:tgtEl>
                                          <p:spTgt spid="2"/>
                                        </p:tgtEl>
                                        <p:attrNameLst>
                                          <p:attrName>style.rotation</p:attrName>
                                        </p:attrNameLst>
                                      </p:cBhvr>
                                      <p:tavLst>
                                        <p:tav tm="0">
                                          <p:val>
                                            <p:fltVal val="360"/>
                                          </p:val>
                                        </p:tav>
                                        <p:tav tm="100000">
                                          <p:val>
                                            <p:fltVal val="0"/>
                                          </p:val>
                                        </p:tav>
                                      </p:tavLst>
                                    </p:anim>
                                    <p:animEffect filter="fade" transition="in">
                                      <p:cBhvr>
                                        <p:cTn dur="500" id="10"/>
                                        <p:tgtEl>
                                          <p:spTgt spid="2"/>
                                        </p:tgtEl>
                                      </p:cBhvr>
                                    </p:animEffect>
                                  </p:childTnLst>
                                </p:cTn>
                              </p:par>
                            </p:childTnLst>
                          </p:cTn>
                        </p:par>
                        <p:par>
                          <p:cTn fill="hold" id="11" nodeType="afterGroup">
                            <p:stCondLst>
                              <p:cond delay="500"/>
                            </p:stCondLst>
                            <p:childTnLst>
                              <p:par>
                                <p:cTn fill="hold" id="12" nodeType="afterEffect" presetClass="entr" presetID="22" presetSubtype="2">
                                  <p:stCondLst>
                                    <p:cond delay="0"/>
                                  </p:stCondLst>
                                  <p:childTnLst>
                                    <p:set>
                                      <p:cBhvr>
                                        <p:cTn dur="1" fill="hold" id="13">
                                          <p:stCondLst>
                                            <p:cond delay="0"/>
                                          </p:stCondLst>
                                        </p:cTn>
                                        <p:tgtEl>
                                          <p:spTgt spid="42"/>
                                        </p:tgtEl>
                                        <p:attrNameLst>
                                          <p:attrName>style.visibility</p:attrName>
                                        </p:attrNameLst>
                                      </p:cBhvr>
                                      <p:to>
                                        <p:strVal val="visible"/>
                                      </p:to>
                                    </p:set>
                                    <p:animEffect filter="wipe(right)" transition="in">
                                      <p:cBhvr>
                                        <p:cTn dur="500" id="14"/>
                                        <p:tgtEl>
                                          <p:spTgt spid="42"/>
                                        </p:tgtEl>
                                      </p:cBhvr>
                                    </p:animEffect>
                                  </p:childTnLst>
                                </p:cTn>
                              </p:par>
                            </p:childTnLst>
                          </p:cTn>
                        </p:par>
                        <p:par>
                          <p:cTn fill="hold" id="15" nodeType="afterGroup">
                            <p:stCondLst>
                              <p:cond delay="1000"/>
                            </p:stCondLst>
                            <p:childTnLst>
                              <p:par>
                                <p:cTn fill="hold" id="16" nodeType="afterEffect" presetClass="entr" presetID="22" presetSubtype="8">
                                  <p:stCondLst>
                                    <p:cond delay="0"/>
                                  </p:stCondLst>
                                  <p:childTnLst>
                                    <p:set>
                                      <p:cBhvr>
                                        <p:cTn dur="1" fill="hold" id="17">
                                          <p:stCondLst>
                                            <p:cond delay="0"/>
                                          </p:stCondLst>
                                        </p:cTn>
                                        <p:tgtEl>
                                          <p:spTgt spid="36"/>
                                        </p:tgtEl>
                                        <p:attrNameLst>
                                          <p:attrName>style.visibility</p:attrName>
                                        </p:attrNameLst>
                                      </p:cBhvr>
                                      <p:to>
                                        <p:strVal val="visible"/>
                                      </p:to>
                                    </p:set>
                                    <p:animEffect filter="wipe(left)" transition="in">
                                      <p:cBhvr>
                                        <p:cTn dur="500" id="18"/>
                                        <p:tgtEl>
                                          <p:spTgt spid="36"/>
                                        </p:tgtEl>
                                      </p:cBhvr>
                                    </p:animEffect>
                                  </p:childTnLst>
                                </p:cTn>
                              </p:par>
                            </p:childTnLst>
                          </p:cTn>
                        </p:par>
                        <p:par>
                          <p:cTn fill="hold" id="19" nodeType="afterGroup">
                            <p:stCondLst>
                              <p:cond delay="1500"/>
                            </p:stCondLst>
                            <p:childTnLst>
                              <p:par>
                                <p:cTn fill="hold" id="20" nodeType="afterEffect" presetClass="entr" presetID="22" presetSubtype="2">
                                  <p:stCondLst>
                                    <p:cond delay="0"/>
                                  </p:stCondLst>
                                  <p:childTnLst>
                                    <p:set>
                                      <p:cBhvr>
                                        <p:cTn dur="1" fill="hold" id="21">
                                          <p:stCondLst>
                                            <p:cond delay="0"/>
                                          </p:stCondLst>
                                        </p:cTn>
                                        <p:tgtEl>
                                          <p:spTgt spid="45"/>
                                        </p:tgtEl>
                                        <p:attrNameLst>
                                          <p:attrName>style.visibility</p:attrName>
                                        </p:attrNameLst>
                                      </p:cBhvr>
                                      <p:to>
                                        <p:strVal val="visible"/>
                                      </p:to>
                                    </p:set>
                                    <p:animEffect filter="wipe(right)" transition="in">
                                      <p:cBhvr>
                                        <p:cTn dur="500" id="22"/>
                                        <p:tgtEl>
                                          <p:spTgt spid="45"/>
                                        </p:tgtEl>
                                      </p:cBhvr>
                                    </p:animEffect>
                                  </p:childTnLst>
                                </p:cTn>
                              </p:par>
                            </p:childTnLst>
                          </p:cTn>
                        </p:par>
                        <p:par>
                          <p:cTn fill="hold" id="23" nodeType="afterGroup">
                            <p:stCondLst>
                              <p:cond delay="2000"/>
                            </p:stCondLst>
                            <p:childTnLst>
                              <p:par>
                                <p:cTn fill="hold" id="24" nodeType="afterEffect" presetClass="entr" presetID="22" presetSubtype="8">
                                  <p:stCondLst>
                                    <p:cond delay="0"/>
                                  </p:stCondLst>
                                  <p:childTnLst>
                                    <p:set>
                                      <p:cBhvr>
                                        <p:cTn dur="1" fill="hold" id="25">
                                          <p:stCondLst>
                                            <p:cond delay="0"/>
                                          </p:stCondLst>
                                        </p:cTn>
                                        <p:tgtEl>
                                          <p:spTgt spid="39"/>
                                        </p:tgtEl>
                                        <p:attrNameLst>
                                          <p:attrName>style.visibility</p:attrName>
                                        </p:attrNameLst>
                                      </p:cBhvr>
                                      <p:to>
                                        <p:strVal val="visible"/>
                                      </p:to>
                                    </p:set>
                                    <p:animEffect filter="wipe(left)" transition="in">
                                      <p:cBhvr>
                                        <p:cTn dur="500" id="26"/>
                                        <p:tgtEl>
                                          <p:spTgt spid="39"/>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2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2" name="Group 1"/>
          <p:cNvGrpSpPr/>
          <p:nvPr/>
        </p:nvGrpSpPr>
        <p:grpSpPr>
          <a:xfrm>
            <a:off x="7272275" y="5070238"/>
            <a:ext cx="1477906" cy="2162412"/>
            <a:chOff x="6895237" y="4807600"/>
            <a:chExt cx="1401351" cy="2050399"/>
          </a:xfrm>
          <a:solidFill>
            <a:schemeClr val="accent1"/>
          </a:solidFill>
        </p:grpSpPr>
        <p:sp>
          <p:nvSpPr>
            <p:cNvPr id="3" name="Freeform 2"/>
            <p:cNvSpPr/>
            <p:nvPr/>
          </p:nvSpPr>
          <p:spPr bwMode="auto">
            <a:xfrm>
              <a:off x="6895237" y="4807600"/>
              <a:ext cx="714001" cy="1408365"/>
            </a:xfrm>
            <a:custGeom>
              <a:gdLst>
                <a:gd fmla="*/ 116 w 215" name="T0"/>
                <a:gd fmla="*/ 317 h 424" name="T1"/>
                <a:gd fmla="*/ 200 w 215" name="T2"/>
                <a:gd fmla="*/ 359 h 424" name="T3"/>
                <a:gd fmla="*/ 193 w 215" name="T4"/>
                <a:gd fmla="*/ 212 h 424" name="T5"/>
                <a:gd fmla="*/ 205 w 215" name="T6"/>
                <a:gd fmla="*/ 252 h 424" name="T7"/>
                <a:gd fmla="*/ 205 w 215" name="T8"/>
                <a:gd fmla="*/ 0 h 424" name="T9"/>
                <a:gd fmla="*/ 207 w 215" name="T10"/>
                <a:gd fmla="*/ 0 h 424" name="T11"/>
                <a:gd fmla="*/ 0 w 215" name="T12"/>
                <a:gd fmla="*/ 232 h 424" name="T13"/>
                <a:gd fmla="*/ 193 w 215" name="T14"/>
                <a:gd fmla="*/ 424 h 424" name="T15"/>
                <a:gd fmla="*/ 193 w 215" name="T16"/>
                <a:gd fmla="*/ 402 h 424" name="T17"/>
                <a:gd fmla="*/ 116 w 215" name="T18"/>
                <a:gd fmla="*/ 317 h 424"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423" w="215">
                  <a:moveTo>
                    <a:pt x="116" y="317"/>
                  </a:moveTo>
                  <a:cubicBezTo>
                    <a:pt x="186" y="317"/>
                    <a:pt x="200" y="363"/>
                    <a:pt x="200" y="359"/>
                  </a:cubicBezTo>
                  <a:cubicBezTo>
                    <a:pt x="215" y="337"/>
                    <a:pt x="193" y="212"/>
                    <a:pt x="193" y="212"/>
                  </a:cubicBezTo>
                  <a:cubicBezTo>
                    <a:pt x="200" y="226"/>
                    <a:pt x="205" y="239"/>
                    <a:pt x="205" y="252"/>
                  </a:cubicBezTo>
                  <a:cubicBezTo>
                    <a:pt x="205" y="0"/>
                    <a:pt x="205" y="0"/>
                    <a:pt x="205" y="0"/>
                  </a:cubicBezTo>
                  <a:cubicBezTo>
                    <a:pt x="205" y="0"/>
                    <a:pt x="208" y="0"/>
                    <a:pt x="207" y="0"/>
                  </a:cubicBezTo>
                  <a:cubicBezTo>
                    <a:pt x="172" y="103"/>
                    <a:pt x="98" y="187"/>
                    <a:pt x="0" y="232"/>
                  </a:cubicBezTo>
                  <a:cubicBezTo>
                    <a:pt x="10" y="333"/>
                    <a:pt x="91" y="414"/>
                    <a:pt x="193" y="424"/>
                  </a:cubicBezTo>
                  <a:cubicBezTo>
                    <a:pt x="193" y="411"/>
                    <a:pt x="193" y="402"/>
                    <a:pt x="193" y="402"/>
                  </a:cubicBezTo>
                  <a:cubicBezTo>
                    <a:pt x="181" y="358"/>
                    <a:pt x="116" y="317"/>
                    <a:pt x="116" y="317"/>
                  </a:cubicBezTo>
                  <a:close/>
                </a:path>
              </a:pathLst>
            </a:custGeom>
            <a:grpFill/>
            <a:ln>
              <a:noFill/>
            </a:ln>
          </p:spPr>
          <p:txBody>
            <a:bodyPr anchor="t" anchorCtr="0" bIns="48218" compatLnSpc="1" lIns="96435" numCol="1" rIns="96435" tIns="48218" vert="horz" wrap="square">
              <a:prstTxWarp prst="textNoShape">
                <a:avLst/>
              </a:prstTxWarp>
            </a:bodyPr>
            <a:lstStyle/>
            <a:p>
              <a:endParaRPr lang="id-ID">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4" name="Freeform 3"/>
            <p:cNvSpPr/>
            <p:nvPr/>
          </p:nvSpPr>
          <p:spPr bwMode="auto">
            <a:xfrm>
              <a:off x="7575572" y="4807600"/>
              <a:ext cx="721016" cy="1408365"/>
            </a:xfrm>
            <a:custGeom>
              <a:gdLst>
                <a:gd fmla="*/ 217 w 217" name="T0"/>
                <a:gd fmla="*/ 212 h 424" name="T1"/>
                <a:gd fmla="*/ 0 w 217" name="T2"/>
                <a:gd fmla="*/ 0 h 424" name="T3"/>
                <a:gd fmla="*/ 0 w 217" name="T4"/>
                <a:gd fmla="*/ 252 h 424" name="T5"/>
                <a:gd fmla="*/ 24 w 217" name="T6"/>
                <a:gd fmla="*/ 354 h 424" name="T7"/>
                <a:gd fmla="*/ 143 w 217" name="T8"/>
                <a:gd fmla="*/ 312 h 424" name="T9"/>
                <a:gd fmla="*/ 33 w 217" name="T10"/>
                <a:gd fmla="*/ 409 h 424" name="T11"/>
                <a:gd fmla="*/ 31 w 217" name="T12"/>
                <a:gd fmla="*/ 424 h 424" name="T13"/>
                <a:gd fmla="*/ 217 w 217" name="T14"/>
                <a:gd fmla="*/ 212 h 424"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423" w="216">
                  <a:moveTo>
                    <a:pt x="217" y="212"/>
                  </a:moveTo>
                  <a:cubicBezTo>
                    <a:pt x="217" y="95"/>
                    <a:pt x="124" y="0"/>
                    <a:pt x="0" y="0"/>
                  </a:cubicBezTo>
                  <a:cubicBezTo>
                    <a:pt x="0" y="252"/>
                    <a:pt x="0" y="252"/>
                    <a:pt x="0" y="252"/>
                  </a:cubicBezTo>
                  <a:cubicBezTo>
                    <a:pt x="28" y="318"/>
                    <a:pt x="24" y="354"/>
                    <a:pt x="24" y="354"/>
                  </a:cubicBezTo>
                  <a:cubicBezTo>
                    <a:pt x="60" y="308"/>
                    <a:pt x="143" y="312"/>
                    <a:pt x="143" y="312"/>
                  </a:cubicBezTo>
                  <a:cubicBezTo>
                    <a:pt x="143" y="312"/>
                    <a:pt x="51" y="344"/>
                    <a:pt x="33" y="409"/>
                  </a:cubicBezTo>
                  <a:cubicBezTo>
                    <a:pt x="33" y="409"/>
                    <a:pt x="31" y="415"/>
                    <a:pt x="31" y="424"/>
                  </a:cubicBezTo>
                  <a:cubicBezTo>
                    <a:pt x="137" y="411"/>
                    <a:pt x="217" y="321"/>
                    <a:pt x="217" y="212"/>
                  </a:cubicBezTo>
                  <a:close/>
                </a:path>
              </a:pathLst>
            </a:custGeom>
            <a:grpFill/>
            <a:ln>
              <a:noFill/>
            </a:ln>
          </p:spPr>
          <p:txBody>
            <a:bodyPr anchor="t" anchorCtr="0" bIns="48218" compatLnSpc="1" lIns="96435" numCol="1" rIns="96435" tIns="48218" vert="horz" wrap="square">
              <a:prstTxWarp prst="textNoShape">
                <a:avLst/>
              </a:prstTxWarp>
            </a:bodyPr>
            <a:lstStyle/>
            <a:p>
              <a:endParaRPr lang="id-ID">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5" name="Freeform 4"/>
            <p:cNvSpPr/>
            <p:nvPr/>
          </p:nvSpPr>
          <p:spPr>
            <a:xfrm>
              <a:off x="7279592" y="5511783"/>
              <a:ext cx="781333" cy="1346216"/>
            </a:xfrm>
            <a:custGeom>
              <a:gdLst>
                <a:gd fmla="*/ 308543 w 884237" name="connsiteX0"/>
                <a:gd fmla="*/ 0 h 1523516" name="connsiteY0"/>
                <a:gd fmla="*/ 368746 w 884237" name="connsiteX1"/>
                <a:gd fmla="*/ 150451 h 1523516" name="connsiteY1"/>
                <a:gd fmla="*/ 440237 w 884237" name="connsiteX2"/>
                <a:gd fmla="*/ 534101 h 1523516" name="connsiteY2"/>
                <a:gd fmla="*/ 884237 w 884237" name="connsiteX3"/>
                <a:gd fmla="*/ 376127 h 1523516" name="connsiteY3"/>
                <a:gd fmla="*/ 462814 w 884237" name="connsiteX4"/>
                <a:gd fmla="*/ 740971 h 1523516" name="connsiteY4"/>
                <a:gd fmla="*/ 462814 w 884237" name="connsiteX5"/>
                <a:gd fmla="*/ 797390 h 1523516" name="connsiteY5"/>
                <a:gd fmla="*/ 534782 w 884237" name="connsiteX6"/>
                <a:gd fmla="*/ 1512949 h 1523516" name="connsiteY6"/>
                <a:gd fmla="*/ 538286 w 884237" name="connsiteX7"/>
                <a:gd fmla="*/ 1523516 h 1523516" name="connsiteY7"/>
                <a:gd fmla="*/ 240131 w 884237" name="connsiteX8"/>
                <a:gd fmla="*/ 1523516 h 1523516" name="connsiteY8"/>
                <a:gd fmla="*/ 248684 w 884237" name="connsiteX9"/>
                <a:gd fmla="*/ 1476747 h 1523516" name="connsiteY9"/>
                <a:gd fmla="*/ 293492 w 884237" name="connsiteX10"/>
                <a:gd fmla="*/ 797390 h 1523516" name="connsiteY10"/>
                <a:gd fmla="*/ 293492 w 884237" name="connsiteX11"/>
                <a:gd fmla="*/ 714642 h 1523516" name="connsiteY11"/>
                <a:gd fmla="*/ 0 w 884237" name="connsiteX12"/>
                <a:gd fmla="*/ 394934 h 1523516" name="connsiteY12"/>
                <a:gd fmla="*/ 316068 w 884237" name="connsiteX13"/>
                <a:gd fmla="*/ 552907 h 1523516" name="connsiteY13"/>
                <a:gd fmla="*/ 308543 w 884237" name="connsiteX14"/>
                <a:gd fmla="*/ 0 h 1523516" name="connsiteY14"/>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b="b" l="l" r="r" t="t"/>
              <a:pathLst>
                <a:path h="1523516" w="884237">
                  <a:moveTo>
                    <a:pt x="308543" y="0"/>
                  </a:moveTo>
                  <a:cubicBezTo>
                    <a:pt x="334881" y="52658"/>
                    <a:pt x="353695" y="101555"/>
                    <a:pt x="368746" y="150451"/>
                  </a:cubicBezTo>
                  <a:cubicBezTo>
                    <a:pt x="459051" y="398695"/>
                    <a:pt x="440237" y="534101"/>
                    <a:pt x="440237" y="534101"/>
                  </a:cubicBezTo>
                  <a:cubicBezTo>
                    <a:pt x="579458" y="361082"/>
                    <a:pt x="884237" y="376127"/>
                    <a:pt x="884237" y="376127"/>
                  </a:cubicBezTo>
                  <a:cubicBezTo>
                    <a:pt x="884237" y="376127"/>
                    <a:pt x="530542" y="496488"/>
                    <a:pt x="462814" y="740971"/>
                  </a:cubicBezTo>
                  <a:cubicBezTo>
                    <a:pt x="462814" y="740971"/>
                    <a:pt x="462814" y="763538"/>
                    <a:pt x="462814" y="797390"/>
                  </a:cubicBezTo>
                  <a:cubicBezTo>
                    <a:pt x="469399" y="942199"/>
                    <a:pt x="487506" y="1346183"/>
                    <a:pt x="534782" y="1512949"/>
                  </a:cubicBezTo>
                  <a:lnTo>
                    <a:pt x="538286" y="1523516"/>
                  </a:lnTo>
                  <a:lnTo>
                    <a:pt x="240131" y="1523516"/>
                  </a:lnTo>
                  <a:lnTo>
                    <a:pt x="248684" y="1476747"/>
                  </a:lnTo>
                  <a:cubicBezTo>
                    <a:pt x="281146" y="1263493"/>
                    <a:pt x="290200" y="945490"/>
                    <a:pt x="293492" y="797390"/>
                  </a:cubicBezTo>
                  <a:cubicBezTo>
                    <a:pt x="293492" y="748493"/>
                    <a:pt x="293492" y="714642"/>
                    <a:pt x="293492" y="714642"/>
                  </a:cubicBezTo>
                  <a:cubicBezTo>
                    <a:pt x="244576" y="549146"/>
                    <a:pt x="0" y="394934"/>
                    <a:pt x="0" y="394934"/>
                  </a:cubicBezTo>
                  <a:cubicBezTo>
                    <a:pt x="263390" y="394934"/>
                    <a:pt x="316068" y="567952"/>
                    <a:pt x="316068" y="552907"/>
                  </a:cubicBezTo>
                  <a:cubicBezTo>
                    <a:pt x="372509" y="470159"/>
                    <a:pt x="308543" y="0"/>
                    <a:pt x="308543" y="0"/>
                  </a:cubicBezTo>
                  <a:close/>
                </a:path>
              </a:pathLst>
            </a:cu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id-ID">
                <a:latin charset="0" panose="02020603050405020304" pitchFamily="18" typeface="Times New Roman"/>
                <a:ea charset="-122" panose="020b0503020204020204" pitchFamily="34" typeface="微软雅黑"/>
                <a:sym charset="0" panose="02020603050405020304" pitchFamily="18" typeface="Times New Roman"/>
              </a:endParaRPr>
            </a:p>
          </p:txBody>
        </p:sp>
      </p:grpSp>
      <p:grpSp>
        <p:nvGrpSpPr>
          <p:cNvPr id="6" name="Group 5"/>
          <p:cNvGrpSpPr/>
          <p:nvPr/>
        </p:nvGrpSpPr>
        <p:grpSpPr>
          <a:xfrm>
            <a:off x="4245450" y="4487359"/>
            <a:ext cx="1818165" cy="2745290"/>
            <a:chOff x="4025202" y="4254915"/>
            <a:chExt cx="1723984" cy="2603084"/>
          </a:xfrm>
          <a:solidFill>
            <a:schemeClr val="accent1"/>
          </a:solidFill>
        </p:grpSpPr>
        <p:sp>
          <p:nvSpPr>
            <p:cNvPr id="7" name="Freeform 6"/>
            <p:cNvSpPr/>
            <p:nvPr/>
          </p:nvSpPr>
          <p:spPr bwMode="auto">
            <a:xfrm>
              <a:off x="4025202" y="4254915"/>
              <a:ext cx="907581" cy="1808150"/>
            </a:xfrm>
            <a:custGeom>
              <a:gdLst>
                <a:gd fmla="*/ 147 w 273" name="T0"/>
                <a:gd fmla="*/ 408 h 544" name="T1"/>
                <a:gd fmla="*/ 253 w 273" name="T2"/>
                <a:gd fmla="*/ 453 h 544" name="T3"/>
                <a:gd fmla="*/ 254 w 273" name="T4"/>
                <a:gd fmla="*/ 436 h 544" name="T5"/>
                <a:gd fmla="*/ 185 w 273" name="T6"/>
                <a:gd fmla="*/ 323 h 544" name="T7"/>
                <a:gd fmla="*/ 265 w 273" name="T8"/>
                <a:gd fmla="*/ 383 h 544" name="T9"/>
                <a:gd fmla="*/ 273 w 273" name="T10"/>
                <a:gd fmla="*/ 359 h 544" name="T11"/>
                <a:gd fmla="*/ 273 w 273" name="T12"/>
                <a:gd fmla="*/ 0 h 544" name="T13"/>
                <a:gd fmla="*/ 0 w 273" name="T14"/>
                <a:gd fmla="*/ 273 h 544" name="T15"/>
                <a:gd fmla="*/ 247 w 273" name="T16"/>
                <a:gd fmla="*/ 544 h 544" name="T17"/>
                <a:gd fmla="*/ 247 w 273" name="T18"/>
                <a:gd fmla="*/ 517 h 544" name="T19"/>
                <a:gd fmla="*/ 147 w 273" name="T20"/>
                <a:gd fmla="*/ 408 h 544"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544" w="273">
                  <a:moveTo>
                    <a:pt x="147" y="408"/>
                  </a:moveTo>
                  <a:cubicBezTo>
                    <a:pt x="237" y="407"/>
                    <a:pt x="253" y="453"/>
                    <a:pt x="253" y="453"/>
                  </a:cubicBezTo>
                  <a:cubicBezTo>
                    <a:pt x="253" y="447"/>
                    <a:pt x="254" y="441"/>
                    <a:pt x="254" y="436"/>
                  </a:cubicBezTo>
                  <a:cubicBezTo>
                    <a:pt x="241" y="349"/>
                    <a:pt x="185" y="323"/>
                    <a:pt x="185" y="323"/>
                  </a:cubicBezTo>
                  <a:cubicBezTo>
                    <a:pt x="238" y="327"/>
                    <a:pt x="258" y="364"/>
                    <a:pt x="265" y="383"/>
                  </a:cubicBezTo>
                  <a:cubicBezTo>
                    <a:pt x="267" y="375"/>
                    <a:pt x="261" y="367"/>
                    <a:pt x="273" y="359"/>
                  </a:cubicBezTo>
                  <a:cubicBezTo>
                    <a:pt x="273" y="0"/>
                    <a:pt x="273" y="0"/>
                    <a:pt x="273" y="0"/>
                  </a:cubicBezTo>
                  <a:cubicBezTo>
                    <a:pt x="113" y="0"/>
                    <a:pt x="0" y="122"/>
                    <a:pt x="0" y="273"/>
                  </a:cubicBezTo>
                  <a:cubicBezTo>
                    <a:pt x="0" y="415"/>
                    <a:pt x="108" y="531"/>
                    <a:pt x="247" y="544"/>
                  </a:cubicBezTo>
                  <a:cubicBezTo>
                    <a:pt x="247" y="527"/>
                    <a:pt x="247" y="517"/>
                    <a:pt x="247" y="517"/>
                  </a:cubicBezTo>
                  <a:cubicBezTo>
                    <a:pt x="231" y="459"/>
                    <a:pt x="147" y="408"/>
                    <a:pt x="147" y="408"/>
                  </a:cubicBezTo>
                  <a:close/>
                </a:path>
              </a:pathLst>
            </a:custGeom>
            <a:grpFill/>
            <a:ln>
              <a:noFill/>
            </a:ln>
          </p:spPr>
          <p:txBody>
            <a:bodyPr anchor="t" anchorCtr="0" bIns="48218" compatLnSpc="1" lIns="96435" numCol="1" rIns="96435" tIns="48218" vert="horz" wrap="square">
              <a:prstTxWarp prst="textNoShape">
                <a:avLst/>
              </a:prstTxWarp>
            </a:bodyPr>
            <a:lstStyle/>
            <a:p>
              <a:endParaRPr lang="id-ID">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8" name="Freeform 7"/>
            <p:cNvSpPr/>
            <p:nvPr/>
          </p:nvSpPr>
          <p:spPr bwMode="auto">
            <a:xfrm>
              <a:off x="4932783" y="4254915"/>
              <a:ext cx="816403" cy="1808150"/>
            </a:xfrm>
            <a:custGeom>
              <a:gdLst>
                <a:gd fmla="*/ 32 w 246" name="T0"/>
                <a:gd fmla="*/ 38 h 544" name="T1"/>
                <a:gd fmla="*/ 34 w 246" name="T2"/>
                <a:gd fmla="*/ 3 h 544" name="T3"/>
                <a:gd fmla="*/ 0 w 246" name="T4"/>
                <a:gd fmla="*/ 0 h 544" name="T5"/>
                <a:gd fmla="*/ 0 w 246" name="T6"/>
                <a:gd fmla="*/ 359 h 544" name="T7"/>
                <a:gd fmla="*/ 88 w 246" name="T8"/>
                <a:gd fmla="*/ 245 h 544" name="T9"/>
                <a:gd fmla="*/ 24 w 246" name="T10"/>
                <a:gd fmla="*/ 455 h 544" name="T11"/>
                <a:gd fmla="*/ 175 w 246" name="T12"/>
                <a:gd fmla="*/ 401 h 544" name="T13"/>
                <a:gd fmla="*/ 31 w 246" name="T14"/>
                <a:gd fmla="*/ 526 h 544" name="T15"/>
                <a:gd fmla="*/ 32 w 246" name="T16"/>
                <a:gd fmla="*/ 544 h 544" name="T17"/>
                <a:gd fmla="*/ 246 w 246" name="T18"/>
                <a:gd fmla="*/ 390 h 544" name="T19"/>
                <a:gd fmla="*/ 32 w 246" name="T20"/>
                <a:gd fmla="*/ 38 h 544"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544" w="246">
                  <a:moveTo>
                    <a:pt x="32" y="38"/>
                  </a:moveTo>
                  <a:cubicBezTo>
                    <a:pt x="32" y="26"/>
                    <a:pt x="33" y="14"/>
                    <a:pt x="34" y="3"/>
                  </a:cubicBezTo>
                  <a:cubicBezTo>
                    <a:pt x="23" y="1"/>
                    <a:pt x="8" y="0"/>
                    <a:pt x="0" y="0"/>
                  </a:cubicBezTo>
                  <a:cubicBezTo>
                    <a:pt x="0" y="359"/>
                    <a:pt x="0" y="359"/>
                    <a:pt x="0" y="359"/>
                  </a:cubicBezTo>
                  <a:cubicBezTo>
                    <a:pt x="28" y="278"/>
                    <a:pt x="88" y="245"/>
                    <a:pt x="88" y="245"/>
                  </a:cubicBezTo>
                  <a:cubicBezTo>
                    <a:pt x="14" y="390"/>
                    <a:pt x="24" y="455"/>
                    <a:pt x="24" y="455"/>
                  </a:cubicBezTo>
                  <a:cubicBezTo>
                    <a:pt x="71" y="396"/>
                    <a:pt x="175" y="401"/>
                    <a:pt x="175" y="401"/>
                  </a:cubicBezTo>
                  <a:cubicBezTo>
                    <a:pt x="175" y="401"/>
                    <a:pt x="55" y="442"/>
                    <a:pt x="31" y="526"/>
                  </a:cubicBezTo>
                  <a:cubicBezTo>
                    <a:pt x="31" y="526"/>
                    <a:pt x="32" y="533"/>
                    <a:pt x="32" y="544"/>
                  </a:cubicBezTo>
                  <a:cubicBezTo>
                    <a:pt x="127" y="533"/>
                    <a:pt x="207" y="473"/>
                    <a:pt x="246" y="390"/>
                  </a:cubicBezTo>
                  <a:cubicBezTo>
                    <a:pt x="119" y="324"/>
                    <a:pt x="32" y="191"/>
                    <a:pt x="32" y="38"/>
                  </a:cubicBezTo>
                  <a:close/>
                </a:path>
              </a:pathLst>
            </a:custGeom>
            <a:grpFill/>
            <a:ln>
              <a:noFill/>
            </a:ln>
          </p:spPr>
          <p:txBody>
            <a:bodyPr anchor="t" anchorCtr="0" bIns="48218" compatLnSpc="1" lIns="96435" numCol="1" rIns="96435" tIns="48218" vert="horz" wrap="square">
              <a:prstTxWarp prst="textNoShape">
                <a:avLst/>
              </a:prstTxWarp>
            </a:bodyPr>
            <a:lstStyle/>
            <a:p>
              <a:endParaRPr lang="id-ID">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9" name="Freeform 8"/>
            <p:cNvSpPr/>
            <p:nvPr/>
          </p:nvSpPr>
          <p:spPr>
            <a:xfrm>
              <a:off x="4513360" y="5069916"/>
              <a:ext cx="997358" cy="1788083"/>
            </a:xfrm>
            <a:custGeom>
              <a:gdLst>
                <a:gd fmla="*/ 805148 w 1128712" name="connsiteX0"/>
                <a:gd fmla="*/ 0 h 2023578" name="connsiteY0"/>
                <a:gd fmla="*/ 564356 w 1128712" name="connsiteX1"/>
                <a:gd fmla="*/ 789542 h 2023578" name="connsiteY1"/>
                <a:gd fmla="*/ 1128712 w 1128712" name="connsiteX2"/>
                <a:gd fmla="*/ 586517 h 2023578" name="connsiteY2"/>
                <a:gd fmla="*/ 590693 w 1128712" name="connsiteX3"/>
                <a:gd fmla="*/ 1056482 h 2023578" name="connsiteY3"/>
                <a:gd fmla="*/ 594455 w 1128712" name="connsiteX4"/>
                <a:gd fmla="*/ 1124157 h 2023578" name="connsiteY4"/>
                <a:gd fmla="*/ 671631 w 1128712" name="connsiteX5"/>
                <a:gd fmla="*/ 1992285 h 2023578" name="connsiteY5"/>
                <a:gd fmla="*/ 679167 w 1128712" name="connsiteX6"/>
                <a:gd fmla="*/ 2023578 h 2023578" name="connsiteY6"/>
                <a:gd fmla="*/ 315501 w 1128712" name="connsiteX7"/>
                <a:gd fmla="*/ 2023578 h 2023578" name="connsiteY7"/>
                <a:gd fmla="*/ 320272 w 1128712" name="connsiteX8"/>
                <a:gd fmla="*/ 1996662 h 2023578" name="connsiteY8"/>
                <a:gd fmla="*/ 376238 w 1128712" name="connsiteX9"/>
                <a:gd fmla="*/ 1124157 h 2023578" name="connsiteY9"/>
                <a:gd fmla="*/ 376238 w 1128712" name="connsiteX10"/>
                <a:gd fmla="*/ 1022644 h 2023578" name="connsiteY10"/>
                <a:gd fmla="*/ 0 w 1128712" name="connsiteX11"/>
                <a:gd fmla="*/ 612835 h 2023578" name="connsiteY11"/>
                <a:gd fmla="*/ 398812 w 1128712" name="connsiteX12"/>
                <a:gd fmla="*/ 782022 h 2023578" name="connsiteY12"/>
                <a:gd fmla="*/ 402574 w 1128712" name="connsiteX13"/>
                <a:gd fmla="*/ 718107 h 2023578" name="connsiteY13"/>
                <a:gd fmla="*/ 142970 w 1128712" name="connsiteX14"/>
                <a:gd fmla="*/ 293258 h 2023578" name="connsiteY14"/>
                <a:gd fmla="*/ 443960 w 1128712" name="connsiteX15"/>
                <a:gd fmla="*/ 518842 h 2023578" name="connsiteY15"/>
                <a:gd fmla="*/ 474059 w 1128712" name="connsiteX16"/>
                <a:gd fmla="*/ 428608 h 2023578" name="connsiteY16"/>
                <a:gd fmla="*/ 805148 w 1128712" name="connsiteX17"/>
                <a:gd fmla="*/ 0 h 2023578" name="connsiteY17"/>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b="b" l="l" r="r" t="t"/>
              <a:pathLst>
                <a:path h="2023578" w="1128712">
                  <a:moveTo>
                    <a:pt x="805148" y="0"/>
                  </a:moveTo>
                  <a:cubicBezTo>
                    <a:pt x="526732" y="545160"/>
                    <a:pt x="564356" y="789542"/>
                    <a:pt x="564356" y="789542"/>
                  </a:cubicBezTo>
                  <a:cubicBezTo>
                    <a:pt x="741188" y="567718"/>
                    <a:pt x="1128712" y="586517"/>
                    <a:pt x="1128712" y="586517"/>
                  </a:cubicBezTo>
                  <a:cubicBezTo>
                    <a:pt x="1128712" y="586517"/>
                    <a:pt x="680990" y="740665"/>
                    <a:pt x="590693" y="1056482"/>
                  </a:cubicBezTo>
                  <a:cubicBezTo>
                    <a:pt x="590693" y="1056482"/>
                    <a:pt x="594455" y="1082800"/>
                    <a:pt x="594455" y="1124157"/>
                  </a:cubicBezTo>
                  <a:cubicBezTo>
                    <a:pt x="600569" y="1295224"/>
                    <a:pt x="621586" y="1756686"/>
                    <a:pt x="671631" y="1992285"/>
                  </a:cubicBezTo>
                  <a:lnTo>
                    <a:pt x="679167" y="2023578"/>
                  </a:lnTo>
                  <a:lnTo>
                    <a:pt x="315501" y="2023578"/>
                  </a:lnTo>
                  <a:lnTo>
                    <a:pt x="320272" y="1996662"/>
                  </a:lnTo>
                  <a:cubicBezTo>
                    <a:pt x="361012" y="1721658"/>
                    <a:pt x="372946" y="1314962"/>
                    <a:pt x="376238" y="1124157"/>
                  </a:cubicBezTo>
                  <a:cubicBezTo>
                    <a:pt x="376238" y="1060241"/>
                    <a:pt x="376238" y="1022644"/>
                    <a:pt x="376238" y="1022644"/>
                  </a:cubicBezTo>
                  <a:cubicBezTo>
                    <a:pt x="316040" y="804580"/>
                    <a:pt x="0" y="612835"/>
                    <a:pt x="0" y="612835"/>
                  </a:cubicBezTo>
                  <a:cubicBezTo>
                    <a:pt x="338614" y="609075"/>
                    <a:pt x="398812" y="782022"/>
                    <a:pt x="398812" y="782022"/>
                  </a:cubicBezTo>
                  <a:cubicBezTo>
                    <a:pt x="398812" y="759464"/>
                    <a:pt x="402574" y="736905"/>
                    <a:pt x="402574" y="718107"/>
                  </a:cubicBezTo>
                  <a:cubicBezTo>
                    <a:pt x="353663" y="391011"/>
                    <a:pt x="142970" y="293258"/>
                    <a:pt x="142970" y="293258"/>
                  </a:cubicBezTo>
                  <a:cubicBezTo>
                    <a:pt x="342376" y="308297"/>
                    <a:pt x="417624" y="447407"/>
                    <a:pt x="443960" y="518842"/>
                  </a:cubicBezTo>
                  <a:cubicBezTo>
                    <a:pt x="451485" y="488764"/>
                    <a:pt x="462772" y="458686"/>
                    <a:pt x="474059" y="428608"/>
                  </a:cubicBezTo>
                  <a:cubicBezTo>
                    <a:pt x="594455" y="124071"/>
                    <a:pt x="805148" y="0"/>
                    <a:pt x="805148" y="0"/>
                  </a:cubicBezTo>
                  <a:close/>
                </a:path>
              </a:pathLst>
            </a:cu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id-ID">
                <a:latin charset="0" panose="02020603050405020304" pitchFamily="18" typeface="Times New Roman"/>
                <a:ea charset="-122" panose="020b0503020204020204" pitchFamily="34" typeface="微软雅黑"/>
                <a:sym charset="0" panose="02020603050405020304" pitchFamily="18" typeface="Times New Roman"/>
              </a:endParaRPr>
            </a:p>
          </p:txBody>
        </p:sp>
      </p:grpSp>
      <p:grpSp>
        <p:nvGrpSpPr>
          <p:cNvPr id="10" name="Group 9"/>
          <p:cNvGrpSpPr/>
          <p:nvPr/>
        </p:nvGrpSpPr>
        <p:grpSpPr>
          <a:xfrm>
            <a:off x="3027176" y="5070238"/>
            <a:ext cx="1477907" cy="2162412"/>
            <a:chOff x="2870034" y="4807600"/>
            <a:chExt cx="1401352" cy="2050399"/>
          </a:xfrm>
          <a:solidFill>
            <a:schemeClr val="accent1"/>
          </a:solidFill>
        </p:grpSpPr>
        <p:sp>
          <p:nvSpPr>
            <p:cNvPr id="11" name="Freeform 10"/>
            <p:cNvSpPr/>
            <p:nvPr/>
          </p:nvSpPr>
          <p:spPr bwMode="auto">
            <a:xfrm>
              <a:off x="2870034" y="4807600"/>
              <a:ext cx="714001" cy="1408365"/>
            </a:xfrm>
            <a:custGeom>
              <a:gdLst>
                <a:gd fmla="*/ 116 w 215" name="T0"/>
                <a:gd fmla="*/ 317 h 424" name="T1"/>
                <a:gd fmla="*/ 200 w 215" name="T2"/>
                <a:gd fmla="*/ 359 h 424" name="T3"/>
                <a:gd fmla="*/ 193 w 215" name="T4"/>
                <a:gd fmla="*/ 212 h 424" name="T5"/>
                <a:gd fmla="*/ 205 w 215" name="T6"/>
                <a:gd fmla="*/ 252 h 424" name="T7"/>
                <a:gd fmla="*/ 205 w 215" name="T8"/>
                <a:gd fmla="*/ 0 h 424" name="T9"/>
                <a:gd fmla="*/ 207 w 215" name="T10"/>
                <a:gd fmla="*/ 0 h 424" name="T11"/>
                <a:gd fmla="*/ 0 w 215" name="T12"/>
                <a:gd fmla="*/ 232 h 424" name="T13"/>
                <a:gd fmla="*/ 193 w 215" name="T14"/>
                <a:gd fmla="*/ 424 h 424" name="T15"/>
                <a:gd fmla="*/ 193 w 215" name="T16"/>
                <a:gd fmla="*/ 402 h 424" name="T17"/>
                <a:gd fmla="*/ 116 w 215" name="T18"/>
                <a:gd fmla="*/ 317 h 424"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423" w="215">
                  <a:moveTo>
                    <a:pt x="116" y="317"/>
                  </a:moveTo>
                  <a:cubicBezTo>
                    <a:pt x="186" y="317"/>
                    <a:pt x="200" y="363"/>
                    <a:pt x="200" y="359"/>
                  </a:cubicBezTo>
                  <a:cubicBezTo>
                    <a:pt x="215" y="337"/>
                    <a:pt x="193" y="212"/>
                    <a:pt x="193" y="212"/>
                  </a:cubicBezTo>
                  <a:cubicBezTo>
                    <a:pt x="200" y="226"/>
                    <a:pt x="205" y="239"/>
                    <a:pt x="205" y="252"/>
                  </a:cubicBezTo>
                  <a:cubicBezTo>
                    <a:pt x="205" y="0"/>
                    <a:pt x="205" y="0"/>
                    <a:pt x="205" y="0"/>
                  </a:cubicBezTo>
                  <a:cubicBezTo>
                    <a:pt x="205" y="0"/>
                    <a:pt x="208" y="0"/>
                    <a:pt x="207" y="0"/>
                  </a:cubicBezTo>
                  <a:cubicBezTo>
                    <a:pt x="172" y="103"/>
                    <a:pt x="98" y="187"/>
                    <a:pt x="0" y="232"/>
                  </a:cubicBezTo>
                  <a:cubicBezTo>
                    <a:pt x="10" y="333"/>
                    <a:pt x="91" y="414"/>
                    <a:pt x="193" y="424"/>
                  </a:cubicBezTo>
                  <a:cubicBezTo>
                    <a:pt x="193" y="411"/>
                    <a:pt x="193" y="402"/>
                    <a:pt x="193" y="402"/>
                  </a:cubicBezTo>
                  <a:cubicBezTo>
                    <a:pt x="181" y="358"/>
                    <a:pt x="116" y="317"/>
                    <a:pt x="116" y="317"/>
                  </a:cubicBezTo>
                  <a:close/>
                </a:path>
              </a:pathLst>
            </a:custGeom>
            <a:grpFill/>
            <a:ln>
              <a:noFill/>
            </a:ln>
          </p:spPr>
          <p:txBody>
            <a:bodyPr anchor="t" anchorCtr="0" bIns="48218" compatLnSpc="1" lIns="96435" numCol="1" rIns="96435" tIns="48218" vert="horz" wrap="square">
              <a:prstTxWarp prst="textNoShape">
                <a:avLst/>
              </a:prstTxWarp>
            </a:bodyPr>
            <a:lstStyle/>
            <a:p>
              <a:endParaRPr lang="id-ID">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2" name="Freeform 11"/>
            <p:cNvSpPr/>
            <p:nvPr/>
          </p:nvSpPr>
          <p:spPr bwMode="auto">
            <a:xfrm>
              <a:off x="3550370" y="4807600"/>
              <a:ext cx="721016" cy="1408365"/>
            </a:xfrm>
            <a:custGeom>
              <a:gdLst>
                <a:gd fmla="*/ 217 w 217" name="T0"/>
                <a:gd fmla="*/ 212 h 424" name="T1"/>
                <a:gd fmla="*/ 0 w 217" name="T2"/>
                <a:gd fmla="*/ 0 h 424" name="T3"/>
                <a:gd fmla="*/ 0 w 217" name="T4"/>
                <a:gd fmla="*/ 252 h 424" name="T5"/>
                <a:gd fmla="*/ 24 w 217" name="T6"/>
                <a:gd fmla="*/ 354 h 424" name="T7"/>
                <a:gd fmla="*/ 143 w 217" name="T8"/>
                <a:gd fmla="*/ 312 h 424" name="T9"/>
                <a:gd fmla="*/ 33 w 217" name="T10"/>
                <a:gd fmla="*/ 409 h 424" name="T11"/>
                <a:gd fmla="*/ 31 w 217" name="T12"/>
                <a:gd fmla="*/ 424 h 424" name="T13"/>
                <a:gd fmla="*/ 217 w 217" name="T14"/>
                <a:gd fmla="*/ 212 h 424"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423" w="216">
                  <a:moveTo>
                    <a:pt x="217" y="212"/>
                  </a:moveTo>
                  <a:cubicBezTo>
                    <a:pt x="217" y="95"/>
                    <a:pt x="124" y="0"/>
                    <a:pt x="0" y="0"/>
                  </a:cubicBezTo>
                  <a:cubicBezTo>
                    <a:pt x="0" y="252"/>
                    <a:pt x="0" y="252"/>
                    <a:pt x="0" y="252"/>
                  </a:cubicBezTo>
                  <a:cubicBezTo>
                    <a:pt x="28" y="318"/>
                    <a:pt x="24" y="354"/>
                    <a:pt x="24" y="354"/>
                  </a:cubicBezTo>
                  <a:cubicBezTo>
                    <a:pt x="60" y="308"/>
                    <a:pt x="143" y="312"/>
                    <a:pt x="143" y="312"/>
                  </a:cubicBezTo>
                  <a:cubicBezTo>
                    <a:pt x="143" y="312"/>
                    <a:pt x="51" y="344"/>
                    <a:pt x="33" y="409"/>
                  </a:cubicBezTo>
                  <a:cubicBezTo>
                    <a:pt x="33" y="409"/>
                    <a:pt x="31" y="415"/>
                    <a:pt x="31" y="424"/>
                  </a:cubicBezTo>
                  <a:cubicBezTo>
                    <a:pt x="137" y="411"/>
                    <a:pt x="217" y="321"/>
                    <a:pt x="217" y="212"/>
                  </a:cubicBezTo>
                  <a:close/>
                </a:path>
              </a:pathLst>
            </a:custGeom>
            <a:grpFill/>
            <a:ln>
              <a:noFill/>
            </a:ln>
          </p:spPr>
          <p:txBody>
            <a:bodyPr anchor="t" anchorCtr="0" bIns="48218" compatLnSpc="1" lIns="96435" numCol="1" rIns="96435" tIns="48218" vert="horz" wrap="square">
              <a:prstTxWarp prst="textNoShape">
                <a:avLst/>
              </a:prstTxWarp>
            </a:bodyPr>
            <a:lstStyle/>
            <a:p>
              <a:endParaRPr lang="id-ID">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3" name="Freeform 12"/>
            <p:cNvSpPr/>
            <p:nvPr/>
          </p:nvSpPr>
          <p:spPr>
            <a:xfrm>
              <a:off x="3254390" y="5511783"/>
              <a:ext cx="781333" cy="1346216"/>
            </a:xfrm>
            <a:custGeom>
              <a:gdLst>
                <a:gd fmla="*/ 308543 w 884237" name="connsiteX0"/>
                <a:gd fmla="*/ 0 h 1523516" name="connsiteY0"/>
                <a:gd fmla="*/ 368746 w 884237" name="connsiteX1"/>
                <a:gd fmla="*/ 150451 h 1523516" name="connsiteY1"/>
                <a:gd fmla="*/ 440237 w 884237" name="connsiteX2"/>
                <a:gd fmla="*/ 534101 h 1523516" name="connsiteY2"/>
                <a:gd fmla="*/ 884237 w 884237" name="connsiteX3"/>
                <a:gd fmla="*/ 376127 h 1523516" name="connsiteY3"/>
                <a:gd fmla="*/ 462814 w 884237" name="connsiteX4"/>
                <a:gd fmla="*/ 740971 h 1523516" name="connsiteY4"/>
                <a:gd fmla="*/ 462814 w 884237" name="connsiteX5"/>
                <a:gd fmla="*/ 797390 h 1523516" name="connsiteY5"/>
                <a:gd fmla="*/ 534782 w 884237" name="connsiteX6"/>
                <a:gd fmla="*/ 1512949 h 1523516" name="connsiteY6"/>
                <a:gd fmla="*/ 538286 w 884237" name="connsiteX7"/>
                <a:gd fmla="*/ 1523516 h 1523516" name="connsiteY7"/>
                <a:gd fmla="*/ 240131 w 884237" name="connsiteX8"/>
                <a:gd fmla="*/ 1523516 h 1523516" name="connsiteY8"/>
                <a:gd fmla="*/ 248684 w 884237" name="connsiteX9"/>
                <a:gd fmla="*/ 1476747 h 1523516" name="connsiteY9"/>
                <a:gd fmla="*/ 293492 w 884237" name="connsiteX10"/>
                <a:gd fmla="*/ 797390 h 1523516" name="connsiteY10"/>
                <a:gd fmla="*/ 293492 w 884237" name="connsiteX11"/>
                <a:gd fmla="*/ 714642 h 1523516" name="connsiteY11"/>
                <a:gd fmla="*/ 0 w 884237" name="connsiteX12"/>
                <a:gd fmla="*/ 394934 h 1523516" name="connsiteY12"/>
                <a:gd fmla="*/ 316068 w 884237" name="connsiteX13"/>
                <a:gd fmla="*/ 552907 h 1523516" name="connsiteY13"/>
                <a:gd fmla="*/ 308543 w 884237" name="connsiteX14"/>
                <a:gd fmla="*/ 0 h 1523516" name="connsiteY14"/>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b="b" l="l" r="r" t="t"/>
              <a:pathLst>
                <a:path h="1523516" w="884237">
                  <a:moveTo>
                    <a:pt x="308543" y="0"/>
                  </a:moveTo>
                  <a:cubicBezTo>
                    <a:pt x="334881" y="52658"/>
                    <a:pt x="353695" y="101555"/>
                    <a:pt x="368746" y="150451"/>
                  </a:cubicBezTo>
                  <a:cubicBezTo>
                    <a:pt x="459051" y="398695"/>
                    <a:pt x="440237" y="534101"/>
                    <a:pt x="440237" y="534101"/>
                  </a:cubicBezTo>
                  <a:cubicBezTo>
                    <a:pt x="579458" y="361082"/>
                    <a:pt x="884237" y="376127"/>
                    <a:pt x="884237" y="376127"/>
                  </a:cubicBezTo>
                  <a:cubicBezTo>
                    <a:pt x="884237" y="376127"/>
                    <a:pt x="530542" y="496488"/>
                    <a:pt x="462814" y="740971"/>
                  </a:cubicBezTo>
                  <a:cubicBezTo>
                    <a:pt x="462814" y="740971"/>
                    <a:pt x="462814" y="763538"/>
                    <a:pt x="462814" y="797390"/>
                  </a:cubicBezTo>
                  <a:cubicBezTo>
                    <a:pt x="469399" y="942199"/>
                    <a:pt x="487506" y="1346183"/>
                    <a:pt x="534782" y="1512949"/>
                  </a:cubicBezTo>
                  <a:lnTo>
                    <a:pt x="538286" y="1523516"/>
                  </a:lnTo>
                  <a:lnTo>
                    <a:pt x="240131" y="1523516"/>
                  </a:lnTo>
                  <a:lnTo>
                    <a:pt x="248684" y="1476747"/>
                  </a:lnTo>
                  <a:cubicBezTo>
                    <a:pt x="281146" y="1263493"/>
                    <a:pt x="290200" y="945490"/>
                    <a:pt x="293492" y="797390"/>
                  </a:cubicBezTo>
                  <a:cubicBezTo>
                    <a:pt x="293492" y="748493"/>
                    <a:pt x="293492" y="714642"/>
                    <a:pt x="293492" y="714642"/>
                  </a:cubicBezTo>
                  <a:cubicBezTo>
                    <a:pt x="244576" y="549146"/>
                    <a:pt x="0" y="394934"/>
                    <a:pt x="0" y="394934"/>
                  </a:cubicBezTo>
                  <a:cubicBezTo>
                    <a:pt x="263390" y="394934"/>
                    <a:pt x="316068" y="567952"/>
                    <a:pt x="316068" y="552907"/>
                  </a:cubicBezTo>
                  <a:cubicBezTo>
                    <a:pt x="372509" y="470159"/>
                    <a:pt x="308543" y="0"/>
                    <a:pt x="308543" y="0"/>
                  </a:cubicBezTo>
                  <a:close/>
                </a:path>
              </a:pathLst>
            </a:cu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id-ID">
                <a:latin charset="0" panose="02020603050405020304" pitchFamily="18" typeface="Times New Roman"/>
                <a:ea charset="-122" panose="020b0503020204020204" pitchFamily="34" typeface="微软雅黑"/>
                <a:sym charset="0" panose="02020603050405020304" pitchFamily="18" typeface="Times New Roman"/>
              </a:endParaRPr>
            </a:p>
          </p:txBody>
        </p:sp>
      </p:grpSp>
      <p:grpSp>
        <p:nvGrpSpPr>
          <p:cNvPr id="14" name="Group 13"/>
          <p:cNvGrpSpPr/>
          <p:nvPr/>
        </p:nvGrpSpPr>
        <p:grpSpPr>
          <a:xfrm>
            <a:off x="353" y="4487359"/>
            <a:ext cx="1818165" cy="2745290"/>
            <a:chOff x="0" y="4254915"/>
            <a:chExt cx="1723984" cy="2603084"/>
          </a:xfrm>
          <a:solidFill>
            <a:schemeClr val="accent1"/>
          </a:solidFill>
        </p:grpSpPr>
        <p:sp>
          <p:nvSpPr>
            <p:cNvPr id="15" name="Freeform 14"/>
            <p:cNvSpPr/>
            <p:nvPr/>
          </p:nvSpPr>
          <p:spPr bwMode="auto">
            <a:xfrm>
              <a:off x="0" y="4254915"/>
              <a:ext cx="907581" cy="1808150"/>
            </a:xfrm>
            <a:custGeom>
              <a:gdLst>
                <a:gd fmla="*/ 147 w 273" name="T0"/>
                <a:gd fmla="*/ 408 h 544" name="T1"/>
                <a:gd fmla="*/ 253 w 273" name="T2"/>
                <a:gd fmla="*/ 453 h 544" name="T3"/>
                <a:gd fmla="*/ 254 w 273" name="T4"/>
                <a:gd fmla="*/ 436 h 544" name="T5"/>
                <a:gd fmla="*/ 185 w 273" name="T6"/>
                <a:gd fmla="*/ 323 h 544" name="T7"/>
                <a:gd fmla="*/ 265 w 273" name="T8"/>
                <a:gd fmla="*/ 383 h 544" name="T9"/>
                <a:gd fmla="*/ 273 w 273" name="T10"/>
                <a:gd fmla="*/ 359 h 544" name="T11"/>
                <a:gd fmla="*/ 273 w 273" name="T12"/>
                <a:gd fmla="*/ 0 h 544" name="T13"/>
                <a:gd fmla="*/ 0 w 273" name="T14"/>
                <a:gd fmla="*/ 273 h 544" name="T15"/>
                <a:gd fmla="*/ 247 w 273" name="T16"/>
                <a:gd fmla="*/ 544 h 544" name="T17"/>
                <a:gd fmla="*/ 247 w 273" name="T18"/>
                <a:gd fmla="*/ 517 h 544" name="T19"/>
                <a:gd fmla="*/ 147 w 273" name="T20"/>
                <a:gd fmla="*/ 408 h 544"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544" w="273">
                  <a:moveTo>
                    <a:pt x="147" y="408"/>
                  </a:moveTo>
                  <a:cubicBezTo>
                    <a:pt x="237" y="407"/>
                    <a:pt x="253" y="453"/>
                    <a:pt x="253" y="453"/>
                  </a:cubicBezTo>
                  <a:cubicBezTo>
                    <a:pt x="253" y="447"/>
                    <a:pt x="254" y="441"/>
                    <a:pt x="254" y="436"/>
                  </a:cubicBezTo>
                  <a:cubicBezTo>
                    <a:pt x="241" y="349"/>
                    <a:pt x="185" y="323"/>
                    <a:pt x="185" y="323"/>
                  </a:cubicBezTo>
                  <a:cubicBezTo>
                    <a:pt x="238" y="327"/>
                    <a:pt x="258" y="364"/>
                    <a:pt x="265" y="383"/>
                  </a:cubicBezTo>
                  <a:cubicBezTo>
                    <a:pt x="267" y="375"/>
                    <a:pt x="261" y="367"/>
                    <a:pt x="273" y="359"/>
                  </a:cubicBezTo>
                  <a:cubicBezTo>
                    <a:pt x="273" y="0"/>
                    <a:pt x="273" y="0"/>
                    <a:pt x="273" y="0"/>
                  </a:cubicBezTo>
                  <a:cubicBezTo>
                    <a:pt x="113" y="0"/>
                    <a:pt x="0" y="122"/>
                    <a:pt x="0" y="273"/>
                  </a:cubicBezTo>
                  <a:cubicBezTo>
                    <a:pt x="0" y="415"/>
                    <a:pt x="108" y="531"/>
                    <a:pt x="247" y="544"/>
                  </a:cubicBezTo>
                  <a:cubicBezTo>
                    <a:pt x="247" y="527"/>
                    <a:pt x="247" y="517"/>
                    <a:pt x="247" y="517"/>
                  </a:cubicBezTo>
                  <a:cubicBezTo>
                    <a:pt x="231" y="459"/>
                    <a:pt x="147" y="408"/>
                    <a:pt x="147" y="408"/>
                  </a:cubicBezTo>
                  <a:close/>
                </a:path>
              </a:pathLst>
            </a:custGeom>
            <a:grpFill/>
            <a:ln>
              <a:noFill/>
            </a:ln>
          </p:spPr>
          <p:txBody>
            <a:bodyPr anchor="t" anchorCtr="0" bIns="48218" compatLnSpc="1" lIns="96435" numCol="1" rIns="96435" tIns="48218" vert="horz" wrap="square">
              <a:prstTxWarp prst="textNoShape">
                <a:avLst/>
              </a:prstTxWarp>
            </a:bodyPr>
            <a:lstStyle/>
            <a:p>
              <a:endParaRPr lang="id-ID">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6" name="Freeform 15"/>
            <p:cNvSpPr/>
            <p:nvPr/>
          </p:nvSpPr>
          <p:spPr bwMode="auto">
            <a:xfrm>
              <a:off x="907581" y="4254915"/>
              <a:ext cx="816403" cy="1808150"/>
            </a:xfrm>
            <a:custGeom>
              <a:gdLst>
                <a:gd fmla="*/ 32 w 246" name="T0"/>
                <a:gd fmla="*/ 38 h 544" name="T1"/>
                <a:gd fmla="*/ 34 w 246" name="T2"/>
                <a:gd fmla="*/ 3 h 544" name="T3"/>
                <a:gd fmla="*/ 0 w 246" name="T4"/>
                <a:gd fmla="*/ 0 h 544" name="T5"/>
                <a:gd fmla="*/ 0 w 246" name="T6"/>
                <a:gd fmla="*/ 359 h 544" name="T7"/>
                <a:gd fmla="*/ 88 w 246" name="T8"/>
                <a:gd fmla="*/ 245 h 544" name="T9"/>
                <a:gd fmla="*/ 24 w 246" name="T10"/>
                <a:gd fmla="*/ 455 h 544" name="T11"/>
                <a:gd fmla="*/ 175 w 246" name="T12"/>
                <a:gd fmla="*/ 401 h 544" name="T13"/>
                <a:gd fmla="*/ 31 w 246" name="T14"/>
                <a:gd fmla="*/ 526 h 544" name="T15"/>
                <a:gd fmla="*/ 32 w 246" name="T16"/>
                <a:gd fmla="*/ 544 h 544" name="T17"/>
                <a:gd fmla="*/ 246 w 246" name="T18"/>
                <a:gd fmla="*/ 390 h 544" name="T19"/>
                <a:gd fmla="*/ 32 w 246" name="T20"/>
                <a:gd fmla="*/ 38 h 544"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544" w="246">
                  <a:moveTo>
                    <a:pt x="32" y="38"/>
                  </a:moveTo>
                  <a:cubicBezTo>
                    <a:pt x="32" y="26"/>
                    <a:pt x="33" y="14"/>
                    <a:pt x="34" y="3"/>
                  </a:cubicBezTo>
                  <a:cubicBezTo>
                    <a:pt x="23" y="1"/>
                    <a:pt x="8" y="0"/>
                    <a:pt x="0" y="0"/>
                  </a:cubicBezTo>
                  <a:cubicBezTo>
                    <a:pt x="0" y="359"/>
                    <a:pt x="0" y="359"/>
                    <a:pt x="0" y="359"/>
                  </a:cubicBezTo>
                  <a:cubicBezTo>
                    <a:pt x="28" y="278"/>
                    <a:pt x="88" y="245"/>
                    <a:pt x="88" y="245"/>
                  </a:cubicBezTo>
                  <a:cubicBezTo>
                    <a:pt x="14" y="390"/>
                    <a:pt x="24" y="455"/>
                    <a:pt x="24" y="455"/>
                  </a:cubicBezTo>
                  <a:cubicBezTo>
                    <a:pt x="71" y="396"/>
                    <a:pt x="175" y="401"/>
                    <a:pt x="175" y="401"/>
                  </a:cubicBezTo>
                  <a:cubicBezTo>
                    <a:pt x="175" y="401"/>
                    <a:pt x="55" y="442"/>
                    <a:pt x="31" y="526"/>
                  </a:cubicBezTo>
                  <a:cubicBezTo>
                    <a:pt x="31" y="526"/>
                    <a:pt x="32" y="533"/>
                    <a:pt x="32" y="544"/>
                  </a:cubicBezTo>
                  <a:cubicBezTo>
                    <a:pt x="127" y="533"/>
                    <a:pt x="207" y="473"/>
                    <a:pt x="246" y="390"/>
                  </a:cubicBezTo>
                  <a:cubicBezTo>
                    <a:pt x="119" y="324"/>
                    <a:pt x="32" y="191"/>
                    <a:pt x="32" y="38"/>
                  </a:cubicBezTo>
                  <a:close/>
                </a:path>
              </a:pathLst>
            </a:custGeom>
            <a:grpFill/>
            <a:ln>
              <a:noFill/>
            </a:ln>
          </p:spPr>
          <p:txBody>
            <a:bodyPr anchor="t" anchorCtr="0" bIns="48218" compatLnSpc="1" lIns="96435" numCol="1" rIns="96435" tIns="48218" vert="horz" wrap="square">
              <a:prstTxWarp prst="textNoShape">
                <a:avLst/>
              </a:prstTxWarp>
            </a:bodyPr>
            <a:lstStyle/>
            <a:p>
              <a:endParaRPr lang="id-ID">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7" name="Freeform 16"/>
            <p:cNvSpPr/>
            <p:nvPr/>
          </p:nvSpPr>
          <p:spPr>
            <a:xfrm>
              <a:off x="488158" y="5069916"/>
              <a:ext cx="997358" cy="1788083"/>
            </a:xfrm>
            <a:custGeom>
              <a:gdLst>
                <a:gd fmla="*/ 805148 w 1128712" name="connsiteX0"/>
                <a:gd fmla="*/ 0 h 2023578" name="connsiteY0"/>
                <a:gd fmla="*/ 564356 w 1128712" name="connsiteX1"/>
                <a:gd fmla="*/ 789542 h 2023578" name="connsiteY1"/>
                <a:gd fmla="*/ 1128712 w 1128712" name="connsiteX2"/>
                <a:gd fmla="*/ 586517 h 2023578" name="connsiteY2"/>
                <a:gd fmla="*/ 590693 w 1128712" name="connsiteX3"/>
                <a:gd fmla="*/ 1056482 h 2023578" name="connsiteY3"/>
                <a:gd fmla="*/ 594455 w 1128712" name="connsiteX4"/>
                <a:gd fmla="*/ 1124157 h 2023578" name="connsiteY4"/>
                <a:gd fmla="*/ 671631 w 1128712" name="connsiteX5"/>
                <a:gd fmla="*/ 1992285 h 2023578" name="connsiteY5"/>
                <a:gd fmla="*/ 679167 w 1128712" name="connsiteX6"/>
                <a:gd fmla="*/ 2023578 h 2023578" name="connsiteY6"/>
                <a:gd fmla="*/ 315501 w 1128712" name="connsiteX7"/>
                <a:gd fmla="*/ 2023578 h 2023578" name="connsiteY7"/>
                <a:gd fmla="*/ 320272 w 1128712" name="connsiteX8"/>
                <a:gd fmla="*/ 1996662 h 2023578" name="connsiteY8"/>
                <a:gd fmla="*/ 376238 w 1128712" name="connsiteX9"/>
                <a:gd fmla="*/ 1124157 h 2023578" name="connsiteY9"/>
                <a:gd fmla="*/ 376238 w 1128712" name="connsiteX10"/>
                <a:gd fmla="*/ 1022644 h 2023578" name="connsiteY10"/>
                <a:gd fmla="*/ 0 w 1128712" name="connsiteX11"/>
                <a:gd fmla="*/ 612835 h 2023578" name="connsiteY11"/>
                <a:gd fmla="*/ 398812 w 1128712" name="connsiteX12"/>
                <a:gd fmla="*/ 782022 h 2023578" name="connsiteY12"/>
                <a:gd fmla="*/ 402574 w 1128712" name="connsiteX13"/>
                <a:gd fmla="*/ 718107 h 2023578" name="connsiteY13"/>
                <a:gd fmla="*/ 142970 w 1128712" name="connsiteX14"/>
                <a:gd fmla="*/ 293258 h 2023578" name="connsiteY14"/>
                <a:gd fmla="*/ 443960 w 1128712" name="connsiteX15"/>
                <a:gd fmla="*/ 518842 h 2023578" name="connsiteY15"/>
                <a:gd fmla="*/ 474059 w 1128712" name="connsiteX16"/>
                <a:gd fmla="*/ 428608 h 2023578" name="connsiteY16"/>
                <a:gd fmla="*/ 805148 w 1128712" name="connsiteX17"/>
                <a:gd fmla="*/ 0 h 2023578" name="connsiteY17"/>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b="b" l="l" r="r" t="t"/>
              <a:pathLst>
                <a:path h="2023578" w="1128712">
                  <a:moveTo>
                    <a:pt x="805148" y="0"/>
                  </a:moveTo>
                  <a:cubicBezTo>
                    <a:pt x="526732" y="545160"/>
                    <a:pt x="564356" y="789542"/>
                    <a:pt x="564356" y="789542"/>
                  </a:cubicBezTo>
                  <a:cubicBezTo>
                    <a:pt x="741188" y="567718"/>
                    <a:pt x="1128712" y="586517"/>
                    <a:pt x="1128712" y="586517"/>
                  </a:cubicBezTo>
                  <a:cubicBezTo>
                    <a:pt x="1128712" y="586517"/>
                    <a:pt x="680990" y="740665"/>
                    <a:pt x="590693" y="1056482"/>
                  </a:cubicBezTo>
                  <a:cubicBezTo>
                    <a:pt x="590693" y="1056482"/>
                    <a:pt x="594455" y="1082800"/>
                    <a:pt x="594455" y="1124157"/>
                  </a:cubicBezTo>
                  <a:cubicBezTo>
                    <a:pt x="600569" y="1295224"/>
                    <a:pt x="621586" y="1756686"/>
                    <a:pt x="671631" y="1992285"/>
                  </a:cubicBezTo>
                  <a:lnTo>
                    <a:pt x="679167" y="2023578"/>
                  </a:lnTo>
                  <a:lnTo>
                    <a:pt x="315501" y="2023578"/>
                  </a:lnTo>
                  <a:lnTo>
                    <a:pt x="320272" y="1996662"/>
                  </a:lnTo>
                  <a:cubicBezTo>
                    <a:pt x="361012" y="1721658"/>
                    <a:pt x="372946" y="1314962"/>
                    <a:pt x="376238" y="1124157"/>
                  </a:cubicBezTo>
                  <a:cubicBezTo>
                    <a:pt x="376238" y="1060241"/>
                    <a:pt x="376238" y="1022644"/>
                    <a:pt x="376238" y="1022644"/>
                  </a:cubicBezTo>
                  <a:cubicBezTo>
                    <a:pt x="316040" y="804580"/>
                    <a:pt x="0" y="612835"/>
                    <a:pt x="0" y="612835"/>
                  </a:cubicBezTo>
                  <a:cubicBezTo>
                    <a:pt x="338614" y="609075"/>
                    <a:pt x="398812" y="782022"/>
                    <a:pt x="398812" y="782022"/>
                  </a:cubicBezTo>
                  <a:cubicBezTo>
                    <a:pt x="398812" y="759464"/>
                    <a:pt x="402574" y="736905"/>
                    <a:pt x="402574" y="718107"/>
                  </a:cubicBezTo>
                  <a:cubicBezTo>
                    <a:pt x="353663" y="391011"/>
                    <a:pt x="142970" y="293258"/>
                    <a:pt x="142970" y="293258"/>
                  </a:cubicBezTo>
                  <a:cubicBezTo>
                    <a:pt x="342376" y="308297"/>
                    <a:pt x="417624" y="447407"/>
                    <a:pt x="443960" y="518842"/>
                  </a:cubicBezTo>
                  <a:cubicBezTo>
                    <a:pt x="451485" y="488764"/>
                    <a:pt x="462772" y="458686"/>
                    <a:pt x="474059" y="428608"/>
                  </a:cubicBezTo>
                  <a:cubicBezTo>
                    <a:pt x="594455" y="124071"/>
                    <a:pt x="805148" y="0"/>
                    <a:pt x="805148" y="0"/>
                  </a:cubicBezTo>
                  <a:close/>
                </a:path>
              </a:pathLst>
            </a:cu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id-ID">
                <a:latin charset="0" panose="02020603050405020304" pitchFamily="18" typeface="Times New Roman"/>
                <a:ea charset="-122" panose="020b0503020204020204" pitchFamily="34" typeface="微软雅黑"/>
                <a:sym charset="0" panose="02020603050405020304" pitchFamily="18" typeface="Times New Roman"/>
              </a:endParaRPr>
            </a:p>
          </p:txBody>
        </p:sp>
      </p:grpSp>
      <p:grpSp>
        <p:nvGrpSpPr>
          <p:cNvPr id="18" name="Group 17"/>
          <p:cNvGrpSpPr/>
          <p:nvPr/>
        </p:nvGrpSpPr>
        <p:grpSpPr>
          <a:xfrm>
            <a:off x="11380492" y="5070238"/>
            <a:ext cx="1477906" cy="2162412"/>
            <a:chOff x="10790649" y="4807600"/>
            <a:chExt cx="1401351" cy="2050399"/>
          </a:xfrm>
          <a:solidFill>
            <a:schemeClr val="accent1"/>
          </a:solidFill>
        </p:grpSpPr>
        <p:sp>
          <p:nvSpPr>
            <p:cNvPr id="19" name="Freeform 18"/>
            <p:cNvSpPr/>
            <p:nvPr/>
          </p:nvSpPr>
          <p:spPr bwMode="auto">
            <a:xfrm>
              <a:off x="10790649" y="4807600"/>
              <a:ext cx="714001" cy="1408365"/>
            </a:xfrm>
            <a:custGeom>
              <a:gdLst>
                <a:gd fmla="*/ 116 w 215" name="T0"/>
                <a:gd fmla="*/ 317 h 424" name="T1"/>
                <a:gd fmla="*/ 200 w 215" name="T2"/>
                <a:gd fmla="*/ 359 h 424" name="T3"/>
                <a:gd fmla="*/ 193 w 215" name="T4"/>
                <a:gd fmla="*/ 212 h 424" name="T5"/>
                <a:gd fmla="*/ 205 w 215" name="T6"/>
                <a:gd fmla="*/ 252 h 424" name="T7"/>
                <a:gd fmla="*/ 205 w 215" name="T8"/>
                <a:gd fmla="*/ 0 h 424" name="T9"/>
                <a:gd fmla="*/ 207 w 215" name="T10"/>
                <a:gd fmla="*/ 0 h 424" name="T11"/>
                <a:gd fmla="*/ 0 w 215" name="T12"/>
                <a:gd fmla="*/ 232 h 424" name="T13"/>
                <a:gd fmla="*/ 193 w 215" name="T14"/>
                <a:gd fmla="*/ 424 h 424" name="T15"/>
                <a:gd fmla="*/ 193 w 215" name="T16"/>
                <a:gd fmla="*/ 402 h 424" name="T17"/>
                <a:gd fmla="*/ 116 w 215" name="T18"/>
                <a:gd fmla="*/ 317 h 424"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423" w="215">
                  <a:moveTo>
                    <a:pt x="116" y="317"/>
                  </a:moveTo>
                  <a:cubicBezTo>
                    <a:pt x="186" y="317"/>
                    <a:pt x="200" y="363"/>
                    <a:pt x="200" y="359"/>
                  </a:cubicBezTo>
                  <a:cubicBezTo>
                    <a:pt x="215" y="337"/>
                    <a:pt x="193" y="212"/>
                    <a:pt x="193" y="212"/>
                  </a:cubicBezTo>
                  <a:cubicBezTo>
                    <a:pt x="200" y="226"/>
                    <a:pt x="205" y="239"/>
                    <a:pt x="205" y="252"/>
                  </a:cubicBezTo>
                  <a:cubicBezTo>
                    <a:pt x="205" y="0"/>
                    <a:pt x="205" y="0"/>
                    <a:pt x="205" y="0"/>
                  </a:cubicBezTo>
                  <a:cubicBezTo>
                    <a:pt x="205" y="0"/>
                    <a:pt x="208" y="0"/>
                    <a:pt x="207" y="0"/>
                  </a:cubicBezTo>
                  <a:cubicBezTo>
                    <a:pt x="172" y="103"/>
                    <a:pt x="98" y="187"/>
                    <a:pt x="0" y="232"/>
                  </a:cubicBezTo>
                  <a:cubicBezTo>
                    <a:pt x="10" y="333"/>
                    <a:pt x="91" y="414"/>
                    <a:pt x="193" y="424"/>
                  </a:cubicBezTo>
                  <a:cubicBezTo>
                    <a:pt x="193" y="411"/>
                    <a:pt x="193" y="402"/>
                    <a:pt x="193" y="402"/>
                  </a:cubicBezTo>
                  <a:cubicBezTo>
                    <a:pt x="181" y="358"/>
                    <a:pt x="116" y="317"/>
                    <a:pt x="116" y="317"/>
                  </a:cubicBezTo>
                  <a:close/>
                </a:path>
              </a:pathLst>
            </a:custGeom>
            <a:grpFill/>
            <a:ln>
              <a:noFill/>
            </a:ln>
          </p:spPr>
          <p:txBody>
            <a:bodyPr anchor="t" anchorCtr="0" bIns="48218" compatLnSpc="1" lIns="96435" numCol="1" rIns="96435" tIns="48218" vert="horz" wrap="square">
              <a:prstTxWarp prst="textNoShape">
                <a:avLst/>
              </a:prstTxWarp>
            </a:bodyPr>
            <a:lstStyle/>
            <a:p>
              <a:endParaRPr lang="id-ID">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20" name="Freeform 19"/>
            <p:cNvSpPr/>
            <p:nvPr/>
          </p:nvSpPr>
          <p:spPr bwMode="auto">
            <a:xfrm>
              <a:off x="11470984" y="4807600"/>
              <a:ext cx="721016" cy="1408365"/>
            </a:xfrm>
            <a:custGeom>
              <a:gdLst>
                <a:gd fmla="*/ 217 w 217" name="T0"/>
                <a:gd fmla="*/ 212 h 424" name="T1"/>
                <a:gd fmla="*/ 0 w 217" name="T2"/>
                <a:gd fmla="*/ 0 h 424" name="T3"/>
                <a:gd fmla="*/ 0 w 217" name="T4"/>
                <a:gd fmla="*/ 252 h 424" name="T5"/>
                <a:gd fmla="*/ 24 w 217" name="T6"/>
                <a:gd fmla="*/ 354 h 424" name="T7"/>
                <a:gd fmla="*/ 143 w 217" name="T8"/>
                <a:gd fmla="*/ 312 h 424" name="T9"/>
                <a:gd fmla="*/ 33 w 217" name="T10"/>
                <a:gd fmla="*/ 409 h 424" name="T11"/>
                <a:gd fmla="*/ 31 w 217" name="T12"/>
                <a:gd fmla="*/ 424 h 424" name="T13"/>
                <a:gd fmla="*/ 217 w 217" name="T14"/>
                <a:gd fmla="*/ 212 h 424"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423" w="216">
                  <a:moveTo>
                    <a:pt x="217" y="212"/>
                  </a:moveTo>
                  <a:cubicBezTo>
                    <a:pt x="217" y="95"/>
                    <a:pt x="124" y="0"/>
                    <a:pt x="0" y="0"/>
                  </a:cubicBezTo>
                  <a:cubicBezTo>
                    <a:pt x="0" y="252"/>
                    <a:pt x="0" y="252"/>
                    <a:pt x="0" y="252"/>
                  </a:cubicBezTo>
                  <a:cubicBezTo>
                    <a:pt x="28" y="318"/>
                    <a:pt x="24" y="354"/>
                    <a:pt x="24" y="354"/>
                  </a:cubicBezTo>
                  <a:cubicBezTo>
                    <a:pt x="60" y="308"/>
                    <a:pt x="143" y="312"/>
                    <a:pt x="143" y="312"/>
                  </a:cubicBezTo>
                  <a:cubicBezTo>
                    <a:pt x="143" y="312"/>
                    <a:pt x="51" y="344"/>
                    <a:pt x="33" y="409"/>
                  </a:cubicBezTo>
                  <a:cubicBezTo>
                    <a:pt x="33" y="409"/>
                    <a:pt x="31" y="415"/>
                    <a:pt x="31" y="424"/>
                  </a:cubicBezTo>
                  <a:cubicBezTo>
                    <a:pt x="137" y="411"/>
                    <a:pt x="217" y="321"/>
                    <a:pt x="217" y="212"/>
                  </a:cubicBezTo>
                  <a:close/>
                </a:path>
              </a:pathLst>
            </a:custGeom>
            <a:grpFill/>
            <a:ln>
              <a:noFill/>
            </a:ln>
          </p:spPr>
          <p:txBody>
            <a:bodyPr anchor="t" anchorCtr="0" bIns="48218" compatLnSpc="1" lIns="96435" numCol="1" rIns="96435" tIns="48218" vert="horz" wrap="square">
              <a:prstTxWarp prst="textNoShape">
                <a:avLst/>
              </a:prstTxWarp>
            </a:bodyPr>
            <a:lstStyle/>
            <a:p>
              <a:endParaRPr lang="id-ID">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21" name="Freeform 20"/>
            <p:cNvSpPr/>
            <p:nvPr/>
          </p:nvSpPr>
          <p:spPr>
            <a:xfrm>
              <a:off x="11175005" y="5511783"/>
              <a:ext cx="781333" cy="1346216"/>
            </a:xfrm>
            <a:custGeom>
              <a:gdLst>
                <a:gd fmla="*/ 308543 w 884237" name="connsiteX0"/>
                <a:gd fmla="*/ 0 h 1523516" name="connsiteY0"/>
                <a:gd fmla="*/ 368746 w 884237" name="connsiteX1"/>
                <a:gd fmla="*/ 150451 h 1523516" name="connsiteY1"/>
                <a:gd fmla="*/ 440237 w 884237" name="connsiteX2"/>
                <a:gd fmla="*/ 534101 h 1523516" name="connsiteY2"/>
                <a:gd fmla="*/ 884237 w 884237" name="connsiteX3"/>
                <a:gd fmla="*/ 376127 h 1523516" name="connsiteY3"/>
                <a:gd fmla="*/ 462814 w 884237" name="connsiteX4"/>
                <a:gd fmla="*/ 740971 h 1523516" name="connsiteY4"/>
                <a:gd fmla="*/ 462814 w 884237" name="connsiteX5"/>
                <a:gd fmla="*/ 797390 h 1523516" name="connsiteY5"/>
                <a:gd fmla="*/ 534782 w 884237" name="connsiteX6"/>
                <a:gd fmla="*/ 1512949 h 1523516" name="connsiteY6"/>
                <a:gd fmla="*/ 538286 w 884237" name="connsiteX7"/>
                <a:gd fmla="*/ 1523516 h 1523516" name="connsiteY7"/>
                <a:gd fmla="*/ 240131 w 884237" name="connsiteX8"/>
                <a:gd fmla="*/ 1523516 h 1523516" name="connsiteY8"/>
                <a:gd fmla="*/ 248684 w 884237" name="connsiteX9"/>
                <a:gd fmla="*/ 1476747 h 1523516" name="connsiteY9"/>
                <a:gd fmla="*/ 293492 w 884237" name="connsiteX10"/>
                <a:gd fmla="*/ 797390 h 1523516" name="connsiteY10"/>
                <a:gd fmla="*/ 293492 w 884237" name="connsiteX11"/>
                <a:gd fmla="*/ 714642 h 1523516" name="connsiteY11"/>
                <a:gd fmla="*/ 0 w 884237" name="connsiteX12"/>
                <a:gd fmla="*/ 394934 h 1523516" name="connsiteY12"/>
                <a:gd fmla="*/ 316068 w 884237" name="connsiteX13"/>
                <a:gd fmla="*/ 552907 h 1523516" name="connsiteY13"/>
                <a:gd fmla="*/ 308543 w 884237" name="connsiteX14"/>
                <a:gd fmla="*/ 0 h 1523516" name="connsiteY14"/>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b="b" l="l" r="r" t="t"/>
              <a:pathLst>
                <a:path h="1523516" w="884237">
                  <a:moveTo>
                    <a:pt x="308543" y="0"/>
                  </a:moveTo>
                  <a:cubicBezTo>
                    <a:pt x="334881" y="52658"/>
                    <a:pt x="353695" y="101555"/>
                    <a:pt x="368746" y="150451"/>
                  </a:cubicBezTo>
                  <a:cubicBezTo>
                    <a:pt x="459051" y="398695"/>
                    <a:pt x="440237" y="534101"/>
                    <a:pt x="440237" y="534101"/>
                  </a:cubicBezTo>
                  <a:cubicBezTo>
                    <a:pt x="579458" y="361082"/>
                    <a:pt x="884237" y="376127"/>
                    <a:pt x="884237" y="376127"/>
                  </a:cubicBezTo>
                  <a:cubicBezTo>
                    <a:pt x="884237" y="376127"/>
                    <a:pt x="530542" y="496488"/>
                    <a:pt x="462814" y="740971"/>
                  </a:cubicBezTo>
                  <a:cubicBezTo>
                    <a:pt x="462814" y="740971"/>
                    <a:pt x="462814" y="763538"/>
                    <a:pt x="462814" y="797390"/>
                  </a:cubicBezTo>
                  <a:cubicBezTo>
                    <a:pt x="469399" y="942199"/>
                    <a:pt x="487506" y="1346183"/>
                    <a:pt x="534782" y="1512949"/>
                  </a:cubicBezTo>
                  <a:lnTo>
                    <a:pt x="538286" y="1523516"/>
                  </a:lnTo>
                  <a:lnTo>
                    <a:pt x="240131" y="1523516"/>
                  </a:lnTo>
                  <a:lnTo>
                    <a:pt x="248684" y="1476747"/>
                  </a:lnTo>
                  <a:cubicBezTo>
                    <a:pt x="281146" y="1263493"/>
                    <a:pt x="290200" y="945490"/>
                    <a:pt x="293492" y="797390"/>
                  </a:cubicBezTo>
                  <a:cubicBezTo>
                    <a:pt x="293492" y="748493"/>
                    <a:pt x="293492" y="714642"/>
                    <a:pt x="293492" y="714642"/>
                  </a:cubicBezTo>
                  <a:cubicBezTo>
                    <a:pt x="244576" y="549146"/>
                    <a:pt x="0" y="394934"/>
                    <a:pt x="0" y="394934"/>
                  </a:cubicBezTo>
                  <a:cubicBezTo>
                    <a:pt x="263390" y="394934"/>
                    <a:pt x="316068" y="567952"/>
                    <a:pt x="316068" y="552907"/>
                  </a:cubicBezTo>
                  <a:cubicBezTo>
                    <a:pt x="372509" y="470159"/>
                    <a:pt x="308543" y="0"/>
                    <a:pt x="308543" y="0"/>
                  </a:cubicBezTo>
                  <a:close/>
                </a:path>
              </a:pathLst>
            </a:cu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id-ID">
                <a:latin charset="0" panose="02020603050405020304" pitchFamily="18" typeface="Times New Roman"/>
                <a:ea charset="-122" panose="020b0503020204020204" pitchFamily="34" typeface="微软雅黑"/>
                <a:sym charset="0" panose="02020603050405020304" pitchFamily="18" typeface="Times New Roman"/>
              </a:endParaRPr>
            </a:p>
          </p:txBody>
        </p:sp>
      </p:grpSp>
      <p:grpSp>
        <p:nvGrpSpPr>
          <p:cNvPr id="22" name="Group 21"/>
          <p:cNvGrpSpPr/>
          <p:nvPr/>
        </p:nvGrpSpPr>
        <p:grpSpPr>
          <a:xfrm>
            <a:off x="8353668" y="4487359"/>
            <a:ext cx="1818165" cy="2745290"/>
            <a:chOff x="7920615" y="4254915"/>
            <a:chExt cx="1723984" cy="2603084"/>
          </a:xfrm>
          <a:solidFill>
            <a:schemeClr val="accent1"/>
          </a:solidFill>
        </p:grpSpPr>
        <p:sp>
          <p:nvSpPr>
            <p:cNvPr id="23" name="Freeform 22"/>
            <p:cNvSpPr/>
            <p:nvPr/>
          </p:nvSpPr>
          <p:spPr bwMode="auto">
            <a:xfrm>
              <a:off x="7920615" y="4254915"/>
              <a:ext cx="907581" cy="1808150"/>
            </a:xfrm>
            <a:custGeom>
              <a:gdLst>
                <a:gd fmla="*/ 147 w 273" name="T0"/>
                <a:gd fmla="*/ 408 h 544" name="T1"/>
                <a:gd fmla="*/ 253 w 273" name="T2"/>
                <a:gd fmla="*/ 453 h 544" name="T3"/>
                <a:gd fmla="*/ 254 w 273" name="T4"/>
                <a:gd fmla="*/ 436 h 544" name="T5"/>
                <a:gd fmla="*/ 185 w 273" name="T6"/>
                <a:gd fmla="*/ 323 h 544" name="T7"/>
                <a:gd fmla="*/ 265 w 273" name="T8"/>
                <a:gd fmla="*/ 383 h 544" name="T9"/>
                <a:gd fmla="*/ 273 w 273" name="T10"/>
                <a:gd fmla="*/ 359 h 544" name="T11"/>
                <a:gd fmla="*/ 273 w 273" name="T12"/>
                <a:gd fmla="*/ 0 h 544" name="T13"/>
                <a:gd fmla="*/ 0 w 273" name="T14"/>
                <a:gd fmla="*/ 273 h 544" name="T15"/>
                <a:gd fmla="*/ 247 w 273" name="T16"/>
                <a:gd fmla="*/ 544 h 544" name="T17"/>
                <a:gd fmla="*/ 247 w 273" name="T18"/>
                <a:gd fmla="*/ 517 h 544" name="T19"/>
                <a:gd fmla="*/ 147 w 273" name="T20"/>
                <a:gd fmla="*/ 408 h 544"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544" w="273">
                  <a:moveTo>
                    <a:pt x="147" y="408"/>
                  </a:moveTo>
                  <a:cubicBezTo>
                    <a:pt x="237" y="407"/>
                    <a:pt x="253" y="453"/>
                    <a:pt x="253" y="453"/>
                  </a:cubicBezTo>
                  <a:cubicBezTo>
                    <a:pt x="253" y="447"/>
                    <a:pt x="254" y="441"/>
                    <a:pt x="254" y="436"/>
                  </a:cubicBezTo>
                  <a:cubicBezTo>
                    <a:pt x="241" y="349"/>
                    <a:pt x="185" y="323"/>
                    <a:pt x="185" y="323"/>
                  </a:cubicBezTo>
                  <a:cubicBezTo>
                    <a:pt x="238" y="327"/>
                    <a:pt x="258" y="364"/>
                    <a:pt x="265" y="383"/>
                  </a:cubicBezTo>
                  <a:cubicBezTo>
                    <a:pt x="267" y="375"/>
                    <a:pt x="261" y="367"/>
                    <a:pt x="273" y="359"/>
                  </a:cubicBezTo>
                  <a:cubicBezTo>
                    <a:pt x="273" y="0"/>
                    <a:pt x="273" y="0"/>
                    <a:pt x="273" y="0"/>
                  </a:cubicBezTo>
                  <a:cubicBezTo>
                    <a:pt x="113" y="0"/>
                    <a:pt x="0" y="122"/>
                    <a:pt x="0" y="273"/>
                  </a:cubicBezTo>
                  <a:cubicBezTo>
                    <a:pt x="0" y="415"/>
                    <a:pt x="108" y="531"/>
                    <a:pt x="247" y="544"/>
                  </a:cubicBezTo>
                  <a:cubicBezTo>
                    <a:pt x="247" y="527"/>
                    <a:pt x="247" y="517"/>
                    <a:pt x="247" y="517"/>
                  </a:cubicBezTo>
                  <a:cubicBezTo>
                    <a:pt x="231" y="459"/>
                    <a:pt x="147" y="408"/>
                    <a:pt x="147" y="408"/>
                  </a:cubicBezTo>
                  <a:close/>
                </a:path>
              </a:pathLst>
            </a:custGeom>
            <a:grpFill/>
            <a:ln>
              <a:noFill/>
            </a:ln>
          </p:spPr>
          <p:txBody>
            <a:bodyPr anchor="t" anchorCtr="0" bIns="48218" compatLnSpc="1" lIns="96435" numCol="1" rIns="96435" tIns="48218" vert="horz" wrap="square">
              <a:prstTxWarp prst="textNoShape">
                <a:avLst/>
              </a:prstTxWarp>
            </a:bodyPr>
            <a:lstStyle/>
            <a:p>
              <a:endParaRPr lang="id-ID">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24" name="Freeform 23"/>
            <p:cNvSpPr/>
            <p:nvPr/>
          </p:nvSpPr>
          <p:spPr bwMode="auto">
            <a:xfrm>
              <a:off x="8828196" y="4254915"/>
              <a:ext cx="816403" cy="1808150"/>
            </a:xfrm>
            <a:custGeom>
              <a:gdLst>
                <a:gd fmla="*/ 32 w 246" name="T0"/>
                <a:gd fmla="*/ 38 h 544" name="T1"/>
                <a:gd fmla="*/ 34 w 246" name="T2"/>
                <a:gd fmla="*/ 3 h 544" name="T3"/>
                <a:gd fmla="*/ 0 w 246" name="T4"/>
                <a:gd fmla="*/ 0 h 544" name="T5"/>
                <a:gd fmla="*/ 0 w 246" name="T6"/>
                <a:gd fmla="*/ 359 h 544" name="T7"/>
                <a:gd fmla="*/ 88 w 246" name="T8"/>
                <a:gd fmla="*/ 245 h 544" name="T9"/>
                <a:gd fmla="*/ 24 w 246" name="T10"/>
                <a:gd fmla="*/ 455 h 544" name="T11"/>
                <a:gd fmla="*/ 175 w 246" name="T12"/>
                <a:gd fmla="*/ 401 h 544" name="T13"/>
                <a:gd fmla="*/ 31 w 246" name="T14"/>
                <a:gd fmla="*/ 526 h 544" name="T15"/>
                <a:gd fmla="*/ 32 w 246" name="T16"/>
                <a:gd fmla="*/ 544 h 544" name="T17"/>
                <a:gd fmla="*/ 246 w 246" name="T18"/>
                <a:gd fmla="*/ 390 h 544" name="T19"/>
                <a:gd fmla="*/ 32 w 246" name="T20"/>
                <a:gd fmla="*/ 38 h 544"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544" w="246">
                  <a:moveTo>
                    <a:pt x="32" y="38"/>
                  </a:moveTo>
                  <a:cubicBezTo>
                    <a:pt x="32" y="26"/>
                    <a:pt x="33" y="14"/>
                    <a:pt x="34" y="3"/>
                  </a:cubicBezTo>
                  <a:cubicBezTo>
                    <a:pt x="23" y="1"/>
                    <a:pt x="8" y="0"/>
                    <a:pt x="0" y="0"/>
                  </a:cubicBezTo>
                  <a:cubicBezTo>
                    <a:pt x="0" y="359"/>
                    <a:pt x="0" y="359"/>
                    <a:pt x="0" y="359"/>
                  </a:cubicBezTo>
                  <a:cubicBezTo>
                    <a:pt x="28" y="278"/>
                    <a:pt x="88" y="245"/>
                    <a:pt x="88" y="245"/>
                  </a:cubicBezTo>
                  <a:cubicBezTo>
                    <a:pt x="14" y="390"/>
                    <a:pt x="24" y="455"/>
                    <a:pt x="24" y="455"/>
                  </a:cubicBezTo>
                  <a:cubicBezTo>
                    <a:pt x="71" y="396"/>
                    <a:pt x="175" y="401"/>
                    <a:pt x="175" y="401"/>
                  </a:cubicBezTo>
                  <a:cubicBezTo>
                    <a:pt x="175" y="401"/>
                    <a:pt x="55" y="442"/>
                    <a:pt x="31" y="526"/>
                  </a:cubicBezTo>
                  <a:cubicBezTo>
                    <a:pt x="31" y="526"/>
                    <a:pt x="32" y="533"/>
                    <a:pt x="32" y="544"/>
                  </a:cubicBezTo>
                  <a:cubicBezTo>
                    <a:pt x="127" y="533"/>
                    <a:pt x="207" y="473"/>
                    <a:pt x="246" y="390"/>
                  </a:cubicBezTo>
                  <a:cubicBezTo>
                    <a:pt x="119" y="324"/>
                    <a:pt x="32" y="191"/>
                    <a:pt x="32" y="38"/>
                  </a:cubicBezTo>
                  <a:close/>
                </a:path>
              </a:pathLst>
            </a:custGeom>
            <a:grpFill/>
            <a:ln>
              <a:noFill/>
            </a:ln>
          </p:spPr>
          <p:txBody>
            <a:bodyPr anchor="t" anchorCtr="0" bIns="48218" compatLnSpc="1" lIns="96435" numCol="1" rIns="96435" tIns="48218" vert="horz" wrap="square">
              <a:prstTxWarp prst="textNoShape">
                <a:avLst/>
              </a:prstTxWarp>
            </a:bodyPr>
            <a:lstStyle/>
            <a:p>
              <a:endParaRPr lang="id-ID">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25" name="Freeform 24"/>
            <p:cNvSpPr/>
            <p:nvPr/>
          </p:nvSpPr>
          <p:spPr>
            <a:xfrm>
              <a:off x="8408773" y="5069916"/>
              <a:ext cx="997358" cy="1788083"/>
            </a:xfrm>
            <a:custGeom>
              <a:gdLst>
                <a:gd fmla="*/ 805148 w 1128712" name="connsiteX0"/>
                <a:gd fmla="*/ 0 h 2023578" name="connsiteY0"/>
                <a:gd fmla="*/ 564356 w 1128712" name="connsiteX1"/>
                <a:gd fmla="*/ 789542 h 2023578" name="connsiteY1"/>
                <a:gd fmla="*/ 1128712 w 1128712" name="connsiteX2"/>
                <a:gd fmla="*/ 586517 h 2023578" name="connsiteY2"/>
                <a:gd fmla="*/ 590693 w 1128712" name="connsiteX3"/>
                <a:gd fmla="*/ 1056482 h 2023578" name="connsiteY3"/>
                <a:gd fmla="*/ 594455 w 1128712" name="connsiteX4"/>
                <a:gd fmla="*/ 1124157 h 2023578" name="connsiteY4"/>
                <a:gd fmla="*/ 671631 w 1128712" name="connsiteX5"/>
                <a:gd fmla="*/ 1992285 h 2023578" name="connsiteY5"/>
                <a:gd fmla="*/ 679167 w 1128712" name="connsiteX6"/>
                <a:gd fmla="*/ 2023578 h 2023578" name="connsiteY6"/>
                <a:gd fmla="*/ 315501 w 1128712" name="connsiteX7"/>
                <a:gd fmla="*/ 2023578 h 2023578" name="connsiteY7"/>
                <a:gd fmla="*/ 320272 w 1128712" name="connsiteX8"/>
                <a:gd fmla="*/ 1996662 h 2023578" name="connsiteY8"/>
                <a:gd fmla="*/ 376238 w 1128712" name="connsiteX9"/>
                <a:gd fmla="*/ 1124157 h 2023578" name="connsiteY9"/>
                <a:gd fmla="*/ 376238 w 1128712" name="connsiteX10"/>
                <a:gd fmla="*/ 1022644 h 2023578" name="connsiteY10"/>
                <a:gd fmla="*/ 0 w 1128712" name="connsiteX11"/>
                <a:gd fmla="*/ 612835 h 2023578" name="connsiteY11"/>
                <a:gd fmla="*/ 398812 w 1128712" name="connsiteX12"/>
                <a:gd fmla="*/ 782022 h 2023578" name="connsiteY12"/>
                <a:gd fmla="*/ 402574 w 1128712" name="connsiteX13"/>
                <a:gd fmla="*/ 718107 h 2023578" name="connsiteY13"/>
                <a:gd fmla="*/ 142970 w 1128712" name="connsiteX14"/>
                <a:gd fmla="*/ 293258 h 2023578" name="connsiteY14"/>
                <a:gd fmla="*/ 443960 w 1128712" name="connsiteX15"/>
                <a:gd fmla="*/ 518842 h 2023578" name="connsiteY15"/>
                <a:gd fmla="*/ 474059 w 1128712" name="connsiteX16"/>
                <a:gd fmla="*/ 428608 h 2023578" name="connsiteY16"/>
                <a:gd fmla="*/ 805148 w 1128712" name="connsiteX17"/>
                <a:gd fmla="*/ 0 h 2023578" name="connsiteY17"/>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b="b" l="l" r="r" t="t"/>
              <a:pathLst>
                <a:path h="2023578" w="1128712">
                  <a:moveTo>
                    <a:pt x="805148" y="0"/>
                  </a:moveTo>
                  <a:cubicBezTo>
                    <a:pt x="526732" y="545160"/>
                    <a:pt x="564356" y="789542"/>
                    <a:pt x="564356" y="789542"/>
                  </a:cubicBezTo>
                  <a:cubicBezTo>
                    <a:pt x="741188" y="567718"/>
                    <a:pt x="1128712" y="586517"/>
                    <a:pt x="1128712" y="586517"/>
                  </a:cubicBezTo>
                  <a:cubicBezTo>
                    <a:pt x="1128712" y="586517"/>
                    <a:pt x="680990" y="740665"/>
                    <a:pt x="590693" y="1056482"/>
                  </a:cubicBezTo>
                  <a:cubicBezTo>
                    <a:pt x="590693" y="1056482"/>
                    <a:pt x="594455" y="1082800"/>
                    <a:pt x="594455" y="1124157"/>
                  </a:cubicBezTo>
                  <a:cubicBezTo>
                    <a:pt x="600569" y="1295224"/>
                    <a:pt x="621586" y="1756686"/>
                    <a:pt x="671631" y="1992285"/>
                  </a:cubicBezTo>
                  <a:lnTo>
                    <a:pt x="679167" y="2023578"/>
                  </a:lnTo>
                  <a:lnTo>
                    <a:pt x="315501" y="2023578"/>
                  </a:lnTo>
                  <a:lnTo>
                    <a:pt x="320272" y="1996662"/>
                  </a:lnTo>
                  <a:cubicBezTo>
                    <a:pt x="361012" y="1721658"/>
                    <a:pt x="372946" y="1314962"/>
                    <a:pt x="376238" y="1124157"/>
                  </a:cubicBezTo>
                  <a:cubicBezTo>
                    <a:pt x="376238" y="1060241"/>
                    <a:pt x="376238" y="1022644"/>
                    <a:pt x="376238" y="1022644"/>
                  </a:cubicBezTo>
                  <a:cubicBezTo>
                    <a:pt x="316040" y="804580"/>
                    <a:pt x="0" y="612835"/>
                    <a:pt x="0" y="612835"/>
                  </a:cubicBezTo>
                  <a:cubicBezTo>
                    <a:pt x="338614" y="609075"/>
                    <a:pt x="398812" y="782022"/>
                    <a:pt x="398812" y="782022"/>
                  </a:cubicBezTo>
                  <a:cubicBezTo>
                    <a:pt x="398812" y="759464"/>
                    <a:pt x="402574" y="736905"/>
                    <a:pt x="402574" y="718107"/>
                  </a:cubicBezTo>
                  <a:cubicBezTo>
                    <a:pt x="353663" y="391011"/>
                    <a:pt x="142970" y="293258"/>
                    <a:pt x="142970" y="293258"/>
                  </a:cubicBezTo>
                  <a:cubicBezTo>
                    <a:pt x="342376" y="308297"/>
                    <a:pt x="417624" y="447407"/>
                    <a:pt x="443960" y="518842"/>
                  </a:cubicBezTo>
                  <a:cubicBezTo>
                    <a:pt x="451485" y="488764"/>
                    <a:pt x="462772" y="458686"/>
                    <a:pt x="474059" y="428608"/>
                  </a:cubicBezTo>
                  <a:cubicBezTo>
                    <a:pt x="594455" y="124071"/>
                    <a:pt x="805148" y="0"/>
                    <a:pt x="805148" y="0"/>
                  </a:cubicBezTo>
                  <a:close/>
                </a:path>
              </a:pathLst>
            </a:cu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id-ID">
                <a:latin charset="0" panose="02020603050405020304" pitchFamily="18" typeface="Times New Roman"/>
                <a:ea charset="-122" panose="020b0503020204020204" pitchFamily="34" typeface="微软雅黑"/>
                <a:sym charset="0" panose="02020603050405020304" pitchFamily="18" typeface="Times New Roman"/>
              </a:endParaRPr>
            </a:p>
          </p:txBody>
        </p:sp>
      </p:grpSp>
      <p:grpSp>
        <p:nvGrpSpPr>
          <p:cNvPr id="27" name="Group 26"/>
          <p:cNvGrpSpPr/>
          <p:nvPr/>
        </p:nvGrpSpPr>
        <p:grpSpPr>
          <a:xfrm>
            <a:off x="1068469" y="3232841"/>
            <a:ext cx="2775327" cy="3999808"/>
            <a:chOff x="1012788" y="3065380"/>
            <a:chExt cx="2631566" cy="3792619"/>
          </a:xfrm>
          <a:solidFill>
            <a:schemeClr val="accent2"/>
          </a:solidFill>
        </p:grpSpPr>
        <p:sp>
          <p:nvSpPr>
            <p:cNvPr id="31" name="Freeform 30"/>
            <p:cNvSpPr/>
            <p:nvPr/>
          </p:nvSpPr>
          <p:spPr bwMode="auto">
            <a:xfrm>
              <a:off x="1012788" y="3065380"/>
              <a:ext cx="1315783" cy="2625955"/>
            </a:xfrm>
            <a:custGeom>
              <a:gdLst>
                <a:gd fmla="*/ 225 w 396" name="T0"/>
                <a:gd fmla="*/ 576 h 790" name="T1"/>
                <a:gd fmla="*/ 390 w 396" name="T2"/>
                <a:gd fmla="*/ 676 h 790" name="T3"/>
                <a:gd fmla="*/ 396 w 396" name="T4"/>
                <a:gd fmla="*/ 640 h 790" name="T5"/>
                <a:gd fmla="*/ 396 w 396" name="T6"/>
                <a:gd fmla="*/ 618 h 790" name="T7"/>
                <a:gd fmla="*/ 326 w 396" name="T8"/>
                <a:gd fmla="*/ 394 h 790" name="T9"/>
                <a:gd fmla="*/ 396 w 396" name="T10"/>
                <a:gd fmla="*/ 485 h 790" name="T11"/>
                <a:gd fmla="*/ 396 w 396" name="T12"/>
                <a:gd fmla="*/ 0 h 790" name="T13"/>
                <a:gd fmla="*/ 2 w 396" name="T14"/>
                <a:gd fmla="*/ 361 h 790" name="T15"/>
                <a:gd fmla="*/ 0 w 396" name="T16"/>
                <a:gd fmla="*/ 396 h 790" name="T17"/>
                <a:gd fmla="*/ 214 w 396" name="T18"/>
                <a:gd fmla="*/ 748 h 790" name="T19"/>
                <a:gd fmla="*/ 354 w 396" name="T20"/>
                <a:gd fmla="*/ 790 h 790" name="T21"/>
                <a:gd fmla="*/ 225 w 396" name="T22"/>
                <a:gd fmla="*/ 576 h 790"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790" w="396">
                  <a:moveTo>
                    <a:pt x="225" y="576"/>
                  </a:moveTo>
                  <a:cubicBezTo>
                    <a:pt x="359" y="528"/>
                    <a:pt x="390" y="676"/>
                    <a:pt x="390" y="676"/>
                  </a:cubicBezTo>
                  <a:cubicBezTo>
                    <a:pt x="393" y="665"/>
                    <a:pt x="396" y="653"/>
                    <a:pt x="396" y="640"/>
                  </a:cubicBezTo>
                  <a:cubicBezTo>
                    <a:pt x="396" y="618"/>
                    <a:pt x="396" y="618"/>
                    <a:pt x="396" y="618"/>
                  </a:cubicBezTo>
                  <a:cubicBezTo>
                    <a:pt x="384" y="519"/>
                    <a:pt x="326" y="394"/>
                    <a:pt x="326" y="394"/>
                  </a:cubicBezTo>
                  <a:cubicBezTo>
                    <a:pt x="357" y="421"/>
                    <a:pt x="376" y="453"/>
                    <a:pt x="396" y="485"/>
                  </a:cubicBezTo>
                  <a:cubicBezTo>
                    <a:pt x="396" y="0"/>
                    <a:pt x="396" y="0"/>
                    <a:pt x="396" y="0"/>
                  </a:cubicBezTo>
                  <a:cubicBezTo>
                    <a:pt x="180" y="0"/>
                    <a:pt x="20" y="159"/>
                    <a:pt x="2" y="361"/>
                  </a:cubicBezTo>
                  <a:cubicBezTo>
                    <a:pt x="1" y="372"/>
                    <a:pt x="0" y="384"/>
                    <a:pt x="0" y="396"/>
                  </a:cubicBezTo>
                  <a:cubicBezTo>
                    <a:pt x="0" y="549"/>
                    <a:pt x="87" y="682"/>
                    <a:pt x="214" y="748"/>
                  </a:cubicBezTo>
                  <a:cubicBezTo>
                    <a:pt x="257" y="770"/>
                    <a:pt x="304" y="785"/>
                    <a:pt x="354" y="790"/>
                  </a:cubicBezTo>
                  <a:cubicBezTo>
                    <a:pt x="360" y="556"/>
                    <a:pt x="225" y="576"/>
                    <a:pt x="225" y="576"/>
                  </a:cubicBezTo>
                  <a:close/>
                </a:path>
              </a:pathLst>
            </a:custGeom>
            <a:grpFill/>
            <a:ln>
              <a:noFill/>
            </a:ln>
          </p:spPr>
          <p:txBody>
            <a:bodyPr anchor="t" anchorCtr="0" bIns="48218" compatLnSpc="1" lIns="96435" numCol="1" rIns="96435" tIns="48218" vert="horz" wrap="square">
              <a:prstTxWarp prst="textNoShape">
                <a:avLst/>
              </a:prstTxWarp>
            </a:bodyPr>
            <a:lstStyle/>
            <a:p>
              <a:endParaRPr lang="id-ID">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32" name="Freeform 31"/>
            <p:cNvSpPr/>
            <p:nvPr/>
          </p:nvSpPr>
          <p:spPr bwMode="auto">
            <a:xfrm>
              <a:off x="2328571" y="3065380"/>
              <a:ext cx="1315783" cy="2602109"/>
            </a:xfrm>
            <a:custGeom>
              <a:gdLst>
                <a:gd fmla="*/ 375 w 396" name="T0"/>
                <a:gd fmla="*/ 524 h 783" name="T1"/>
                <a:gd fmla="*/ 396 w 396" name="T2"/>
                <a:gd fmla="*/ 396 h 783" name="T3"/>
                <a:gd fmla="*/ 0 w 396" name="T4"/>
                <a:gd fmla="*/ 0 h 783" name="T5"/>
                <a:gd fmla="*/ 0 w 396" name="T6"/>
                <a:gd fmla="*/ 485 h 783" name="T7"/>
                <a:gd fmla="*/ 45 w 396" name="T8"/>
                <a:gd fmla="*/ 680 h 783" name="T9"/>
                <a:gd fmla="*/ 181 w 396" name="T10"/>
                <a:gd fmla="*/ 568 h 783" name="T11"/>
                <a:gd fmla="*/ 83 w 396" name="T12"/>
                <a:gd fmla="*/ 783 h 783" name="T13"/>
                <a:gd fmla="*/ 166 w 396" name="T14"/>
                <a:gd fmla="*/ 756 h 783" name="T15"/>
                <a:gd fmla="*/ 375 w 396" name="T16"/>
                <a:gd fmla="*/ 524 h 783"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783" w="396">
                  <a:moveTo>
                    <a:pt x="375" y="524"/>
                  </a:moveTo>
                  <a:cubicBezTo>
                    <a:pt x="388" y="484"/>
                    <a:pt x="396" y="441"/>
                    <a:pt x="396" y="396"/>
                  </a:cubicBezTo>
                  <a:cubicBezTo>
                    <a:pt x="396" y="178"/>
                    <a:pt x="212" y="0"/>
                    <a:pt x="0" y="0"/>
                  </a:cubicBezTo>
                  <a:cubicBezTo>
                    <a:pt x="0" y="485"/>
                    <a:pt x="0" y="485"/>
                    <a:pt x="0" y="485"/>
                  </a:cubicBezTo>
                  <a:cubicBezTo>
                    <a:pt x="44" y="580"/>
                    <a:pt x="45" y="680"/>
                    <a:pt x="45" y="680"/>
                  </a:cubicBezTo>
                  <a:cubicBezTo>
                    <a:pt x="99" y="552"/>
                    <a:pt x="181" y="568"/>
                    <a:pt x="181" y="568"/>
                  </a:cubicBezTo>
                  <a:cubicBezTo>
                    <a:pt x="113" y="603"/>
                    <a:pt x="87" y="688"/>
                    <a:pt x="83" y="783"/>
                  </a:cubicBezTo>
                  <a:cubicBezTo>
                    <a:pt x="112" y="777"/>
                    <a:pt x="139" y="768"/>
                    <a:pt x="166" y="756"/>
                  </a:cubicBezTo>
                  <a:cubicBezTo>
                    <a:pt x="264" y="711"/>
                    <a:pt x="340" y="627"/>
                    <a:pt x="375" y="524"/>
                  </a:cubicBezTo>
                  <a:close/>
                </a:path>
              </a:pathLst>
            </a:custGeom>
            <a:grpFill/>
            <a:ln>
              <a:noFill/>
            </a:ln>
          </p:spPr>
          <p:txBody>
            <a:bodyPr anchor="t" anchorCtr="0" bIns="48218" compatLnSpc="1" lIns="96435" numCol="1" rIns="96435" tIns="48218" vert="horz" wrap="square">
              <a:prstTxWarp prst="textNoShape">
                <a:avLst/>
              </a:prstTxWarp>
            </a:bodyPr>
            <a:lstStyle/>
            <a:p>
              <a:endParaRPr lang="id-ID">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33" name="Freeform 32"/>
            <p:cNvSpPr/>
            <p:nvPr/>
          </p:nvSpPr>
          <p:spPr>
            <a:xfrm>
              <a:off x="1760457" y="4375552"/>
              <a:ext cx="1168494" cy="2482447"/>
            </a:xfrm>
            <a:custGeom>
              <a:gdLst>
                <a:gd fmla="*/ 379435 w 1322387" name="connsiteX0"/>
                <a:gd fmla="*/ 0 h 2809391" name="connsiteY0"/>
                <a:gd fmla="*/ 642410 w 1322387" name="connsiteX1"/>
                <a:gd fmla="*/ 342206 h 2809391" name="connsiteY1"/>
                <a:gd fmla="*/ 811465 w 1322387" name="connsiteX2"/>
                <a:gd fmla="*/ 1075504 h 2809391" name="connsiteY2"/>
                <a:gd fmla="*/ 1322387 w 1322387" name="connsiteX3"/>
                <a:gd fmla="*/ 654328 h 2809391" name="connsiteY3"/>
                <a:gd fmla="*/ 954223 w 1322387" name="connsiteX4"/>
                <a:gd fmla="*/ 1462836 h 2809391" name="connsiteY4"/>
                <a:gd fmla="*/ 1114769 w 1322387" name="connsiteX5"/>
                <a:gd fmla="*/ 2755257 h 2809391" name="connsiteY5"/>
                <a:gd fmla="*/ 1128624 w 1322387" name="connsiteX6"/>
                <a:gd fmla="*/ 2809391 h 2809391" name="connsiteY6"/>
                <a:gd fmla="*/ 216621 w 1322387" name="connsiteX7"/>
                <a:gd fmla="*/ 2809391 h 2809391" name="connsiteY7"/>
                <a:gd fmla="*/ 250824 w 1322387" name="connsiteX8"/>
                <a:gd fmla="*/ 2700453 h 2809391" name="connsiteY8"/>
                <a:gd fmla="*/ 484625 w 1322387" name="connsiteX9"/>
                <a:gd fmla="*/ 1489160 h 2809391" name="connsiteY9"/>
                <a:gd fmla="*/ 0 w 1322387" name="connsiteX10"/>
                <a:gd fmla="*/ 684412 h 2809391" name="connsiteY10"/>
                <a:gd fmla="*/ 619869 w 1322387" name="connsiteX11"/>
                <a:gd fmla="*/ 1060462 h 2809391" name="connsiteY11"/>
                <a:gd fmla="*/ 642410 w 1322387" name="connsiteX12"/>
                <a:gd fmla="*/ 925084 h 2809391" name="connsiteY12"/>
                <a:gd fmla="*/ 642410 w 1322387" name="connsiteX13"/>
                <a:gd fmla="*/ 842353 h 2809391" name="connsiteY13"/>
                <a:gd fmla="*/ 379435 w 1322387" name="connsiteX14"/>
                <a:gd fmla="*/ 0 h 2809391" name="connsiteY14"/>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b="b" l="l" r="r" t="t"/>
              <a:pathLst>
                <a:path h="2809391" w="1322387">
                  <a:moveTo>
                    <a:pt x="379435" y="0"/>
                  </a:moveTo>
                  <a:cubicBezTo>
                    <a:pt x="495895" y="101534"/>
                    <a:pt x="578545" y="221870"/>
                    <a:pt x="642410" y="342206"/>
                  </a:cubicBezTo>
                  <a:cubicBezTo>
                    <a:pt x="830249" y="699454"/>
                    <a:pt x="811465" y="1075504"/>
                    <a:pt x="811465" y="1075504"/>
                  </a:cubicBezTo>
                  <a:cubicBezTo>
                    <a:pt x="1014331" y="594160"/>
                    <a:pt x="1322387" y="654328"/>
                    <a:pt x="1322387" y="654328"/>
                  </a:cubicBezTo>
                  <a:cubicBezTo>
                    <a:pt x="1066926" y="785946"/>
                    <a:pt x="969250" y="1105588"/>
                    <a:pt x="954223" y="1462836"/>
                  </a:cubicBezTo>
                  <a:cubicBezTo>
                    <a:pt x="930978" y="1930784"/>
                    <a:pt x="1042684" y="2466274"/>
                    <a:pt x="1114769" y="2755257"/>
                  </a:cubicBezTo>
                  <a:lnTo>
                    <a:pt x="1128624" y="2809391"/>
                  </a:lnTo>
                  <a:lnTo>
                    <a:pt x="216621" y="2809391"/>
                  </a:lnTo>
                  <a:lnTo>
                    <a:pt x="250824" y="2700453"/>
                  </a:lnTo>
                  <a:cubicBezTo>
                    <a:pt x="410252" y="2169047"/>
                    <a:pt x="474764" y="1778718"/>
                    <a:pt x="484625" y="1489160"/>
                  </a:cubicBezTo>
                  <a:cubicBezTo>
                    <a:pt x="507166" y="609202"/>
                    <a:pt x="0" y="684412"/>
                    <a:pt x="0" y="684412"/>
                  </a:cubicBezTo>
                  <a:cubicBezTo>
                    <a:pt x="503409" y="503908"/>
                    <a:pt x="619869" y="1060462"/>
                    <a:pt x="619869" y="1060462"/>
                  </a:cubicBezTo>
                  <a:cubicBezTo>
                    <a:pt x="631139" y="1019097"/>
                    <a:pt x="638653" y="973971"/>
                    <a:pt x="642410" y="925084"/>
                  </a:cubicBezTo>
                  <a:cubicBezTo>
                    <a:pt x="642410" y="898761"/>
                    <a:pt x="642410" y="872437"/>
                    <a:pt x="642410" y="842353"/>
                  </a:cubicBezTo>
                  <a:cubicBezTo>
                    <a:pt x="623626" y="470063"/>
                    <a:pt x="379435" y="0"/>
                    <a:pt x="379435" y="0"/>
                  </a:cubicBezTo>
                  <a:close/>
                </a:path>
              </a:pathLst>
            </a:cu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id-ID">
                <a:latin charset="0" panose="02020603050405020304" pitchFamily="18" typeface="Times New Roman"/>
                <a:ea charset="-122" panose="020b0503020204020204" pitchFamily="34" typeface="微软雅黑"/>
                <a:sym charset="0" panose="02020603050405020304" pitchFamily="18" typeface="Times New Roman"/>
              </a:endParaRPr>
            </a:p>
          </p:txBody>
        </p:sp>
      </p:grpSp>
      <p:grpSp>
        <p:nvGrpSpPr>
          <p:cNvPr id="35" name="Group 34"/>
          <p:cNvGrpSpPr/>
          <p:nvPr/>
        </p:nvGrpSpPr>
        <p:grpSpPr>
          <a:xfrm>
            <a:off x="5313567" y="3232841"/>
            <a:ext cx="2775329" cy="3999808"/>
            <a:chOff x="5037990" y="3065380"/>
            <a:chExt cx="2631567" cy="3792619"/>
          </a:xfrm>
          <a:solidFill>
            <a:schemeClr val="accent4"/>
          </a:solidFill>
        </p:grpSpPr>
        <p:sp>
          <p:nvSpPr>
            <p:cNvPr id="39" name="Freeform 38"/>
            <p:cNvSpPr/>
            <p:nvPr/>
          </p:nvSpPr>
          <p:spPr bwMode="auto">
            <a:xfrm>
              <a:off x="5037990" y="3065380"/>
              <a:ext cx="1315783" cy="2625955"/>
            </a:xfrm>
            <a:custGeom>
              <a:gdLst>
                <a:gd fmla="*/ 225 w 396" name="T0"/>
                <a:gd fmla="*/ 576 h 790" name="T1"/>
                <a:gd fmla="*/ 390 w 396" name="T2"/>
                <a:gd fmla="*/ 676 h 790" name="T3"/>
                <a:gd fmla="*/ 396 w 396" name="T4"/>
                <a:gd fmla="*/ 640 h 790" name="T5"/>
                <a:gd fmla="*/ 396 w 396" name="T6"/>
                <a:gd fmla="*/ 618 h 790" name="T7"/>
                <a:gd fmla="*/ 326 w 396" name="T8"/>
                <a:gd fmla="*/ 394 h 790" name="T9"/>
                <a:gd fmla="*/ 396 w 396" name="T10"/>
                <a:gd fmla="*/ 485 h 790" name="T11"/>
                <a:gd fmla="*/ 396 w 396" name="T12"/>
                <a:gd fmla="*/ 0 h 790" name="T13"/>
                <a:gd fmla="*/ 2 w 396" name="T14"/>
                <a:gd fmla="*/ 361 h 790" name="T15"/>
                <a:gd fmla="*/ 0 w 396" name="T16"/>
                <a:gd fmla="*/ 396 h 790" name="T17"/>
                <a:gd fmla="*/ 214 w 396" name="T18"/>
                <a:gd fmla="*/ 748 h 790" name="T19"/>
                <a:gd fmla="*/ 354 w 396" name="T20"/>
                <a:gd fmla="*/ 790 h 790" name="T21"/>
                <a:gd fmla="*/ 225 w 396" name="T22"/>
                <a:gd fmla="*/ 576 h 790"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790" w="396">
                  <a:moveTo>
                    <a:pt x="225" y="576"/>
                  </a:moveTo>
                  <a:cubicBezTo>
                    <a:pt x="359" y="528"/>
                    <a:pt x="390" y="676"/>
                    <a:pt x="390" y="676"/>
                  </a:cubicBezTo>
                  <a:cubicBezTo>
                    <a:pt x="393" y="665"/>
                    <a:pt x="396" y="653"/>
                    <a:pt x="396" y="640"/>
                  </a:cubicBezTo>
                  <a:cubicBezTo>
                    <a:pt x="396" y="618"/>
                    <a:pt x="396" y="618"/>
                    <a:pt x="396" y="618"/>
                  </a:cubicBezTo>
                  <a:cubicBezTo>
                    <a:pt x="384" y="519"/>
                    <a:pt x="326" y="394"/>
                    <a:pt x="326" y="394"/>
                  </a:cubicBezTo>
                  <a:cubicBezTo>
                    <a:pt x="357" y="421"/>
                    <a:pt x="376" y="453"/>
                    <a:pt x="396" y="485"/>
                  </a:cubicBezTo>
                  <a:cubicBezTo>
                    <a:pt x="396" y="0"/>
                    <a:pt x="396" y="0"/>
                    <a:pt x="396" y="0"/>
                  </a:cubicBezTo>
                  <a:cubicBezTo>
                    <a:pt x="180" y="0"/>
                    <a:pt x="20" y="159"/>
                    <a:pt x="2" y="361"/>
                  </a:cubicBezTo>
                  <a:cubicBezTo>
                    <a:pt x="1" y="372"/>
                    <a:pt x="0" y="384"/>
                    <a:pt x="0" y="396"/>
                  </a:cubicBezTo>
                  <a:cubicBezTo>
                    <a:pt x="0" y="549"/>
                    <a:pt x="87" y="682"/>
                    <a:pt x="214" y="748"/>
                  </a:cubicBezTo>
                  <a:cubicBezTo>
                    <a:pt x="257" y="770"/>
                    <a:pt x="304" y="785"/>
                    <a:pt x="354" y="790"/>
                  </a:cubicBezTo>
                  <a:cubicBezTo>
                    <a:pt x="360" y="556"/>
                    <a:pt x="225" y="576"/>
                    <a:pt x="225" y="576"/>
                  </a:cubicBezTo>
                  <a:close/>
                </a:path>
              </a:pathLst>
            </a:custGeom>
            <a:grpFill/>
            <a:ln>
              <a:noFill/>
            </a:ln>
          </p:spPr>
          <p:txBody>
            <a:bodyPr anchor="t" anchorCtr="0" bIns="48218" compatLnSpc="1" lIns="96435" numCol="1" rIns="96435" tIns="48218" vert="horz" wrap="square">
              <a:prstTxWarp prst="textNoShape">
                <a:avLst/>
              </a:prstTxWarp>
            </a:bodyPr>
            <a:lstStyle/>
            <a:p>
              <a:endParaRPr lang="id-ID">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40" name="Freeform 39"/>
            <p:cNvSpPr/>
            <p:nvPr/>
          </p:nvSpPr>
          <p:spPr bwMode="auto">
            <a:xfrm>
              <a:off x="6353774" y="3065380"/>
              <a:ext cx="1315783" cy="2602109"/>
            </a:xfrm>
            <a:custGeom>
              <a:gdLst>
                <a:gd fmla="*/ 375 w 396" name="T0"/>
                <a:gd fmla="*/ 524 h 783" name="T1"/>
                <a:gd fmla="*/ 396 w 396" name="T2"/>
                <a:gd fmla="*/ 396 h 783" name="T3"/>
                <a:gd fmla="*/ 0 w 396" name="T4"/>
                <a:gd fmla="*/ 0 h 783" name="T5"/>
                <a:gd fmla="*/ 0 w 396" name="T6"/>
                <a:gd fmla="*/ 485 h 783" name="T7"/>
                <a:gd fmla="*/ 45 w 396" name="T8"/>
                <a:gd fmla="*/ 680 h 783" name="T9"/>
                <a:gd fmla="*/ 181 w 396" name="T10"/>
                <a:gd fmla="*/ 568 h 783" name="T11"/>
                <a:gd fmla="*/ 83 w 396" name="T12"/>
                <a:gd fmla="*/ 783 h 783" name="T13"/>
                <a:gd fmla="*/ 166 w 396" name="T14"/>
                <a:gd fmla="*/ 756 h 783" name="T15"/>
                <a:gd fmla="*/ 375 w 396" name="T16"/>
                <a:gd fmla="*/ 524 h 783"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783" w="396">
                  <a:moveTo>
                    <a:pt x="375" y="524"/>
                  </a:moveTo>
                  <a:cubicBezTo>
                    <a:pt x="388" y="484"/>
                    <a:pt x="396" y="441"/>
                    <a:pt x="396" y="396"/>
                  </a:cubicBezTo>
                  <a:cubicBezTo>
                    <a:pt x="396" y="178"/>
                    <a:pt x="212" y="0"/>
                    <a:pt x="0" y="0"/>
                  </a:cubicBezTo>
                  <a:cubicBezTo>
                    <a:pt x="0" y="485"/>
                    <a:pt x="0" y="485"/>
                    <a:pt x="0" y="485"/>
                  </a:cubicBezTo>
                  <a:cubicBezTo>
                    <a:pt x="44" y="580"/>
                    <a:pt x="45" y="680"/>
                    <a:pt x="45" y="680"/>
                  </a:cubicBezTo>
                  <a:cubicBezTo>
                    <a:pt x="99" y="552"/>
                    <a:pt x="181" y="568"/>
                    <a:pt x="181" y="568"/>
                  </a:cubicBezTo>
                  <a:cubicBezTo>
                    <a:pt x="113" y="603"/>
                    <a:pt x="87" y="688"/>
                    <a:pt x="83" y="783"/>
                  </a:cubicBezTo>
                  <a:cubicBezTo>
                    <a:pt x="112" y="777"/>
                    <a:pt x="139" y="768"/>
                    <a:pt x="166" y="756"/>
                  </a:cubicBezTo>
                  <a:cubicBezTo>
                    <a:pt x="264" y="711"/>
                    <a:pt x="340" y="627"/>
                    <a:pt x="375" y="524"/>
                  </a:cubicBezTo>
                  <a:close/>
                </a:path>
              </a:pathLst>
            </a:custGeom>
            <a:grpFill/>
            <a:ln>
              <a:noFill/>
            </a:ln>
          </p:spPr>
          <p:txBody>
            <a:bodyPr anchor="t" anchorCtr="0" bIns="48218" compatLnSpc="1" lIns="96435" numCol="1" rIns="96435" tIns="48218" vert="horz" wrap="square">
              <a:prstTxWarp prst="textNoShape">
                <a:avLst/>
              </a:prstTxWarp>
            </a:bodyPr>
            <a:lstStyle/>
            <a:p>
              <a:endParaRPr lang="id-ID">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41" name="Freeform 40"/>
            <p:cNvSpPr/>
            <p:nvPr/>
          </p:nvSpPr>
          <p:spPr>
            <a:xfrm>
              <a:off x="5785659" y="4375552"/>
              <a:ext cx="1168494" cy="2482447"/>
            </a:xfrm>
            <a:custGeom>
              <a:gdLst>
                <a:gd fmla="*/ 379435 w 1322387" name="connsiteX0"/>
                <a:gd fmla="*/ 0 h 2809391" name="connsiteY0"/>
                <a:gd fmla="*/ 642410 w 1322387" name="connsiteX1"/>
                <a:gd fmla="*/ 342206 h 2809391" name="connsiteY1"/>
                <a:gd fmla="*/ 811465 w 1322387" name="connsiteX2"/>
                <a:gd fmla="*/ 1075504 h 2809391" name="connsiteY2"/>
                <a:gd fmla="*/ 1322387 w 1322387" name="connsiteX3"/>
                <a:gd fmla="*/ 654328 h 2809391" name="connsiteY3"/>
                <a:gd fmla="*/ 954223 w 1322387" name="connsiteX4"/>
                <a:gd fmla="*/ 1462836 h 2809391" name="connsiteY4"/>
                <a:gd fmla="*/ 1114769 w 1322387" name="connsiteX5"/>
                <a:gd fmla="*/ 2755257 h 2809391" name="connsiteY5"/>
                <a:gd fmla="*/ 1128624 w 1322387" name="connsiteX6"/>
                <a:gd fmla="*/ 2809391 h 2809391" name="connsiteY6"/>
                <a:gd fmla="*/ 216621 w 1322387" name="connsiteX7"/>
                <a:gd fmla="*/ 2809391 h 2809391" name="connsiteY7"/>
                <a:gd fmla="*/ 250824 w 1322387" name="connsiteX8"/>
                <a:gd fmla="*/ 2700453 h 2809391" name="connsiteY8"/>
                <a:gd fmla="*/ 484625 w 1322387" name="connsiteX9"/>
                <a:gd fmla="*/ 1489160 h 2809391" name="connsiteY9"/>
                <a:gd fmla="*/ 0 w 1322387" name="connsiteX10"/>
                <a:gd fmla="*/ 684412 h 2809391" name="connsiteY10"/>
                <a:gd fmla="*/ 619869 w 1322387" name="connsiteX11"/>
                <a:gd fmla="*/ 1060462 h 2809391" name="connsiteY11"/>
                <a:gd fmla="*/ 642410 w 1322387" name="connsiteX12"/>
                <a:gd fmla="*/ 925084 h 2809391" name="connsiteY12"/>
                <a:gd fmla="*/ 642410 w 1322387" name="connsiteX13"/>
                <a:gd fmla="*/ 842353 h 2809391" name="connsiteY13"/>
                <a:gd fmla="*/ 379435 w 1322387" name="connsiteX14"/>
                <a:gd fmla="*/ 0 h 2809391" name="connsiteY14"/>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b="b" l="l" r="r" t="t"/>
              <a:pathLst>
                <a:path h="2809391" w="1322387">
                  <a:moveTo>
                    <a:pt x="379435" y="0"/>
                  </a:moveTo>
                  <a:cubicBezTo>
                    <a:pt x="495895" y="101534"/>
                    <a:pt x="578545" y="221870"/>
                    <a:pt x="642410" y="342206"/>
                  </a:cubicBezTo>
                  <a:cubicBezTo>
                    <a:pt x="830249" y="699454"/>
                    <a:pt x="811465" y="1075504"/>
                    <a:pt x="811465" y="1075504"/>
                  </a:cubicBezTo>
                  <a:cubicBezTo>
                    <a:pt x="1014331" y="594160"/>
                    <a:pt x="1322387" y="654328"/>
                    <a:pt x="1322387" y="654328"/>
                  </a:cubicBezTo>
                  <a:cubicBezTo>
                    <a:pt x="1066926" y="785946"/>
                    <a:pt x="969250" y="1105588"/>
                    <a:pt x="954223" y="1462836"/>
                  </a:cubicBezTo>
                  <a:cubicBezTo>
                    <a:pt x="930978" y="1930784"/>
                    <a:pt x="1042684" y="2466274"/>
                    <a:pt x="1114769" y="2755257"/>
                  </a:cubicBezTo>
                  <a:lnTo>
                    <a:pt x="1128624" y="2809391"/>
                  </a:lnTo>
                  <a:lnTo>
                    <a:pt x="216621" y="2809391"/>
                  </a:lnTo>
                  <a:lnTo>
                    <a:pt x="250824" y="2700453"/>
                  </a:lnTo>
                  <a:cubicBezTo>
                    <a:pt x="410252" y="2169047"/>
                    <a:pt x="474764" y="1778718"/>
                    <a:pt x="484625" y="1489160"/>
                  </a:cubicBezTo>
                  <a:cubicBezTo>
                    <a:pt x="507166" y="609202"/>
                    <a:pt x="0" y="684412"/>
                    <a:pt x="0" y="684412"/>
                  </a:cubicBezTo>
                  <a:cubicBezTo>
                    <a:pt x="503409" y="503908"/>
                    <a:pt x="619869" y="1060462"/>
                    <a:pt x="619869" y="1060462"/>
                  </a:cubicBezTo>
                  <a:cubicBezTo>
                    <a:pt x="631139" y="1019097"/>
                    <a:pt x="638653" y="973971"/>
                    <a:pt x="642410" y="925084"/>
                  </a:cubicBezTo>
                  <a:cubicBezTo>
                    <a:pt x="642410" y="898761"/>
                    <a:pt x="642410" y="872437"/>
                    <a:pt x="642410" y="842353"/>
                  </a:cubicBezTo>
                  <a:cubicBezTo>
                    <a:pt x="623626" y="470063"/>
                    <a:pt x="379435" y="0"/>
                    <a:pt x="379435" y="0"/>
                  </a:cubicBezTo>
                  <a:close/>
                </a:path>
              </a:pathLst>
            </a:cu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id-ID">
                <a:latin charset="0" panose="02020603050405020304" pitchFamily="18" typeface="Times New Roman"/>
                <a:ea charset="-122" panose="020b0503020204020204" pitchFamily="34" typeface="微软雅黑"/>
                <a:sym charset="0" panose="02020603050405020304" pitchFamily="18" typeface="Times New Roman"/>
              </a:endParaRPr>
            </a:p>
          </p:txBody>
        </p:sp>
      </p:grpSp>
      <p:grpSp>
        <p:nvGrpSpPr>
          <p:cNvPr id="43" name="Group 42"/>
          <p:cNvGrpSpPr/>
          <p:nvPr/>
        </p:nvGrpSpPr>
        <p:grpSpPr>
          <a:xfrm>
            <a:off x="9421785" y="3232841"/>
            <a:ext cx="2775327" cy="3999808"/>
            <a:chOff x="8933403" y="3065380"/>
            <a:chExt cx="2631566" cy="3792619"/>
          </a:xfrm>
          <a:solidFill>
            <a:schemeClr val="accent6"/>
          </a:solidFill>
        </p:grpSpPr>
        <p:sp>
          <p:nvSpPr>
            <p:cNvPr id="51" name="Freeform 50"/>
            <p:cNvSpPr/>
            <p:nvPr/>
          </p:nvSpPr>
          <p:spPr bwMode="auto">
            <a:xfrm>
              <a:off x="8933403" y="3065380"/>
              <a:ext cx="1315783" cy="2625955"/>
            </a:xfrm>
            <a:custGeom>
              <a:gdLst>
                <a:gd fmla="*/ 225 w 396" name="T0"/>
                <a:gd fmla="*/ 576 h 790" name="T1"/>
                <a:gd fmla="*/ 390 w 396" name="T2"/>
                <a:gd fmla="*/ 676 h 790" name="T3"/>
                <a:gd fmla="*/ 396 w 396" name="T4"/>
                <a:gd fmla="*/ 640 h 790" name="T5"/>
                <a:gd fmla="*/ 396 w 396" name="T6"/>
                <a:gd fmla="*/ 618 h 790" name="T7"/>
                <a:gd fmla="*/ 326 w 396" name="T8"/>
                <a:gd fmla="*/ 394 h 790" name="T9"/>
                <a:gd fmla="*/ 396 w 396" name="T10"/>
                <a:gd fmla="*/ 485 h 790" name="T11"/>
                <a:gd fmla="*/ 396 w 396" name="T12"/>
                <a:gd fmla="*/ 0 h 790" name="T13"/>
                <a:gd fmla="*/ 2 w 396" name="T14"/>
                <a:gd fmla="*/ 361 h 790" name="T15"/>
                <a:gd fmla="*/ 0 w 396" name="T16"/>
                <a:gd fmla="*/ 396 h 790" name="T17"/>
                <a:gd fmla="*/ 214 w 396" name="T18"/>
                <a:gd fmla="*/ 748 h 790" name="T19"/>
                <a:gd fmla="*/ 354 w 396" name="T20"/>
                <a:gd fmla="*/ 790 h 790" name="T21"/>
                <a:gd fmla="*/ 225 w 396" name="T22"/>
                <a:gd fmla="*/ 576 h 790"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790" w="396">
                  <a:moveTo>
                    <a:pt x="225" y="576"/>
                  </a:moveTo>
                  <a:cubicBezTo>
                    <a:pt x="359" y="528"/>
                    <a:pt x="390" y="676"/>
                    <a:pt x="390" y="676"/>
                  </a:cubicBezTo>
                  <a:cubicBezTo>
                    <a:pt x="393" y="665"/>
                    <a:pt x="396" y="653"/>
                    <a:pt x="396" y="640"/>
                  </a:cubicBezTo>
                  <a:cubicBezTo>
                    <a:pt x="396" y="618"/>
                    <a:pt x="396" y="618"/>
                    <a:pt x="396" y="618"/>
                  </a:cubicBezTo>
                  <a:cubicBezTo>
                    <a:pt x="384" y="519"/>
                    <a:pt x="326" y="394"/>
                    <a:pt x="326" y="394"/>
                  </a:cubicBezTo>
                  <a:cubicBezTo>
                    <a:pt x="357" y="421"/>
                    <a:pt x="376" y="453"/>
                    <a:pt x="396" y="485"/>
                  </a:cubicBezTo>
                  <a:cubicBezTo>
                    <a:pt x="396" y="0"/>
                    <a:pt x="396" y="0"/>
                    <a:pt x="396" y="0"/>
                  </a:cubicBezTo>
                  <a:cubicBezTo>
                    <a:pt x="180" y="0"/>
                    <a:pt x="20" y="159"/>
                    <a:pt x="2" y="361"/>
                  </a:cubicBezTo>
                  <a:cubicBezTo>
                    <a:pt x="1" y="372"/>
                    <a:pt x="0" y="384"/>
                    <a:pt x="0" y="396"/>
                  </a:cubicBezTo>
                  <a:cubicBezTo>
                    <a:pt x="0" y="549"/>
                    <a:pt x="87" y="682"/>
                    <a:pt x="214" y="748"/>
                  </a:cubicBezTo>
                  <a:cubicBezTo>
                    <a:pt x="257" y="770"/>
                    <a:pt x="304" y="785"/>
                    <a:pt x="354" y="790"/>
                  </a:cubicBezTo>
                  <a:cubicBezTo>
                    <a:pt x="360" y="556"/>
                    <a:pt x="225" y="576"/>
                    <a:pt x="225" y="576"/>
                  </a:cubicBezTo>
                  <a:close/>
                </a:path>
              </a:pathLst>
            </a:custGeom>
            <a:grpFill/>
            <a:ln>
              <a:noFill/>
            </a:ln>
          </p:spPr>
          <p:txBody>
            <a:bodyPr anchor="t" anchorCtr="0" bIns="48218" compatLnSpc="1" lIns="96435" numCol="1" rIns="96435" tIns="48218" vert="horz" wrap="square">
              <a:prstTxWarp prst="textNoShape">
                <a:avLst/>
              </a:prstTxWarp>
            </a:bodyPr>
            <a:lstStyle/>
            <a:p>
              <a:endParaRPr lang="id-ID">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52" name="Freeform 51"/>
            <p:cNvSpPr/>
            <p:nvPr/>
          </p:nvSpPr>
          <p:spPr bwMode="auto">
            <a:xfrm>
              <a:off x="10249186" y="3065380"/>
              <a:ext cx="1315783" cy="2602109"/>
            </a:xfrm>
            <a:custGeom>
              <a:gdLst>
                <a:gd fmla="*/ 375 w 396" name="T0"/>
                <a:gd fmla="*/ 524 h 783" name="T1"/>
                <a:gd fmla="*/ 396 w 396" name="T2"/>
                <a:gd fmla="*/ 396 h 783" name="T3"/>
                <a:gd fmla="*/ 0 w 396" name="T4"/>
                <a:gd fmla="*/ 0 h 783" name="T5"/>
                <a:gd fmla="*/ 0 w 396" name="T6"/>
                <a:gd fmla="*/ 485 h 783" name="T7"/>
                <a:gd fmla="*/ 45 w 396" name="T8"/>
                <a:gd fmla="*/ 680 h 783" name="T9"/>
                <a:gd fmla="*/ 181 w 396" name="T10"/>
                <a:gd fmla="*/ 568 h 783" name="T11"/>
                <a:gd fmla="*/ 83 w 396" name="T12"/>
                <a:gd fmla="*/ 783 h 783" name="T13"/>
                <a:gd fmla="*/ 166 w 396" name="T14"/>
                <a:gd fmla="*/ 756 h 783" name="T15"/>
                <a:gd fmla="*/ 375 w 396" name="T16"/>
                <a:gd fmla="*/ 524 h 783"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783" w="396">
                  <a:moveTo>
                    <a:pt x="375" y="524"/>
                  </a:moveTo>
                  <a:cubicBezTo>
                    <a:pt x="388" y="484"/>
                    <a:pt x="396" y="441"/>
                    <a:pt x="396" y="396"/>
                  </a:cubicBezTo>
                  <a:cubicBezTo>
                    <a:pt x="396" y="178"/>
                    <a:pt x="212" y="0"/>
                    <a:pt x="0" y="0"/>
                  </a:cubicBezTo>
                  <a:cubicBezTo>
                    <a:pt x="0" y="485"/>
                    <a:pt x="0" y="485"/>
                    <a:pt x="0" y="485"/>
                  </a:cubicBezTo>
                  <a:cubicBezTo>
                    <a:pt x="44" y="580"/>
                    <a:pt x="45" y="680"/>
                    <a:pt x="45" y="680"/>
                  </a:cubicBezTo>
                  <a:cubicBezTo>
                    <a:pt x="99" y="552"/>
                    <a:pt x="181" y="568"/>
                    <a:pt x="181" y="568"/>
                  </a:cubicBezTo>
                  <a:cubicBezTo>
                    <a:pt x="113" y="603"/>
                    <a:pt x="87" y="688"/>
                    <a:pt x="83" y="783"/>
                  </a:cubicBezTo>
                  <a:cubicBezTo>
                    <a:pt x="112" y="777"/>
                    <a:pt x="139" y="768"/>
                    <a:pt x="166" y="756"/>
                  </a:cubicBezTo>
                  <a:cubicBezTo>
                    <a:pt x="264" y="711"/>
                    <a:pt x="340" y="627"/>
                    <a:pt x="375" y="524"/>
                  </a:cubicBezTo>
                  <a:close/>
                </a:path>
              </a:pathLst>
            </a:custGeom>
            <a:grpFill/>
            <a:ln>
              <a:noFill/>
            </a:ln>
          </p:spPr>
          <p:txBody>
            <a:bodyPr anchor="t" anchorCtr="0" bIns="48218" compatLnSpc="1" lIns="96435" numCol="1" rIns="96435" tIns="48218" vert="horz" wrap="square">
              <a:prstTxWarp prst="textNoShape">
                <a:avLst/>
              </a:prstTxWarp>
            </a:bodyPr>
            <a:lstStyle/>
            <a:p>
              <a:endParaRPr lang="id-ID">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53" name="Freeform 52"/>
            <p:cNvSpPr/>
            <p:nvPr/>
          </p:nvSpPr>
          <p:spPr>
            <a:xfrm>
              <a:off x="9681071" y="4375552"/>
              <a:ext cx="1168494" cy="2482447"/>
            </a:xfrm>
            <a:custGeom>
              <a:gdLst>
                <a:gd fmla="*/ 379435 w 1322387" name="connsiteX0"/>
                <a:gd fmla="*/ 0 h 2809391" name="connsiteY0"/>
                <a:gd fmla="*/ 642410 w 1322387" name="connsiteX1"/>
                <a:gd fmla="*/ 342206 h 2809391" name="connsiteY1"/>
                <a:gd fmla="*/ 811465 w 1322387" name="connsiteX2"/>
                <a:gd fmla="*/ 1075504 h 2809391" name="connsiteY2"/>
                <a:gd fmla="*/ 1322387 w 1322387" name="connsiteX3"/>
                <a:gd fmla="*/ 654328 h 2809391" name="connsiteY3"/>
                <a:gd fmla="*/ 954223 w 1322387" name="connsiteX4"/>
                <a:gd fmla="*/ 1462836 h 2809391" name="connsiteY4"/>
                <a:gd fmla="*/ 1114769 w 1322387" name="connsiteX5"/>
                <a:gd fmla="*/ 2755257 h 2809391" name="connsiteY5"/>
                <a:gd fmla="*/ 1128624 w 1322387" name="connsiteX6"/>
                <a:gd fmla="*/ 2809391 h 2809391" name="connsiteY6"/>
                <a:gd fmla="*/ 216621 w 1322387" name="connsiteX7"/>
                <a:gd fmla="*/ 2809391 h 2809391" name="connsiteY7"/>
                <a:gd fmla="*/ 250824 w 1322387" name="connsiteX8"/>
                <a:gd fmla="*/ 2700453 h 2809391" name="connsiteY8"/>
                <a:gd fmla="*/ 484625 w 1322387" name="connsiteX9"/>
                <a:gd fmla="*/ 1489160 h 2809391" name="connsiteY9"/>
                <a:gd fmla="*/ 0 w 1322387" name="connsiteX10"/>
                <a:gd fmla="*/ 684412 h 2809391" name="connsiteY10"/>
                <a:gd fmla="*/ 619869 w 1322387" name="connsiteX11"/>
                <a:gd fmla="*/ 1060462 h 2809391" name="connsiteY11"/>
                <a:gd fmla="*/ 642410 w 1322387" name="connsiteX12"/>
                <a:gd fmla="*/ 925084 h 2809391" name="connsiteY12"/>
                <a:gd fmla="*/ 642410 w 1322387" name="connsiteX13"/>
                <a:gd fmla="*/ 842353 h 2809391" name="connsiteY13"/>
                <a:gd fmla="*/ 379435 w 1322387" name="connsiteX14"/>
                <a:gd fmla="*/ 0 h 2809391" name="connsiteY14"/>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b="b" l="l" r="r" t="t"/>
              <a:pathLst>
                <a:path h="2809391" w="1322387">
                  <a:moveTo>
                    <a:pt x="379435" y="0"/>
                  </a:moveTo>
                  <a:cubicBezTo>
                    <a:pt x="495895" y="101534"/>
                    <a:pt x="578545" y="221870"/>
                    <a:pt x="642410" y="342206"/>
                  </a:cubicBezTo>
                  <a:cubicBezTo>
                    <a:pt x="830249" y="699454"/>
                    <a:pt x="811465" y="1075504"/>
                    <a:pt x="811465" y="1075504"/>
                  </a:cubicBezTo>
                  <a:cubicBezTo>
                    <a:pt x="1014331" y="594160"/>
                    <a:pt x="1322387" y="654328"/>
                    <a:pt x="1322387" y="654328"/>
                  </a:cubicBezTo>
                  <a:cubicBezTo>
                    <a:pt x="1066926" y="785946"/>
                    <a:pt x="969250" y="1105588"/>
                    <a:pt x="954223" y="1462836"/>
                  </a:cubicBezTo>
                  <a:cubicBezTo>
                    <a:pt x="930978" y="1930784"/>
                    <a:pt x="1042684" y="2466274"/>
                    <a:pt x="1114769" y="2755257"/>
                  </a:cubicBezTo>
                  <a:lnTo>
                    <a:pt x="1128624" y="2809391"/>
                  </a:lnTo>
                  <a:lnTo>
                    <a:pt x="216621" y="2809391"/>
                  </a:lnTo>
                  <a:lnTo>
                    <a:pt x="250824" y="2700453"/>
                  </a:lnTo>
                  <a:cubicBezTo>
                    <a:pt x="410252" y="2169047"/>
                    <a:pt x="474764" y="1778718"/>
                    <a:pt x="484625" y="1489160"/>
                  </a:cubicBezTo>
                  <a:cubicBezTo>
                    <a:pt x="507166" y="609202"/>
                    <a:pt x="0" y="684412"/>
                    <a:pt x="0" y="684412"/>
                  </a:cubicBezTo>
                  <a:cubicBezTo>
                    <a:pt x="503409" y="503908"/>
                    <a:pt x="619869" y="1060462"/>
                    <a:pt x="619869" y="1060462"/>
                  </a:cubicBezTo>
                  <a:cubicBezTo>
                    <a:pt x="631139" y="1019097"/>
                    <a:pt x="638653" y="973971"/>
                    <a:pt x="642410" y="925084"/>
                  </a:cubicBezTo>
                  <a:cubicBezTo>
                    <a:pt x="642410" y="898761"/>
                    <a:pt x="642410" y="872437"/>
                    <a:pt x="642410" y="842353"/>
                  </a:cubicBezTo>
                  <a:cubicBezTo>
                    <a:pt x="623626" y="470063"/>
                    <a:pt x="379435" y="0"/>
                    <a:pt x="379435" y="0"/>
                  </a:cubicBezTo>
                  <a:close/>
                </a:path>
              </a:pathLst>
            </a:cu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id-ID">
                <a:latin charset="0" panose="02020603050405020304" pitchFamily="18" typeface="Times New Roman"/>
                <a:ea charset="-122" panose="020b0503020204020204" pitchFamily="34" typeface="微软雅黑"/>
                <a:sym charset="0" panose="02020603050405020304" pitchFamily="18" typeface="Times New Roman"/>
              </a:endParaRPr>
            </a:p>
          </p:txBody>
        </p:sp>
      </p:grpSp>
      <p:sp>
        <p:nvSpPr>
          <p:cNvPr id="55" name="Freeform 54"/>
          <p:cNvSpPr/>
          <p:nvPr/>
        </p:nvSpPr>
        <p:spPr bwMode="auto">
          <a:xfrm flipH="1">
            <a:off x="6701231" y="5398662"/>
            <a:ext cx="0" cy="76928"/>
          </a:xfrm>
          <a:custGeom>
            <a:gdLst>
              <a:gd fmla="*/ 0 h 22" name="T0"/>
              <a:gd fmla="*/ 22 h 22" name="T1"/>
              <a:gd fmla="*/ 0 h 22" name="T2"/>
            </a:gdLst>
            <a:cxnLst>
              <a:cxn ang="0">
                <a:pos x="0" y="T0"/>
              </a:cxn>
              <a:cxn ang="0">
                <a:pos x="0" y="T1"/>
              </a:cxn>
              <a:cxn ang="0">
                <a:pos x="0" y="T2"/>
              </a:cxn>
            </a:cxnLst>
            <a:rect b="b" l="0" r="r" t="0"/>
            <a:pathLst>
              <a:path h="22">
                <a:moveTo>
                  <a:pt x="0" y="0"/>
                </a:moveTo>
                <a:cubicBezTo>
                  <a:pt x="0" y="22"/>
                  <a:pt x="0" y="22"/>
                  <a:pt x="0" y="22"/>
                </a:cubicBezTo>
                <a:cubicBezTo>
                  <a:pt x="0" y="15"/>
                  <a:pt x="0" y="8"/>
                  <a:pt x="0" y="0"/>
                </a:cubicBezTo>
                <a:close/>
              </a:path>
            </a:pathLst>
          </a:custGeom>
          <a:solidFill>
            <a:srgbClr val="C0F159"/>
          </a:solid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id-ID">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56" name="Freeform 55"/>
          <p:cNvSpPr/>
          <p:nvPr/>
        </p:nvSpPr>
        <p:spPr bwMode="auto">
          <a:xfrm flipH="1">
            <a:off x="2456133" y="5398662"/>
            <a:ext cx="0" cy="76928"/>
          </a:xfrm>
          <a:custGeom>
            <a:gdLst>
              <a:gd fmla="*/ 0 h 22" name="T0"/>
              <a:gd fmla="*/ 22 h 22" name="T1"/>
              <a:gd fmla="*/ 0 h 22" name="T2"/>
            </a:gdLst>
            <a:cxnLst>
              <a:cxn ang="0">
                <a:pos x="0" y="T0"/>
              </a:cxn>
              <a:cxn ang="0">
                <a:pos x="0" y="T1"/>
              </a:cxn>
              <a:cxn ang="0">
                <a:pos x="0" y="T2"/>
              </a:cxn>
            </a:cxnLst>
            <a:rect b="b" l="0" r="r" t="0"/>
            <a:pathLst>
              <a:path h="22">
                <a:moveTo>
                  <a:pt x="0" y="0"/>
                </a:moveTo>
                <a:cubicBezTo>
                  <a:pt x="0" y="22"/>
                  <a:pt x="0" y="22"/>
                  <a:pt x="0" y="22"/>
                </a:cubicBezTo>
                <a:cubicBezTo>
                  <a:pt x="0" y="15"/>
                  <a:pt x="0" y="8"/>
                  <a:pt x="0" y="0"/>
                </a:cubicBezTo>
                <a:close/>
              </a:path>
            </a:pathLst>
          </a:custGeom>
          <a:solidFill>
            <a:srgbClr val="C0F159"/>
          </a:solid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id-ID">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57" name="Freeform 56"/>
          <p:cNvSpPr/>
          <p:nvPr/>
        </p:nvSpPr>
        <p:spPr bwMode="auto">
          <a:xfrm flipH="1">
            <a:off x="10809448" y="5398662"/>
            <a:ext cx="0" cy="76928"/>
          </a:xfrm>
          <a:custGeom>
            <a:gdLst>
              <a:gd fmla="*/ 0 h 22" name="T0"/>
              <a:gd fmla="*/ 22 h 22" name="T1"/>
              <a:gd fmla="*/ 0 h 22" name="T2"/>
            </a:gdLst>
            <a:cxnLst>
              <a:cxn ang="0">
                <a:pos x="0" y="T0"/>
              </a:cxn>
              <a:cxn ang="0">
                <a:pos x="0" y="T1"/>
              </a:cxn>
              <a:cxn ang="0">
                <a:pos x="0" y="T2"/>
              </a:cxn>
            </a:cxnLst>
            <a:rect b="b" l="0" r="r" t="0"/>
            <a:pathLst>
              <a:path h="22">
                <a:moveTo>
                  <a:pt x="0" y="0"/>
                </a:moveTo>
                <a:cubicBezTo>
                  <a:pt x="0" y="22"/>
                  <a:pt x="0" y="22"/>
                  <a:pt x="0" y="22"/>
                </a:cubicBezTo>
                <a:cubicBezTo>
                  <a:pt x="0" y="15"/>
                  <a:pt x="0" y="8"/>
                  <a:pt x="0" y="0"/>
                </a:cubicBezTo>
                <a:close/>
              </a:path>
            </a:pathLst>
          </a:custGeom>
          <a:solidFill>
            <a:srgbClr val="C0F159"/>
          </a:solid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id-ID">
              <a:latin charset="0" panose="02020603050405020304" pitchFamily="18" typeface="Times New Roman"/>
              <a:ea charset="-122" panose="020b0503020204020204" pitchFamily="34" typeface="微软雅黑"/>
              <a:sym charset="0" panose="02020603050405020304" pitchFamily="18" typeface="Times New Roman"/>
            </a:endParaRPr>
          </a:p>
        </p:txBody>
      </p:sp>
      <p:grpSp>
        <p:nvGrpSpPr>
          <p:cNvPr id="78" name="Group 77"/>
          <p:cNvGrpSpPr/>
          <p:nvPr/>
        </p:nvGrpSpPr>
        <p:grpSpPr>
          <a:xfrm>
            <a:off x="1184891" y="3432843"/>
            <a:ext cx="2504020" cy="1163610"/>
            <a:chOff x="1019773" y="3948963"/>
            <a:chExt cx="2374312" cy="1103335"/>
          </a:xfrm>
        </p:grpSpPr>
        <p:sp>
          <p:nvSpPr>
            <p:cNvPr id="79" name="TextBox 78"/>
            <p:cNvSpPr txBox="1"/>
            <p:nvPr/>
          </p:nvSpPr>
          <p:spPr>
            <a:xfrm>
              <a:off x="1019773" y="4410627"/>
              <a:ext cx="2374312" cy="635536"/>
            </a:xfrm>
            <a:prstGeom prst="rect">
              <a:avLst/>
            </a:prstGeom>
            <a:noFill/>
          </p:spPr>
          <p:txBody>
            <a:bodyPr wrap="square">
              <a:spAutoFit/>
            </a:bodyPr>
            <a:lstStyle/>
            <a:p>
              <a:pPr algn="ctr" fontAlgn="auto">
                <a:spcBef>
                  <a:spcPct val="0"/>
                </a:spcBef>
                <a:spcAft>
                  <a:spcPct val="0"/>
                </a:spcAft>
                <a:defRPr/>
              </a:pPr>
              <a:r>
                <a:rPr lang="en-US" sz="1266">
                  <a:solidFill>
                    <a:schemeClr val="bg1"/>
                  </a:solidFill>
                  <a:latin charset="0" panose="02020603050405020304" pitchFamily="18" typeface="Times New Roman"/>
                  <a:ea charset="-122" panose="020b0503020204020204" pitchFamily="34" typeface="微软雅黑"/>
                  <a:cs charset="0" panose="020b0606030504020204" pitchFamily="34" typeface="Open Sans"/>
                  <a:sym charset="0" panose="02020603050405020304" pitchFamily="18" typeface="Times New Roman"/>
                </a:rPr>
                <a:t>“Lorem Ipsum is dolor sita slide power adus na but volup</a:t>
              </a:r>
            </a:p>
            <a:p>
              <a:pPr algn="ctr" fontAlgn="auto">
                <a:spcBef>
                  <a:spcPct val="0"/>
                </a:spcBef>
                <a:spcAft>
                  <a:spcPct val="0"/>
                </a:spcAft>
                <a:defRPr/>
              </a:pPr>
              <a:r>
                <a:rPr lang="en-US" sz="1266">
                  <a:solidFill>
                    <a:schemeClr val="bg1"/>
                  </a:solidFill>
                  <a:latin charset="0" panose="02020603050405020304" pitchFamily="18" typeface="Times New Roman"/>
                  <a:ea charset="-122" panose="020b0503020204020204" pitchFamily="34" typeface="微软雅黑"/>
                  <a:cs charset="0" panose="020b0606030504020204" pitchFamily="34" typeface="Open Sans"/>
                  <a:sym charset="0" panose="02020603050405020304" pitchFamily="18" typeface="Times New Roman"/>
                </a:rPr>
                <a:t>Ande inteman.”</a:t>
              </a:r>
            </a:p>
          </p:txBody>
        </p:sp>
        <p:sp>
          <p:nvSpPr>
            <p:cNvPr id="80" name="TextBox 79"/>
            <p:cNvSpPr txBox="1"/>
            <p:nvPr/>
          </p:nvSpPr>
          <p:spPr>
            <a:xfrm>
              <a:off x="1637352" y="3948962"/>
              <a:ext cx="1150486" cy="452375"/>
            </a:xfrm>
            <a:prstGeom prst="rect">
              <a:avLst/>
            </a:prstGeom>
            <a:noFill/>
          </p:spPr>
          <p:txBody>
            <a:bodyPr rtlCol="0" wrap="none">
              <a:spAutoFit/>
            </a:bodyPr>
            <a:lstStyle/>
            <a:p>
              <a:pPr algn="ctr">
                <a:lnSpc>
                  <a:spcPct val="150000"/>
                </a:lnSpc>
              </a:pPr>
              <a:r>
                <a:rPr b="1" lang="en-US" sz="1687">
                  <a:solidFill>
                    <a:schemeClr val="bg1"/>
                  </a:solidFill>
                  <a:latin charset="0" panose="02020603050405020304" pitchFamily="18" typeface="Times New Roman"/>
                  <a:ea charset="-122" panose="020b0503020204020204" pitchFamily="34" typeface="微软雅黑"/>
                  <a:cs charset="0" panose="020b0503030202020304" pitchFamily="34" typeface="Clear Sans"/>
                  <a:sym charset="0" panose="02020603050405020304" pitchFamily="18" typeface="Times New Roman"/>
                </a:rPr>
                <a:t>Green Tree</a:t>
              </a:r>
            </a:p>
          </p:txBody>
        </p:sp>
      </p:grpSp>
      <p:grpSp>
        <p:nvGrpSpPr>
          <p:cNvPr id="81" name="Group 80"/>
          <p:cNvGrpSpPr/>
          <p:nvPr/>
        </p:nvGrpSpPr>
        <p:grpSpPr>
          <a:xfrm>
            <a:off x="5439645" y="3432843"/>
            <a:ext cx="2504020" cy="1163610"/>
            <a:chOff x="1019773" y="3948963"/>
            <a:chExt cx="2374312" cy="1103335"/>
          </a:xfrm>
        </p:grpSpPr>
        <p:sp>
          <p:nvSpPr>
            <p:cNvPr id="82" name="TextBox 81"/>
            <p:cNvSpPr txBox="1"/>
            <p:nvPr/>
          </p:nvSpPr>
          <p:spPr>
            <a:xfrm>
              <a:off x="1019773" y="4410627"/>
              <a:ext cx="2374312" cy="635536"/>
            </a:xfrm>
            <a:prstGeom prst="rect">
              <a:avLst/>
            </a:prstGeom>
            <a:noFill/>
          </p:spPr>
          <p:txBody>
            <a:bodyPr wrap="square">
              <a:spAutoFit/>
            </a:bodyPr>
            <a:lstStyle/>
            <a:p>
              <a:pPr algn="ctr" fontAlgn="auto">
                <a:spcBef>
                  <a:spcPct val="0"/>
                </a:spcBef>
                <a:spcAft>
                  <a:spcPct val="0"/>
                </a:spcAft>
                <a:defRPr/>
              </a:pPr>
              <a:r>
                <a:rPr lang="en-US" sz="1266">
                  <a:solidFill>
                    <a:schemeClr val="bg1"/>
                  </a:solidFill>
                  <a:latin charset="0" panose="02020603050405020304" pitchFamily="18" typeface="Times New Roman"/>
                  <a:ea charset="-122" panose="020b0503020204020204" pitchFamily="34" typeface="微软雅黑"/>
                  <a:cs charset="0" panose="020b0606030504020204" pitchFamily="34" typeface="Open Sans"/>
                  <a:sym charset="0" panose="02020603050405020304" pitchFamily="18" typeface="Times New Roman"/>
                </a:rPr>
                <a:t>“Lorem Ipsum is dolor sita slide power adus na but volup</a:t>
              </a:r>
            </a:p>
            <a:p>
              <a:pPr algn="ctr" fontAlgn="auto">
                <a:spcBef>
                  <a:spcPct val="0"/>
                </a:spcBef>
                <a:spcAft>
                  <a:spcPct val="0"/>
                </a:spcAft>
                <a:defRPr/>
              </a:pPr>
              <a:r>
                <a:rPr lang="en-US" sz="1266">
                  <a:solidFill>
                    <a:schemeClr val="bg1"/>
                  </a:solidFill>
                  <a:latin charset="0" panose="02020603050405020304" pitchFamily="18" typeface="Times New Roman"/>
                  <a:ea charset="-122" panose="020b0503020204020204" pitchFamily="34" typeface="微软雅黑"/>
                  <a:cs charset="0" panose="020b0606030504020204" pitchFamily="34" typeface="Open Sans"/>
                  <a:sym charset="0" panose="02020603050405020304" pitchFamily="18" typeface="Times New Roman"/>
                </a:rPr>
                <a:t>Ande inteman.”</a:t>
              </a:r>
            </a:p>
          </p:txBody>
        </p:sp>
        <p:sp>
          <p:nvSpPr>
            <p:cNvPr id="83" name="TextBox 82"/>
            <p:cNvSpPr txBox="1"/>
            <p:nvPr/>
          </p:nvSpPr>
          <p:spPr>
            <a:xfrm>
              <a:off x="1613692" y="3948962"/>
              <a:ext cx="1197809" cy="452375"/>
            </a:xfrm>
            <a:prstGeom prst="rect">
              <a:avLst/>
            </a:prstGeom>
            <a:noFill/>
          </p:spPr>
          <p:txBody>
            <a:bodyPr rtlCol="0" wrap="none">
              <a:spAutoFit/>
            </a:bodyPr>
            <a:lstStyle/>
            <a:p>
              <a:pPr algn="ctr">
                <a:lnSpc>
                  <a:spcPct val="150000"/>
                </a:lnSpc>
              </a:pPr>
              <a:r>
                <a:rPr b="1" lang="en-US" sz="1687">
                  <a:solidFill>
                    <a:schemeClr val="bg1"/>
                  </a:solidFill>
                  <a:latin charset="0" panose="02020603050405020304" pitchFamily="18" typeface="Times New Roman"/>
                  <a:ea charset="-122" panose="020b0503020204020204" pitchFamily="34" typeface="微软雅黑"/>
                  <a:cs charset="0" panose="020b0503030202020304" pitchFamily="34" typeface="Clear Sans"/>
                  <a:sym charset="0" panose="02020603050405020304" pitchFamily="18" typeface="Times New Roman"/>
                </a:rPr>
                <a:t>Purple Tree</a:t>
              </a:r>
            </a:p>
          </p:txBody>
        </p:sp>
      </p:grpSp>
      <p:grpSp>
        <p:nvGrpSpPr>
          <p:cNvPr id="84" name="Group 83"/>
          <p:cNvGrpSpPr/>
          <p:nvPr/>
        </p:nvGrpSpPr>
        <p:grpSpPr>
          <a:xfrm>
            <a:off x="9566485" y="3432843"/>
            <a:ext cx="2504020" cy="1163610"/>
            <a:chOff x="1019773" y="3948963"/>
            <a:chExt cx="2374312" cy="1103335"/>
          </a:xfrm>
        </p:grpSpPr>
        <p:sp>
          <p:nvSpPr>
            <p:cNvPr id="85" name="TextBox 84"/>
            <p:cNvSpPr txBox="1"/>
            <p:nvPr/>
          </p:nvSpPr>
          <p:spPr>
            <a:xfrm>
              <a:off x="1019774" y="4410627"/>
              <a:ext cx="2374312" cy="635536"/>
            </a:xfrm>
            <a:prstGeom prst="rect">
              <a:avLst/>
            </a:prstGeom>
            <a:noFill/>
          </p:spPr>
          <p:txBody>
            <a:bodyPr wrap="square">
              <a:spAutoFit/>
            </a:bodyPr>
            <a:lstStyle/>
            <a:p>
              <a:pPr algn="ctr" fontAlgn="auto">
                <a:spcBef>
                  <a:spcPct val="0"/>
                </a:spcBef>
                <a:spcAft>
                  <a:spcPct val="0"/>
                </a:spcAft>
                <a:defRPr/>
              </a:pPr>
              <a:r>
                <a:rPr lang="en-US" sz="1266">
                  <a:solidFill>
                    <a:schemeClr val="bg1"/>
                  </a:solidFill>
                  <a:latin charset="0" panose="02020603050405020304" pitchFamily="18" typeface="Times New Roman"/>
                  <a:ea charset="-122" panose="020b0503020204020204" pitchFamily="34" typeface="微软雅黑"/>
                  <a:cs charset="0" panose="020b0606030504020204" pitchFamily="34" typeface="Open Sans"/>
                  <a:sym charset="0" panose="02020603050405020304" pitchFamily="18" typeface="Times New Roman"/>
                </a:rPr>
                <a:t>“Lorem Ipsum is dolor sita slide power adus na but volup</a:t>
              </a:r>
            </a:p>
            <a:p>
              <a:pPr algn="ctr" fontAlgn="auto">
                <a:spcBef>
                  <a:spcPct val="0"/>
                </a:spcBef>
                <a:spcAft>
                  <a:spcPct val="0"/>
                </a:spcAft>
                <a:defRPr/>
              </a:pPr>
              <a:r>
                <a:rPr lang="en-US" sz="1266">
                  <a:solidFill>
                    <a:schemeClr val="bg1"/>
                  </a:solidFill>
                  <a:latin charset="0" panose="02020603050405020304" pitchFamily="18" typeface="Times New Roman"/>
                  <a:ea charset="-122" panose="020b0503020204020204" pitchFamily="34" typeface="微软雅黑"/>
                  <a:cs charset="0" panose="020b0606030504020204" pitchFamily="34" typeface="Open Sans"/>
                  <a:sym charset="0" panose="02020603050405020304" pitchFamily="18" typeface="Times New Roman"/>
                </a:rPr>
                <a:t>Ande inteman.”</a:t>
              </a:r>
            </a:p>
          </p:txBody>
        </p:sp>
        <p:sp>
          <p:nvSpPr>
            <p:cNvPr id="86" name="TextBox 85"/>
            <p:cNvSpPr txBox="1"/>
            <p:nvPr/>
          </p:nvSpPr>
          <p:spPr>
            <a:xfrm>
              <a:off x="1709275" y="3948962"/>
              <a:ext cx="1006640" cy="452375"/>
            </a:xfrm>
            <a:prstGeom prst="rect">
              <a:avLst/>
            </a:prstGeom>
            <a:noFill/>
          </p:spPr>
          <p:txBody>
            <a:bodyPr rtlCol="0" wrap="none">
              <a:spAutoFit/>
            </a:bodyPr>
            <a:lstStyle/>
            <a:p>
              <a:pPr algn="ctr">
                <a:lnSpc>
                  <a:spcPct val="150000"/>
                </a:lnSpc>
              </a:pPr>
              <a:r>
                <a:rPr b="1" lang="en-US" sz="1687">
                  <a:solidFill>
                    <a:schemeClr val="bg1"/>
                  </a:solidFill>
                  <a:latin charset="0" panose="02020603050405020304" pitchFamily="18" typeface="Times New Roman"/>
                  <a:ea charset="-122" panose="020b0503020204020204" pitchFamily="34" typeface="微软雅黑"/>
                  <a:cs charset="0" panose="020b0503030202020304" pitchFamily="34" typeface="Clear Sans"/>
                  <a:sym charset="0" panose="02020603050405020304" pitchFamily="18" typeface="Times New Roman"/>
                </a:rPr>
                <a:t>Blue Tree</a:t>
              </a:r>
            </a:p>
          </p:txBody>
        </p:sp>
      </p:grpSp>
      <p:sp>
        <p:nvSpPr>
          <p:cNvPr id="50" name="TextBox 51"/>
          <p:cNvSpPr txBox="1"/>
          <p:nvPr/>
        </p:nvSpPr>
        <p:spPr>
          <a:xfrm>
            <a:off x="1133549" y="1920477"/>
            <a:ext cx="10582202" cy="959663"/>
          </a:xfrm>
          <a:prstGeom prst="rect">
            <a:avLst/>
          </a:prstGeom>
          <a:noFill/>
        </p:spPr>
        <p:txBody>
          <a:bodyPr rtlCol="0" wrap="square">
            <a:spAutoFit/>
          </a:bodyPr>
          <a:lstStyle/>
          <a:p>
            <a:pPr algn="just">
              <a:lnSpc>
                <a:spcPct val="150000"/>
              </a:lnSpc>
            </a:pPr>
            <a:r>
              <a:rPr altLang="zh-CN" lang="en-US" sz="1266">
                <a:solidFill>
                  <a:schemeClr val="bg1">
                    <a:lumMod val="50000"/>
                  </a:schemeClr>
                </a:solidFill>
                <a:latin charset="0" panose="02020603050405020304" pitchFamily="18" typeface="Times New Roman"/>
                <a:ea charset="-122" panose="020b0503020204020204" pitchFamily="34" typeface="微软雅黑"/>
                <a:cs charset="0" panose="020b0606030504020204" pitchFamily="34" typeface="Open Sans"/>
                <a:sym charset="0" panose="02020603050405020304" pitchFamily="18" typeface="Times New Roman"/>
              </a:rPr>
              <a:t>Lorem stebus danaime lovera donWakamare dimasa quosam santLoirem ipsume koler sit denimaOstebus daname lovera don yakamare dimasa qm santLorem ipsume denima dalam Ostebus daname lovera dono pakama dalaman. Lorem stebus danaime lovera donWakamare dimasa quosam santLoirem ipsume koler sit denimaOstebus daname lovera don yakamare dimasa qm santLorem ipsume denima dalam Ostebus daname lovera dono pakama dalaman.</a:t>
            </a:r>
          </a:p>
        </p:txBody>
      </p:sp>
      <p:sp>
        <p:nvSpPr>
          <p:cNvPr id="54" name="Content Placeholder 2"/>
          <p:cNvSpPr txBox="1"/>
          <p:nvPr/>
        </p:nvSpPr>
        <p:spPr>
          <a:xfrm>
            <a:off x="4820637" y="366080"/>
            <a:ext cx="3217476" cy="365608"/>
          </a:xfrm>
          <a:prstGeom prst="rect">
            <a:avLst/>
          </a:prstGeom>
        </p:spPr>
        <p:txBody>
          <a:bodyPr anchor="t" bIns="0" lIns="0" rIns="0" rtlCol="0" tIns="0" vert="horz" wrap="square">
            <a:spAutoFit/>
          </a:bodyPr>
          <a:lstStyle>
            <a:lvl1pPr algn="r" defTabSz="457200" eaLnBrk="1" hangingPunct="1" indent="0" latinLnBrk="0" marL="0" rtl="0">
              <a:spcBef>
                <a:spcPct val="20000"/>
              </a:spcBef>
              <a:spcAft>
                <a:spcPts val="600"/>
              </a:spcAft>
              <a:buClr>
                <a:schemeClr val="accent1">
                  <a:lumMod val="75000"/>
                </a:schemeClr>
              </a:buClr>
              <a:buSzPct val="145000"/>
              <a:buFont typeface="Arial"/>
              <a:buNone/>
              <a:defRPr cap="none" kern="1200" sz="2100">
                <a:solidFill>
                  <a:schemeClr val="tx1"/>
                </a:solidFill>
                <a:effectLst/>
                <a:latin typeface="+mn-lt"/>
                <a:ea typeface="+mn-ea"/>
                <a:cs typeface="+mn-cs"/>
              </a:defRPr>
            </a:lvl1pPr>
            <a:lvl2pPr algn="ctr" defTabSz="457200" eaLnBrk="1" hangingPunct="1" indent="0" latinLnBrk="0" marL="457200" rtl="0">
              <a:spcBef>
                <a:spcPct val="20000"/>
              </a:spcBef>
              <a:spcAft>
                <a:spcPts val="600"/>
              </a:spcAft>
              <a:buClr>
                <a:schemeClr val="accent1">
                  <a:lumMod val="75000"/>
                </a:schemeClr>
              </a:buClr>
              <a:buSzPct val="145000"/>
              <a:buFont typeface="Arial"/>
              <a:buNone/>
              <a:defRPr cap="none" kern="1200" sz="2000">
                <a:solidFill>
                  <a:schemeClr val="tx1">
                    <a:tint val="75000"/>
                  </a:schemeClr>
                </a:solidFill>
                <a:effectLst/>
                <a:latin typeface="+mn-lt"/>
                <a:ea typeface="+mn-ea"/>
                <a:cs typeface="+mn-cs"/>
              </a:defRPr>
            </a:lvl2pPr>
            <a:lvl3pPr algn="ctr" defTabSz="457200" eaLnBrk="1" hangingPunct="1" indent="0" latinLnBrk="0" marL="914400" rtl="0">
              <a:spcBef>
                <a:spcPct val="20000"/>
              </a:spcBef>
              <a:spcAft>
                <a:spcPts val="600"/>
              </a:spcAft>
              <a:buClr>
                <a:schemeClr val="accent1">
                  <a:lumMod val="75000"/>
                </a:schemeClr>
              </a:buClr>
              <a:buSzPct val="145000"/>
              <a:buFont typeface="Arial"/>
              <a:buNone/>
              <a:defRPr cap="none" kern="1200" sz="1800">
                <a:solidFill>
                  <a:schemeClr val="tx1">
                    <a:tint val="75000"/>
                  </a:schemeClr>
                </a:solidFill>
                <a:effectLst/>
                <a:latin typeface="+mn-lt"/>
                <a:ea typeface="+mn-ea"/>
                <a:cs typeface="+mn-cs"/>
              </a:defRPr>
            </a:lvl3pPr>
            <a:lvl4pPr algn="ctr" defTabSz="457200" eaLnBrk="1" hangingPunct="1" indent="0" latinLnBrk="0" marL="1371600" rtl="0">
              <a:spcBef>
                <a:spcPct val="20000"/>
              </a:spcBef>
              <a:spcAft>
                <a:spcPts val="600"/>
              </a:spcAft>
              <a:buClr>
                <a:schemeClr val="accent1">
                  <a:lumMod val="75000"/>
                </a:schemeClr>
              </a:buClr>
              <a:buSzPct val="145000"/>
              <a:buFont typeface="Arial"/>
              <a:buNone/>
              <a:defRPr cap="none" kern="1200" sz="1600">
                <a:solidFill>
                  <a:schemeClr val="tx1">
                    <a:tint val="75000"/>
                  </a:schemeClr>
                </a:solidFill>
                <a:effectLst/>
                <a:latin typeface="+mn-lt"/>
                <a:ea typeface="+mn-ea"/>
                <a:cs typeface="+mn-cs"/>
              </a:defRPr>
            </a:lvl4pPr>
            <a:lvl5pPr algn="ctr" defTabSz="457200" eaLnBrk="1" hangingPunct="1" indent="0" latinLnBrk="0" marL="18288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5pPr>
            <a:lvl6pPr algn="ctr" defTabSz="457200" eaLnBrk="1" hangingPunct="1" indent="0" latinLnBrk="0" marL="22860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6pPr>
            <a:lvl7pPr algn="ctr" defTabSz="457200" eaLnBrk="1" hangingPunct="1" indent="0" latinLnBrk="0" marL="27432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7pPr>
            <a:lvl8pPr algn="ctr" defTabSz="457200" eaLnBrk="1" hangingPunct="1" indent="0" latinLnBrk="0" marL="32004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8pPr>
            <a:lvl9pPr algn="ctr" defTabSz="457200" eaLnBrk="1" hangingPunct="1" indent="0" latinLnBrk="0" marL="36576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9pPr>
          </a:lstStyle>
          <a:p>
            <a:pPr algn="ctr"/>
            <a:r>
              <a:rPr altLang="en-US" b="1" lang="zh-CN" sz="2399">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点击添加相关标题文字</a:t>
            </a:r>
          </a:p>
        </p:txBody>
      </p:sp>
      <p:sp>
        <p:nvSpPr>
          <p:cNvPr id="58" name="Text Box 11"/>
          <p:cNvSpPr txBox="1">
            <a:spLocks noChangeArrowheads="1"/>
          </p:cNvSpPr>
          <p:nvPr/>
        </p:nvSpPr>
        <p:spPr bwMode="auto">
          <a:xfrm>
            <a:off x="5108654" y="727938"/>
            <a:ext cx="2641443" cy="182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wrap="square">
            <a:spAutoFit/>
          </a:bodyPr>
          <a:lstStyle>
            <a:lvl1pPr eaLnBrk="0" hangingPunct="0">
              <a:defRPr>
                <a:solidFill>
                  <a:schemeClr val="tx1"/>
                </a:solidFill>
                <a:latin charset="0" panose="020f0502020204030204" pitchFamily="34" typeface="Calibri"/>
                <a:ea charset="-122" typeface="宋体"/>
              </a:defRPr>
            </a:lvl1pPr>
            <a:lvl2pPr eaLnBrk="0" hangingPunct="0" indent="-285750" marL="742950">
              <a:defRPr>
                <a:solidFill>
                  <a:schemeClr val="tx1"/>
                </a:solidFill>
                <a:latin charset="0" panose="020f0502020204030204" pitchFamily="34" typeface="Calibri"/>
                <a:ea charset="-122" typeface="宋体"/>
              </a:defRPr>
            </a:lvl2pPr>
            <a:lvl3pPr eaLnBrk="0" hangingPunct="0" indent="-228600" marL="1143000">
              <a:defRPr>
                <a:solidFill>
                  <a:schemeClr val="tx1"/>
                </a:solidFill>
                <a:latin charset="0" panose="020f0502020204030204" pitchFamily="34" typeface="Calibri"/>
                <a:ea charset="-122" typeface="宋体"/>
              </a:defRPr>
            </a:lvl3pPr>
            <a:lvl4pPr eaLnBrk="0" hangingPunct="0" indent="-228600" marL="1600200">
              <a:defRPr>
                <a:solidFill>
                  <a:schemeClr val="tx1"/>
                </a:solidFill>
                <a:latin charset="0" panose="020f0502020204030204" pitchFamily="34" typeface="Calibri"/>
                <a:ea charset="-122" typeface="宋体"/>
              </a:defRPr>
            </a:lvl4pPr>
            <a:lvl5pPr eaLnBrk="0" hangingPunct="0" indent="-228600" marL="2057400">
              <a:defRPr>
                <a:solidFill>
                  <a:schemeClr val="tx1"/>
                </a:solidFill>
                <a:latin charset="0" panose="020f0502020204030204" pitchFamily="34" typeface="Calibri"/>
                <a:ea charset="-122" typeface="宋体"/>
              </a:defRPr>
            </a:lvl5pPr>
            <a:lvl6pPr eaLnBrk="0" fontAlgn="base" hangingPunct="0" indent="-228600" marL="2514600">
              <a:spcBef>
                <a:spcPct val="0"/>
              </a:spcBef>
              <a:spcAft>
                <a:spcPct val="0"/>
              </a:spcAft>
              <a:defRPr>
                <a:solidFill>
                  <a:schemeClr val="tx1"/>
                </a:solidFill>
                <a:latin charset="0" panose="020f0502020204030204" pitchFamily="34" typeface="Calibri"/>
                <a:ea charset="-122" typeface="宋体"/>
              </a:defRPr>
            </a:lvl6pPr>
            <a:lvl7pPr eaLnBrk="0" fontAlgn="base" hangingPunct="0" indent="-228600" marL="2971800">
              <a:spcBef>
                <a:spcPct val="0"/>
              </a:spcBef>
              <a:spcAft>
                <a:spcPct val="0"/>
              </a:spcAft>
              <a:defRPr>
                <a:solidFill>
                  <a:schemeClr val="tx1"/>
                </a:solidFill>
                <a:latin charset="0" panose="020f0502020204030204" pitchFamily="34" typeface="Calibri"/>
                <a:ea charset="-122" typeface="宋体"/>
              </a:defRPr>
            </a:lvl7pPr>
            <a:lvl8pPr eaLnBrk="0" fontAlgn="base" hangingPunct="0" indent="-228600" marL="3429000">
              <a:spcBef>
                <a:spcPct val="0"/>
              </a:spcBef>
              <a:spcAft>
                <a:spcPct val="0"/>
              </a:spcAft>
              <a:defRPr>
                <a:solidFill>
                  <a:schemeClr val="tx1"/>
                </a:solidFill>
                <a:latin charset="0" panose="020f0502020204030204" pitchFamily="34" typeface="Calibri"/>
                <a:ea charset="-122" typeface="宋体"/>
              </a:defRPr>
            </a:lvl8pPr>
            <a:lvl9pPr eaLnBrk="0" fontAlgn="base" hangingPunct="0" indent="-228600" marL="3886200">
              <a:spcBef>
                <a:spcPct val="0"/>
              </a:spcBef>
              <a:spcAft>
                <a:spcPct val="0"/>
              </a:spcAft>
              <a:defRPr>
                <a:solidFill>
                  <a:schemeClr val="tx1"/>
                </a:solidFill>
                <a:latin charset="0" panose="020f0502020204030204" pitchFamily="34" typeface="Calibri"/>
                <a:ea charset="-122" typeface="宋体"/>
              </a:defRPr>
            </a:lvl9pPr>
          </a:lstStyle>
          <a:p>
            <a:pPr algn="ctr" eaLnBrk="1" hangingPunct="1">
              <a:defRPr/>
            </a:pPr>
            <a:r>
              <a:rPr altLang="zh-CN" lang="en-US" sz="12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CLICK TO ADD CAPTION TEXT</a:t>
            </a:r>
          </a:p>
        </p:txBody>
      </p:sp>
    </p:spTree>
    <p:extLst>
      <p:ext uri="{BB962C8B-B14F-4D97-AF65-F5344CB8AC3E}">
        <p14:creationId val="2814027359"/>
      </p:ext>
    </p:extLst>
  </p:cSld>
  <p:clrMapOvr>
    <a:masterClrMapping/>
  </p:clrMapOvr>
  <mc:AlternateContent>
    <mc:Choice Requires="p14">
      <p:transition p14:dur="900" spd="slow">
        <p14:warp dir="in"/>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10" presetSubtype="0">
                                  <p:stCondLst>
                                    <p:cond delay="0"/>
                                  </p:stCondLst>
                                  <p:childTnLst>
                                    <p:set>
                                      <p:cBhvr>
                                        <p:cTn dur="1" fill="hold" id="6">
                                          <p:stCondLst>
                                            <p:cond delay="0"/>
                                          </p:stCondLst>
                                        </p:cTn>
                                        <p:tgtEl>
                                          <p:spTgt spid="14"/>
                                        </p:tgtEl>
                                        <p:attrNameLst>
                                          <p:attrName>style.visibility</p:attrName>
                                        </p:attrNameLst>
                                      </p:cBhvr>
                                      <p:to>
                                        <p:strVal val="visible"/>
                                      </p:to>
                                    </p:set>
                                    <p:animEffect filter="fade" transition="in">
                                      <p:cBhvr>
                                        <p:cTn dur="500" id="7"/>
                                        <p:tgtEl>
                                          <p:spTgt spid="14"/>
                                        </p:tgtEl>
                                      </p:cBhvr>
                                    </p:animEffect>
                                  </p:childTnLst>
                                </p:cTn>
                              </p:par>
                              <p:par>
                                <p:cTn fill="hold" id="8" nodeType="withEffect" presetClass="entr" presetID="10" presetSubtype="0">
                                  <p:stCondLst>
                                    <p:cond delay="0"/>
                                  </p:stCondLst>
                                  <p:childTnLst>
                                    <p:set>
                                      <p:cBhvr>
                                        <p:cTn dur="1" fill="hold" id="9">
                                          <p:stCondLst>
                                            <p:cond delay="0"/>
                                          </p:stCondLst>
                                        </p:cTn>
                                        <p:tgtEl>
                                          <p:spTgt spid="27"/>
                                        </p:tgtEl>
                                        <p:attrNameLst>
                                          <p:attrName>style.visibility</p:attrName>
                                        </p:attrNameLst>
                                      </p:cBhvr>
                                      <p:to>
                                        <p:strVal val="visible"/>
                                      </p:to>
                                    </p:set>
                                    <p:animEffect filter="fade" transition="in">
                                      <p:cBhvr>
                                        <p:cTn dur="500" id="10"/>
                                        <p:tgtEl>
                                          <p:spTgt spid="27"/>
                                        </p:tgtEl>
                                      </p:cBhvr>
                                    </p:animEffect>
                                  </p:childTnLst>
                                </p:cTn>
                              </p:par>
                              <p:par>
                                <p:cTn fill="hold" id="11" nodeType="withEffect" presetClass="entr" presetID="10" presetSubtype="0">
                                  <p:stCondLst>
                                    <p:cond delay="0"/>
                                  </p:stCondLst>
                                  <p:childTnLst>
                                    <p:set>
                                      <p:cBhvr>
                                        <p:cTn dur="1" fill="hold" id="12">
                                          <p:stCondLst>
                                            <p:cond delay="0"/>
                                          </p:stCondLst>
                                        </p:cTn>
                                        <p:tgtEl>
                                          <p:spTgt spid="10"/>
                                        </p:tgtEl>
                                        <p:attrNameLst>
                                          <p:attrName>style.visibility</p:attrName>
                                        </p:attrNameLst>
                                      </p:cBhvr>
                                      <p:to>
                                        <p:strVal val="visible"/>
                                      </p:to>
                                    </p:set>
                                    <p:animEffect filter="fade" transition="in">
                                      <p:cBhvr>
                                        <p:cTn dur="500" id="13"/>
                                        <p:tgtEl>
                                          <p:spTgt spid="10"/>
                                        </p:tgtEl>
                                      </p:cBhvr>
                                    </p:animEffect>
                                  </p:childTnLst>
                                </p:cTn>
                              </p:par>
                              <p:par>
                                <p:cTn fill="hold" id="14" nodeType="withEffect" presetClass="entr" presetID="10" presetSubtype="0">
                                  <p:stCondLst>
                                    <p:cond delay="0"/>
                                  </p:stCondLst>
                                  <p:childTnLst>
                                    <p:set>
                                      <p:cBhvr>
                                        <p:cTn dur="1" fill="hold" id="15">
                                          <p:stCondLst>
                                            <p:cond delay="0"/>
                                          </p:stCondLst>
                                        </p:cTn>
                                        <p:tgtEl>
                                          <p:spTgt spid="6"/>
                                        </p:tgtEl>
                                        <p:attrNameLst>
                                          <p:attrName>style.visibility</p:attrName>
                                        </p:attrNameLst>
                                      </p:cBhvr>
                                      <p:to>
                                        <p:strVal val="visible"/>
                                      </p:to>
                                    </p:set>
                                    <p:animEffect filter="fade" transition="in">
                                      <p:cBhvr>
                                        <p:cTn dur="500" id="16"/>
                                        <p:tgtEl>
                                          <p:spTgt spid="6"/>
                                        </p:tgtEl>
                                      </p:cBhvr>
                                    </p:animEffect>
                                  </p:childTnLst>
                                </p:cTn>
                              </p:par>
                              <p:par>
                                <p:cTn fill="hold" id="17" nodeType="withEffect" presetClass="entr" presetID="10" presetSubtype="0">
                                  <p:stCondLst>
                                    <p:cond delay="0"/>
                                  </p:stCondLst>
                                  <p:childTnLst>
                                    <p:set>
                                      <p:cBhvr>
                                        <p:cTn dur="1" fill="hold" id="18">
                                          <p:stCondLst>
                                            <p:cond delay="0"/>
                                          </p:stCondLst>
                                        </p:cTn>
                                        <p:tgtEl>
                                          <p:spTgt spid="35"/>
                                        </p:tgtEl>
                                        <p:attrNameLst>
                                          <p:attrName>style.visibility</p:attrName>
                                        </p:attrNameLst>
                                      </p:cBhvr>
                                      <p:to>
                                        <p:strVal val="visible"/>
                                      </p:to>
                                    </p:set>
                                    <p:animEffect filter="fade" transition="in">
                                      <p:cBhvr>
                                        <p:cTn dur="500" id="19"/>
                                        <p:tgtEl>
                                          <p:spTgt spid="35"/>
                                        </p:tgtEl>
                                      </p:cBhvr>
                                    </p:animEffect>
                                  </p:childTnLst>
                                </p:cTn>
                              </p:par>
                              <p:par>
                                <p:cTn fill="hold" id="20" nodeType="withEffect" presetClass="entr" presetID="10" presetSubtype="0">
                                  <p:stCondLst>
                                    <p:cond delay="0"/>
                                  </p:stCondLst>
                                  <p:childTnLst>
                                    <p:set>
                                      <p:cBhvr>
                                        <p:cTn dur="1" fill="hold" id="21">
                                          <p:stCondLst>
                                            <p:cond delay="0"/>
                                          </p:stCondLst>
                                        </p:cTn>
                                        <p:tgtEl>
                                          <p:spTgt spid="2"/>
                                        </p:tgtEl>
                                        <p:attrNameLst>
                                          <p:attrName>style.visibility</p:attrName>
                                        </p:attrNameLst>
                                      </p:cBhvr>
                                      <p:to>
                                        <p:strVal val="visible"/>
                                      </p:to>
                                    </p:set>
                                    <p:animEffect filter="fade" transition="in">
                                      <p:cBhvr>
                                        <p:cTn dur="500" id="22"/>
                                        <p:tgtEl>
                                          <p:spTgt spid="2"/>
                                        </p:tgtEl>
                                      </p:cBhvr>
                                    </p:animEffect>
                                  </p:childTnLst>
                                </p:cTn>
                              </p:par>
                              <p:par>
                                <p:cTn fill="hold" id="23" nodeType="withEffect" presetClass="entr" presetID="10" presetSubtype="0">
                                  <p:stCondLst>
                                    <p:cond delay="0"/>
                                  </p:stCondLst>
                                  <p:childTnLst>
                                    <p:set>
                                      <p:cBhvr>
                                        <p:cTn dur="1" fill="hold" id="24">
                                          <p:stCondLst>
                                            <p:cond delay="0"/>
                                          </p:stCondLst>
                                        </p:cTn>
                                        <p:tgtEl>
                                          <p:spTgt spid="22"/>
                                        </p:tgtEl>
                                        <p:attrNameLst>
                                          <p:attrName>style.visibility</p:attrName>
                                        </p:attrNameLst>
                                      </p:cBhvr>
                                      <p:to>
                                        <p:strVal val="visible"/>
                                      </p:to>
                                    </p:set>
                                    <p:animEffect filter="fade" transition="in">
                                      <p:cBhvr>
                                        <p:cTn dur="500" id="25"/>
                                        <p:tgtEl>
                                          <p:spTgt spid="22"/>
                                        </p:tgtEl>
                                      </p:cBhvr>
                                    </p:animEffect>
                                  </p:childTnLst>
                                </p:cTn>
                              </p:par>
                              <p:par>
                                <p:cTn fill="hold" id="26" nodeType="withEffect" presetClass="entr" presetID="10" presetSubtype="0">
                                  <p:stCondLst>
                                    <p:cond delay="0"/>
                                  </p:stCondLst>
                                  <p:childTnLst>
                                    <p:set>
                                      <p:cBhvr>
                                        <p:cTn dur="1" fill="hold" id="27">
                                          <p:stCondLst>
                                            <p:cond delay="0"/>
                                          </p:stCondLst>
                                        </p:cTn>
                                        <p:tgtEl>
                                          <p:spTgt spid="43"/>
                                        </p:tgtEl>
                                        <p:attrNameLst>
                                          <p:attrName>style.visibility</p:attrName>
                                        </p:attrNameLst>
                                      </p:cBhvr>
                                      <p:to>
                                        <p:strVal val="visible"/>
                                      </p:to>
                                    </p:set>
                                    <p:animEffect filter="fade" transition="in">
                                      <p:cBhvr>
                                        <p:cTn dur="500" id="28"/>
                                        <p:tgtEl>
                                          <p:spTgt spid="43"/>
                                        </p:tgtEl>
                                      </p:cBhvr>
                                    </p:animEffect>
                                  </p:childTnLst>
                                </p:cTn>
                              </p:par>
                              <p:par>
                                <p:cTn fill="hold" id="29" nodeType="withEffect" presetClass="entr" presetID="10" presetSubtype="0">
                                  <p:stCondLst>
                                    <p:cond delay="0"/>
                                  </p:stCondLst>
                                  <p:childTnLst>
                                    <p:set>
                                      <p:cBhvr>
                                        <p:cTn dur="1" fill="hold" id="30">
                                          <p:stCondLst>
                                            <p:cond delay="0"/>
                                          </p:stCondLst>
                                        </p:cTn>
                                        <p:tgtEl>
                                          <p:spTgt spid="18"/>
                                        </p:tgtEl>
                                        <p:attrNameLst>
                                          <p:attrName>style.visibility</p:attrName>
                                        </p:attrNameLst>
                                      </p:cBhvr>
                                      <p:to>
                                        <p:strVal val="visible"/>
                                      </p:to>
                                    </p:set>
                                    <p:animEffect filter="fade" transition="in">
                                      <p:cBhvr>
                                        <p:cTn dur="500" id="31"/>
                                        <p:tgtEl>
                                          <p:spTgt spid="18"/>
                                        </p:tgtEl>
                                      </p:cBhvr>
                                    </p:animEffect>
                                  </p:childTnLst>
                                </p:cTn>
                              </p:par>
                            </p:childTnLst>
                          </p:cTn>
                        </p:par>
                        <p:par>
                          <p:cTn fill="hold" id="32" nodeType="afterGroup">
                            <p:stCondLst>
                              <p:cond delay="500"/>
                            </p:stCondLst>
                            <p:childTnLst>
                              <p:par>
                                <p:cTn fill="hold" id="33" nodeType="afterEffect" presetClass="entr" presetID="22" presetSubtype="1">
                                  <p:stCondLst>
                                    <p:cond delay="0"/>
                                  </p:stCondLst>
                                  <p:childTnLst>
                                    <p:set>
                                      <p:cBhvr>
                                        <p:cTn dur="1" fill="hold" id="34">
                                          <p:stCondLst>
                                            <p:cond delay="0"/>
                                          </p:stCondLst>
                                        </p:cTn>
                                        <p:tgtEl>
                                          <p:spTgt spid="78"/>
                                        </p:tgtEl>
                                        <p:attrNameLst>
                                          <p:attrName>style.visibility</p:attrName>
                                        </p:attrNameLst>
                                      </p:cBhvr>
                                      <p:to>
                                        <p:strVal val="visible"/>
                                      </p:to>
                                    </p:set>
                                    <p:animEffect filter="wipe(up)" transition="in">
                                      <p:cBhvr>
                                        <p:cTn dur="500" id="35"/>
                                        <p:tgtEl>
                                          <p:spTgt spid="78"/>
                                        </p:tgtEl>
                                      </p:cBhvr>
                                    </p:animEffect>
                                  </p:childTnLst>
                                </p:cTn>
                              </p:par>
                            </p:childTnLst>
                          </p:cTn>
                        </p:par>
                        <p:par>
                          <p:cTn fill="hold" id="36" nodeType="afterGroup">
                            <p:stCondLst>
                              <p:cond delay="1000"/>
                            </p:stCondLst>
                            <p:childTnLst>
                              <p:par>
                                <p:cTn fill="hold" id="37" nodeType="afterEffect" presetClass="entr" presetID="22" presetSubtype="1">
                                  <p:stCondLst>
                                    <p:cond delay="0"/>
                                  </p:stCondLst>
                                  <p:childTnLst>
                                    <p:set>
                                      <p:cBhvr>
                                        <p:cTn dur="1" fill="hold" id="38">
                                          <p:stCondLst>
                                            <p:cond delay="0"/>
                                          </p:stCondLst>
                                        </p:cTn>
                                        <p:tgtEl>
                                          <p:spTgt spid="81"/>
                                        </p:tgtEl>
                                        <p:attrNameLst>
                                          <p:attrName>style.visibility</p:attrName>
                                        </p:attrNameLst>
                                      </p:cBhvr>
                                      <p:to>
                                        <p:strVal val="visible"/>
                                      </p:to>
                                    </p:set>
                                    <p:animEffect filter="wipe(up)" transition="in">
                                      <p:cBhvr>
                                        <p:cTn dur="500" id="39"/>
                                        <p:tgtEl>
                                          <p:spTgt spid="81"/>
                                        </p:tgtEl>
                                      </p:cBhvr>
                                    </p:animEffect>
                                  </p:childTnLst>
                                </p:cTn>
                              </p:par>
                            </p:childTnLst>
                          </p:cTn>
                        </p:par>
                        <p:par>
                          <p:cTn fill="hold" id="40" nodeType="afterGroup">
                            <p:stCondLst>
                              <p:cond delay="1500"/>
                            </p:stCondLst>
                            <p:childTnLst>
                              <p:par>
                                <p:cTn fill="hold" id="41" nodeType="afterEffect" presetClass="entr" presetID="22" presetSubtype="1">
                                  <p:stCondLst>
                                    <p:cond delay="0"/>
                                  </p:stCondLst>
                                  <p:childTnLst>
                                    <p:set>
                                      <p:cBhvr>
                                        <p:cTn dur="1" fill="hold" id="42">
                                          <p:stCondLst>
                                            <p:cond delay="0"/>
                                          </p:stCondLst>
                                        </p:cTn>
                                        <p:tgtEl>
                                          <p:spTgt spid="84"/>
                                        </p:tgtEl>
                                        <p:attrNameLst>
                                          <p:attrName>style.visibility</p:attrName>
                                        </p:attrNameLst>
                                      </p:cBhvr>
                                      <p:to>
                                        <p:strVal val="visible"/>
                                      </p:to>
                                    </p:set>
                                    <p:animEffect filter="wipe(up)" transition="in">
                                      <p:cBhvr>
                                        <p:cTn dur="500" id="43"/>
                                        <p:tgtEl>
                                          <p:spTgt spid="84"/>
                                        </p:tgtEl>
                                      </p:cBhvr>
                                    </p:animEffect>
                                  </p:childTnLst>
                                </p:cTn>
                              </p:par>
                            </p:childTnLst>
                          </p:cTn>
                        </p:par>
                        <p:par>
                          <p:cTn fill="hold" id="44" nodeType="afterGroup">
                            <p:stCondLst>
                              <p:cond delay="2000"/>
                            </p:stCondLst>
                            <p:childTnLst>
                              <p:par>
                                <p:cTn fill="hold" grpId="0" id="45" nodeType="afterEffect" presetClass="entr" presetID="22" presetSubtype="1">
                                  <p:stCondLst>
                                    <p:cond delay="0"/>
                                  </p:stCondLst>
                                  <p:childTnLst>
                                    <p:set>
                                      <p:cBhvr>
                                        <p:cTn dur="1" fill="hold" id="46">
                                          <p:stCondLst>
                                            <p:cond delay="0"/>
                                          </p:stCondLst>
                                        </p:cTn>
                                        <p:tgtEl>
                                          <p:spTgt spid="50"/>
                                        </p:tgtEl>
                                        <p:attrNameLst>
                                          <p:attrName>style.visibility</p:attrName>
                                        </p:attrNameLst>
                                      </p:cBhvr>
                                      <p:to>
                                        <p:strVal val="visible"/>
                                      </p:to>
                                    </p:set>
                                    <p:animEffect filter="wipe(up)" transition="in">
                                      <p:cBhvr>
                                        <p:cTn dur="500" id="47"/>
                                        <p:tgtEl>
                                          <p:spTgt spid="50"/>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50"/>
    </p:bldLst>
  </p:timing>
</p:sld>
</file>

<file path=ppt/slides/slide2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5" name="Group 4"/>
          <p:cNvGrpSpPr/>
          <p:nvPr/>
        </p:nvGrpSpPr>
        <p:grpSpPr>
          <a:xfrm>
            <a:off x="3334829" y="2167306"/>
            <a:ext cx="3230446" cy="1167939"/>
            <a:chOff x="5017868" y="1318260"/>
            <a:chExt cx="2297332" cy="830580"/>
          </a:xfrm>
        </p:grpSpPr>
        <p:cxnSp>
          <p:nvCxnSpPr>
            <p:cNvPr id="6" name="Straight Connector 5"/>
            <p:cNvCxnSpPr/>
            <p:nvPr/>
          </p:nvCxnSpPr>
          <p:spPr>
            <a:xfrm>
              <a:off x="5029200" y="2147252"/>
              <a:ext cx="2286000" cy="1588"/>
            </a:xfrm>
            <a:prstGeom prst="line">
              <a:avLst/>
            </a:prstGeom>
            <a:ln cmpd="sng" w="123825">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5017868" y="1924149"/>
              <a:ext cx="2286000" cy="1588"/>
            </a:xfrm>
            <a:prstGeom prst="line">
              <a:avLst/>
            </a:prstGeom>
            <a:ln cmpd="sng" w="123825">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5029200" y="1714500"/>
              <a:ext cx="2286000" cy="1588"/>
            </a:xfrm>
            <a:prstGeom prst="line">
              <a:avLst/>
            </a:prstGeom>
            <a:ln cmpd="sng" w="123825">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5029200" y="1516380"/>
              <a:ext cx="2286000" cy="1588"/>
            </a:xfrm>
            <a:prstGeom prst="line">
              <a:avLst/>
            </a:prstGeom>
            <a:ln cmpd="sng" w="123825">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5021580" y="1318260"/>
              <a:ext cx="2286000" cy="1588"/>
            </a:xfrm>
            <a:prstGeom prst="line">
              <a:avLst/>
            </a:prstGeom>
            <a:ln cmpd="sng" w="123825">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11" name="Block Arc 10"/>
          <p:cNvSpPr/>
          <p:nvPr/>
        </p:nvSpPr>
        <p:spPr>
          <a:xfrm flipH="1">
            <a:off x="2439007" y="3248151"/>
            <a:ext cx="1825883" cy="1790806"/>
          </a:xfrm>
          <a:prstGeom prst="blockArc">
            <a:avLst>
              <a:gd fmla="val 6368185" name="adj1"/>
              <a:gd fmla="val 16213195" name="adj2"/>
              <a:gd fmla="val 9346" name="adj3"/>
            </a:avLst>
          </a:prstGeom>
          <a:solidFill>
            <a:schemeClr val="accent5"/>
          </a:solidFill>
          <a:ln>
            <a:noFill/>
          </a:ln>
          <a:effectLst>
            <a:outerShdw algn="bl" blurRad="50800" dir="189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a:solidFill>
                <a:schemeClr val="tx1"/>
              </a:solidFill>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2" name="Block Arc 11"/>
          <p:cNvSpPr/>
          <p:nvPr/>
        </p:nvSpPr>
        <p:spPr>
          <a:xfrm flipH="1">
            <a:off x="2172110" y="2938789"/>
            <a:ext cx="2325440" cy="2325440"/>
          </a:xfrm>
          <a:prstGeom prst="blockArc">
            <a:avLst>
              <a:gd fmla="val 717830" name="adj1"/>
              <a:gd fmla="val 16212547" name="adj2"/>
              <a:gd fmla="val 7246" name="adj3"/>
            </a:avLst>
          </a:prstGeom>
          <a:solidFill>
            <a:schemeClr val="accent4"/>
          </a:solidFill>
          <a:ln>
            <a:noFill/>
          </a:ln>
          <a:effectLst>
            <a:outerShdw algn="bl" blurRad="50800" dir="189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a:solidFill>
                <a:schemeClr val="tx1"/>
              </a:solidFill>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3" name="Block Arc 12"/>
          <p:cNvSpPr/>
          <p:nvPr/>
        </p:nvSpPr>
        <p:spPr>
          <a:xfrm flipH="1">
            <a:off x="1881923" y="2648601"/>
            <a:ext cx="2937683" cy="2937683"/>
          </a:xfrm>
          <a:prstGeom prst="blockArc">
            <a:avLst>
              <a:gd fmla="val 20207872" name="adj1"/>
              <a:gd fmla="val 16212231" name="adj2"/>
              <a:gd fmla="val 6142" name="adj3"/>
            </a:avLst>
          </a:prstGeom>
          <a:solidFill>
            <a:schemeClr val="accent3"/>
          </a:solidFill>
          <a:ln>
            <a:noFill/>
          </a:ln>
          <a:effectLst>
            <a:outerShdw algn="bl" blurRad="50800" dir="189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a:solidFill>
                <a:schemeClr val="tx1"/>
              </a:solidFill>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4" name="Block Arc 13"/>
          <p:cNvSpPr/>
          <p:nvPr/>
        </p:nvSpPr>
        <p:spPr>
          <a:xfrm flipH="1">
            <a:off x="1599178" y="2365858"/>
            <a:ext cx="3503170" cy="3503170"/>
          </a:xfrm>
          <a:prstGeom prst="blockArc">
            <a:avLst>
              <a:gd fmla="val 18661781" name="adj1"/>
              <a:gd fmla="val 16202949" name="adj2"/>
              <a:gd fmla="val 5085" name="adj3"/>
            </a:avLst>
          </a:prstGeom>
          <a:solidFill>
            <a:schemeClr val="accent2"/>
          </a:solidFill>
          <a:ln>
            <a:noFill/>
          </a:ln>
          <a:effectLst>
            <a:outerShdw algn="bl" blurRad="50800" dir="189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a:solidFill>
                <a:schemeClr val="tx1"/>
              </a:solidFill>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5" name="Block Arc 14"/>
          <p:cNvSpPr/>
          <p:nvPr/>
        </p:nvSpPr>
        <p:spPr>
          <a:xfrm flipH="1">
            <a:off x="1314906" y="2081586"/>
            <a:ext cx="4071714" cy="4071714"/>
          </a:xfrm>
          <a:prstGeom prst="blockArc">
            <a:avLst>
              <a:gd fmla="val 17708139" name="adj1"/>
              <a:gd fmla="val 16202892" name="adj2"/>
              <a:gd fmla="val 4205" name="adj3"/>
            </a:avLst>
          </a:prstGeom>
          <a:solidFill>
            <a:schemeClr val="accent1"/>
          </a:solidFill>
          <a:ln>
            <a:noFill/>
          </a:ln>
          <a:effectLst>
            <a:outerShdw algn="bl" blurRad="50800" dir="189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a:solidFill>
                <a:schemeClr val="tx1"/>
              </a:solidFill>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6" name="Rectangle 15"/>
          <p:cNvSpPr/>
          <p:nvPr/>
        </p:nvSpPr>
        <p:spPr>
          <a:xfrm>
            <a:off x="2744453" y="3169849"/>
            <a:ext cx="573405" cy="348539"/>
          </a:xfrm>
          <a:prstGeom prst="rect">
            <a:avLst/>
          </a:prstGeom>
        </p:spPr>
        <p:txBody>
          <a:bodyPr wrap="none">
            <a:spAutoFit/>
          </a:bodyPr>
          <a:lstStyle/>
          <a:p>
            <a:pPr algn="r"/>
            <a:r>
              <a:rPr lang="en-US" sz="1687">
                <a:solidFill>
                  <a:schemeClr val="tx1">
                    <a:lumMod val="65000"/>
                    <a:lumOff val="35000"/>
                  </a:schemeClr>
                </a:solidFill>
                <a:latin charset="0" panose="02020603050405020304" pitchFamily="18" typeface="Times New Roman"/>
                <a:ea charset="-122" panose="020b0503020204020204" pitchFamily="34" typeface="微软雅黑"/>
                <a:sym charset="0" panose="02020603050405020304" pitchFamily="18" typeface="Times New Roman"/>
              </a:rPr>
              <a:t>45%</a:t>
            </a:r>
          </a:p>
        </p:txBody>
      </p:sp>
      <p:sp>
        <p:nvSpPr>
          <p:cNvPr id="17" name="Rectangle 16"/>
          <p:cNvSpPr/>
          <p:nvPr/>
        </p:nvSpPr>
        <p:spPr>
          <a:xfrm>
            <a:off x="2746302" y="2859620"/>
            <a:ext cx="573405" cy="348539"/>
          </a:xfrm>
          <a:prstGeom prst="rect">
            <a:avLst/>
          </a:prstGeom>
        </p:spPr>
        <p:txBody>
          <a:bodyPr wrap="none">
            <a:spAutoFit/>
          </a:bodyPr>
          <a:lstStyle/>
          <a:p>
            <a:pPr algn="r"/>
            <a:r>
              <a:rPr lang="en-US" sz="1687">
                <a:solidFill>
                  <a:schemeClr val="tx1">
                    <a:lumMod val="65000"/>
                    <a:lumOff val="35000"/>
                  </a:schemeClr>
                </a:solidFill>
                <a:latin charset="0" panose="02020603050405020304" pitchFamily="18" typeface="Times New Roman"/>
                <a:ea charset="-122" panose="020b0503020204020204" pitchFamily="34" typeface="微软雅黑"/>
                <a:sym charset="0" panose="02020603050405020304" pitchFamily="18" typeface="Times New Roman"/>
              </a:rPr>
              <a:t>50%</a:t>
            </a:r>
          </a:p>
        </p:txBody>
      </p:sp>
      <p:sp>
        <p:nvSpPr>
          <p:cNvPr id="18" name="Rectangle 17"/>
          <p:cNvSpPr/>
          <p:nvPr/>
        </p:nvSpPr>
        <p:spPr>
          <a:xfrm>
            <a:off x="2744455" y="2576751"/>
            <a:ext cx="573405" cy="348539"/>
          </a:xfrm>
          <a:prstGeom prst="rect">
            <a:avLst/>
          </a:prstGeom>
        </p:spPr>
        <p:txBody>
          <a:bodyPr wrap="none">
            <a:spAutoFit/>
          </a:bodyPr>
          <a:lstStyle/>
          <a:p>
            <a:pPr algn="r"/>
            <a:r>
              <a:rPr lang="en-US" sz="1687">
                <a:solidFill>
                  <a:schemeClr val="tx1">
                    <a:lumMod val="65000"/>
                    <a:lumOff val="35000"/>
                  </a:schemeClr>
                </a:solidFill>
                <a:latin charset="0" panose="02020603050405020304" pitchFamily="18" typeface="Times New Roman"/>
                <a:ea charset="-122" panose="020b0503020204020204" pitchFamily="34" typeface="微软雅黑"/>
                <a:sym charset="0" panose="02020603050405020304" pitchFamily="18" typeface="Times New Roman"/>
              </a:rPr>
              <a:t>75%</a:t>
            </a:r>
          </a:p>
        </p:txBody>
      </p:sp>
      <p:sp>
        <p:nvSpPr>
          <p:cNvPr id="19" name="Rectangle 18"/>
          <p:cNvSpPr/>
          <p:nvPr/>
        </p:nvSpPr>
        <p:spPr>
          <a:xfrm>
            <a:off x="2746301" y="2282976"/>
            <a:ext cx="573405" cy="348539"/>
          </a:xfrm>
          <a:prstGeom prst="rect">
            <a:avLst/>
          </a:prstGeom>
        </p:spPr>
        <p:txBody>
          <a:bodyPr wrap="none">
            <a:spAutoFit/>
          </a:bodyPr>
          <a:lstStyle/>
          <a:p>
            <a:pPr algn="r"/>
            <a:r>
              <a:rPr lang="en-US" sz="1687">
                <a:solidFill>
                  <a:schemeClr val="tx1">
                    <a:lumMod val="65000"/>
                    <a:lumOff val="35000"/>
                  </a:schemeClr>
                </a:solidFill>
                <a:latin charset="0" panose="02020603050405020304" pitchFamily="18" typeface="Times New Roman"/>
                <a:ea charset="-122" panose="020b0503020204020204" pitchFamily="34" typeface="微软雅黑"/>
                <a:sym charset="0" panose="02020603050405020304" pitchFamily="18" typeface="Times New Roman"/>
              </a:rPr>
              <a:t>85%</a:t>
            </a:r>
          </a:p>
        </p:txBody>
      </p:sp>
      <p:sp>
        <p:nvSpPr>
          <p:cNvPr id="20" name="Rectangle 19"/>
          <p:cNvSpPr/>
          <p:nvPr/>
        </p:nvSpPr>
        <p:spPr>
          <a:xfrm>
            <a:off x="2777359" y="1974435"/>
            <a:ext cx="573405" cy="348539"/>
          </a:xfrm>
          <a:prstGeom prst="rect">
            <a:avLst/>
          </a:prstGeom>
        </p:spPr>
        <p:txBody>
          <a:bodyPr wrap="none">
            <a:spAutoFit/>
          </a:bodyPr>
          <a:lstStyle/>
          <a:p>
            <a:pPr algn="r"/>
            <a:r>
              <a:rPr lang="en-US" sz="1687">
                <a:solidFill>
                  <a:schemeClr val="tx1">
                    <a:lumMod val="65000"/>
                    <a:lumOff val="35000"/>
                  </a:schemeClr>
                </a:solidFill>
                <a:latin charset="0" panose="02020603050405020304" pitchFamily="18" typeface="Times New Roman"/>
                <a:ea charset="-122" panose="020b0503020204020204" pitchFamily="34" typeface="微软雅黑"/>
                <a:sym charset="0" panose="02020603050405020304" pitchFamily="18" typeface="Times New Roman"/>
              </a:rPr>
              <a:t>95%</a:t>
            </a:r>
          </a:p>
        </p:txBody>
      </p:sp>
      <p:cxnSp>
        <p:nvCxnSpPr>
          <p:cNvPr id="21" name="Straight Connector 20"/>
          <p:cNvCxnSpPr/>
          <p:nvPr/>
        </p:nvCxnSpPr>
        <p:spPr>
          <a:xfrm>
            <a:off x="6663496" y="2170878"/>
            <a:ext cx="214301" cy="2233"/>
          </a:xfrm>
          <a:prstGeom prst="line">
            <a:avLst/>
          </a:prstGeom>
          <a:ln cmpd="sng" w="12382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6663496" y="2447683"/>
            <a:ext cx="214301" cy="2233"/>
          </a:xfrm>
          <a:prstGeom prst="line">
            <a:avLst/>
          </a:prstGeom>
          <a:ln cmpd="sng" w="123825">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6663496" y="2722255"/>
            <a:ext cx="214301" cy="2233"/>
          </a:xfrm>
          <a:prstGeom prst="line">
            <a:avLst/>
          </a:prstGeom>
          <a:ln cmpd="sng" w="123825">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6663496" y="3034777"/>
            <a:ext cx="214301" cy="2233"/>
          </a:xfrm>
          <a:prstGeom prst="line">
            <a:avLst/>
          </a:prstGeom>
          <a:ln cmpd="sng" w="123825">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6663496" y="3329440"/>
            <a:ext cx="214301" cy="2233"/>
          </a:xfrm>
          <a:prstGeom prst="line">
            <a:avLst/>
          </a:prstGeom>
          <a:ln cmpd="sng" w="123825">
            <a:solidFill>
              <a:schemeClr val="accent5"/>
            </a:solidFill>
          </a:ln>
        </p:spPr>
        <p:style>
          <a:lnRef idx="1">
            <a:schemeClr val="accent1"/>
          </a:lnRef>
          <a:fillRef idx="0">
            <a:schemeClr val="accent1"/>
          </a:fillRef>
          <a:effectRef idx="0">
            <a:schemeClr val="accent1"/>
          </a:effectRef>
          <a:fontRef idx="minor">
            <a:schemeClr val="tx1"/>
          </a:fontRef>
        </p:style>
      </p:cxnSp>
      <p:grpSp>
        <p:nvGrpSpPr>
          <p:cNvPr id="31" name="Group 100"/>
          <p:cNvGrpSpPr/>
          <p:nvPr/>
        </p:nvGrpSpPr>
        <p:grpSpPr>
          <a:xfrm>
            <a:off x="8103014" y="1889579"/>
            <a:ext cx="3645243" cy="903877"/>
            <a:chOff x="1315498" y="1113781"/>
            <a:chExt cx="2592315" cy="642792"/>
          </a:xfrm>
        </p:grpSpPr>
        <p:sp>
          <p:nvSpPr>
            <p:cNvPr id="32" name="Text Placeholder 3"/>
            <p:cNvSpPr txBox="1"/>
            <p:nvPr/>
          </p:nvSpPr>
          <p:spPr>
            <a:xfrm>
              <a:off x="1315499" y="1114678"/>
              <a:ext cx="850100" cy="182836"/>
            </a:xfrm>
            <a:prstGeom prst="rect">
              <a:avLst/>
            </a:prstGeom>
          </p:spPr>
          <p:txBody>
            <a:bodyPr anchor="ctr" anchorCtr="0" bIns="0" lIns="0" rIns="0" tIns="0" wrap="none">
              <a:spAutoFit/>
            </a:bodyPr>
            <a:lstStyle>
              <a:lvl1pPr algn="ctr" indent="0" marL="0">
                <a:buNone/>
                <a:defRPr baseline="0" sz="1400">
                  <a:solidFill>
                    <a:schemeClr val="tx1">
                      <a:lumMod val="95000"/>
                      <a:lumOff val="5000"/>
                    </a:schemeClr>
                  </a:solidFill>
                </a:defRPr>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pPr algn="l" defTabSz="1285829" fontAlgn="auto">
                <a:spcBef>
                  <a:spcPct val="20000"/>
                </a:spcBef>
                <a:spcAft>
                  <a:spcPct val="0"/>
                </a:spcAft>
                <a:defRPr/>
              </a:pPr>
              <a:r>
                <a:rPr b="1" lang="en-US" sz="1687">
                  <a:solidFill>
                    <a:schemeClr val="accent1"/>
                  </a:solidFill>
                  <a:latin charset="0" panose="02020603050405020304" pitchFamily="18" typeface="Times New Roman"/>
                  <a:ea charset="-122" panose="020b0503020204020204" pitchFamily="34" typeface="微软雅黑"/>
                  <a:sym charset="0" panose="02020603050405020304" pitchFamily="18" typeface="Times New Roman"/>
                </a:rPr>
                <a:t>Number One</a:t>
              </a:r>
            </a:p>
          </p:txBody>
        </p:sp>
        <p:sp>
          <p:nvSpPr>
            <p:cNvPr id="33" name="Text Placeholder 3"/>
            <p:cNvSpPr txBox="1"/>
            <p:nvPr/>
          </p:nvSpPr>
          <p:spPr>
            <a:xfrm>
              <a:off x="1315498" y="1297225"/>
              <a:ext cx="2592315" cy="457144"/>
            </a:xfrm>
            <a:prstGeom prst="rect">
              <a:avLst/>
            </a:prstGeom>
          </p:spPr>
          <p:txBody>
            <a:bodyPr anchor="ctr" anchorCtr="0" bIns="0" lIns="0" rIns="0" tIns="0" wrap="square">
              <a:spAutoFit/>
            </a:bodyPr>
            <a:lstStyle>
              <a:lvl1pPr algn="ctr" indent="0" marL="0">
                <a:buNone/>
                <a:defRPr baseline="0" sz="1600">
                  <a:solidFill>
                    <a:schemeClr val="tx1">
                      <a:lumMod val="95000"/>
                      <a:lumOff val="5000"/>
                    </a:schemeClr>
                  </a:solidFill>
                </a:defRPr>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pPr algn="l" defTabSz="1285829">
                <a:spcBef>
                  <a:spcPct val="20000"/>
                </a:spcBef>
                <a:defRPr/>
              </a:pPr>
              <a:r>
                <a:rPr lang="en-US" sz="1406">
                  <a:solidFill>
                    <a:schemeClr val="tx1">
                      <a:lumMod val="50000"/>
                      <a:lumOff val="50000"/>
                    </a:schemeClr>
                  </a:solidFill>
                  <a:latin charset="0" panose="02020603050405020304" pitchFamily="18" typeface="Times New Roman"/>
                  <a:ea charset="-122" panose="020b0503020204020204" pitchFamily="34" typeface="微软雅黑"/>
                  <a:sym charset="0" panose="02020603050405020304" pitchFamily="18" typeface="Times New Roman"/>
                </a:rPr>
                <a:t>There are many variations of passages of Lorem Ipsum available, but the majority have suffered alteration in form.</a:t>
              </a:r>
            </a:p>
          </p:txBody>
        </p:sp>
      </p:grpSp>
      <p:sp>
        <p:nvSpPr>
          <p:cNvPr id="34" name="Text Placeholder 3"/>
          <p:cNvSpPr txBox="1"/>
          <p:nvPr/>
        </p:nvSpPr>
        <p:spPr>
          <a:xfrm>
            <a:off x="6922187" y="1836700"/>
            <a:ext cx="857250" cy="1028700"/>
          </a:xfrm>
          <a:prstGeom prst="rect">
            <a:avLst/>
          </a:prstGeom>
        </p:spPr>
        <p:txBody>
          <a:bodyPr anchor="b" bIns="0" lIns="0" rIns="0" tIns="0" wrap="none">
            <a:spAutoFit/>
          </a:bodyPr>
          <a:lstStyle>
            <a:lvl1pPr algn="ctr" indent="0" marL="0">
              <a:buNone/>
              <a:defRPr b="1" baseline="0" sz="2800">
                <a:solidFill>
                  <a:schemeClr val="tx2">
                    <a:lumMod val="60000"/>
                    <a:lumOff val="40000"/>
                  </a:schemeClr>
                </a:solidFill>
              </a:defRPr>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pPr defTabSz="1285829" fontAlgn="auto">
              <a:spcBef>
                <a:spcPct val="20000"/>
              </a:spcBef>
              <a:spcAft>
                <a:spcPct val="0"/>
              </a:spcAft>
              <a:defRPr/>
            </a:pPr>
            <a:r>
              <a:rPr lang="en-US" sz="6750">
                <a:solidFill>
                  <a:schemeClr val="accent1"/>
                </a:solidFill>
                <a:latin charset="0" panose="02020603050405020304" pitchFamily="18" typeface="Times New Roman"/>
                <a:ea charset="-122" panose="020b0503020204020204" pitchFamily="34" typeface="微软雅黑"/>
                <a:sym charset="0" panose="02020603050405020304" pitchFamily="18" typeface="Times New Roman"/>
              </a:rPr>
              <a:t>01</a:t>
            </a:r>
          </a:p>
        </p:txBody>
      </p:sp>
      <p:grpSp>
        <p:nvGrpSpPr>
          <p:cNvPr id="35" name="Group 104"/>
          <p:cNvGrpSpPr/>
          <p:nvPr/>
        </p:nvGrpSpPr>
        <p:grpSpPr>
          <a:xfrm>
            <a:off x="8103014" y="2906889"/>
            <a:ext cx="3645243" cy="903877"/>
            <a:chOff x="1315498" y="1113781"/>
            <a:chExt cx="2592315" cy="642792"/>
          </a:xfrm>
        </p:grpSpPr>
        <p:sp>
          <p:nvSpPr>
            <p:cNvPr id="36" name="Text Placeholder 3"/>
            <p:cNvSpPr txBox="1"/>
            <p:nvPr/>
          </p:nvSpPr>
          <p:spPr>
            <a:xfrm>
              <a:off x="1315499" y="1114679"/>
              <a:ext cx="854597" cy="182836"/>
            </a:xfrm>
            <a:prstGeom prst="rect">
              <a:avLst/>
            </a:prstGeom>
          </p:spPr>
          <p:txBody>
            <a:bodyPr anchor="ctr" anchorCtr="0" bIns="0" lIns="0" rIns="0" tIns="0" wrap="none">
              <a:spAutoFit/>
            </a:bodyPr>
            <a:lstStyle>
              <a:lvl1pPr algn="ctr" indent="0" marL="0">
                <a:buNone/>
                <a:defRPr baseline="0" sz="1400">
                  <a:solidFill>
                    <a:schemeClr val="tx1">
                      <a:lumMod val="95000"/>
                      <a:lumOff val="5000"/>
                    </a:schemeClr>
                  </a:solidFill>
                </a:defRPr>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pPr algn="l" defTabSz="1285829" fontAlgn="auto">
                <a:spcBef>
                  <a:spcPct val="20000"/>
                </a:spcBef>
                <a:spcAft>
                  <a:spcPct val="0"/>
                </a:spcAft>
                <a:defRPr/>
              </a:pPr>
              <a:r>
                <a:rPr b="1" lang="en-US" sz="1687">
                  <a:solidFill>
                    <a:schemeClr val="accent2"/>
                  </a:solidFill>
                  <a:latin charset="0" panose="02020603050405020304" pitchFamily="18" typeface="Times New Roman"/>
                  <a:ea charset="-122" panose="020b0503020204020204" pitchFamily="34" typeface="微软雅黑"/>
                  <a:sym charset="0" panose="02020603050405020304" pitchFamily="18" typeface="Times New Roman"/>
                </a:rPr>
                <a:t>Number Two</a:t>
              </a:r>
            </a:p>
          </p:txBody>
        </p:sp>
        <p:sp>
          <p:nvSpPr>
            <p:cNvPr id="37" name="Text Placeholder 3"/>
            <p:cNvSpPr txBox="1"/>
            <p:nvPr/>
          </p:nvSpPr>
          <p:spPr>
            <a:xfrm>
              <a:off x="1315498" y="1297225"/>
              <a:ext cx="2592315" cy="457144"/>
            </a:xfrm>
            <a:prstGeom prst="rect">
              <a:avLst/>
            </a:prstGeom>
          </p:spPr>
          <p:txBody>
            <a:bodyPr anchor="ctr" anchorCtr="0" bIns="0" lIns="0" rIns="0" tIns="0" wrap="square">
              <a:spAutoFit/>
            </a:bodyPr>
            <a:lstStyle>
              <a:lvl1pPr algn="ctr" indent="0" marL="0">
                <a:buNone/>
                <a:defRPr baseline="0" sz="1600">
                  <a:solidFill>
                    <a:schemeClr val="tx1">
                      <a:lumMod val="95000"/>
                      <a:lumOff val="5000"/>
                    </a:schemeClr>
                  </a:solidFill>
                </a:defRPr>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pPr algn="l" defTabSz="1285829">
                <a:spcBef>
                  <a:spcPct val="20000"/>
                </a:spcBef>
                <a:defRPr/>
              </a:pPr>
              <a:r>
                <a:rPr lang="en-US" sz="1406">
                  <a:solidFill>
                    <a:schemeClr val="tx1">
                      <a:lumMod val="50000"/>
                      <a:lumOff val="50000"/>
                    </a:schemeClr>
                  </a:solidFill>
                  <a:latin charset="0" panose="02020603050405020304" pitchFamily="18" typeface="Times New Roman"/>
                  <a:ea charset="-122" panose="020b0503020204020204" pitchFamily="34" typeface="微软雅黑"/>
                  <a:sym charset="0" panose="02020603050405020304" pitchFamily="18" typeface="Times New Roman"/>
                </a:rPr>
                <a:t>There are many variations of passages of Lorem Ipsum available, but the majority have suffered alteration in form.</a:t>
              </a:r>
            </a:p>
          </p:txBody>
        </p:sp>
      </p:grpSp>
      <p:sp>
        <p:nvSpPr>
          <p:cNvPr id="38" name="Text Placeholder 3"/>
          <p:cNvSpPr txBox="1"/>
          <p:nvPr/>
        </p:nvSpPr>
        <p:spPr>
          <a:xfrm>
            <a:off x="6922187" y="2854010"/>
            <a:ext cx="857250" cy="1028700"/>
          </a:xfrm>
          <a:prstGeom prst="rect">
            <a:avLst/>
          </a:prstGeom>
        </p:spPr>
        <p:txBody>
          <a:bodyPr anchor="b" bIns="0" lIns="0" rIns="0" tIns="0" wrap="none">
            <a:spAutoFit/>
          </a:bodyPr>
          <a:lstStyle>
            <a:lvl1pPr algn="ctr" indent="0" marL="0">
              <a:buNone/>
              <a:defRPr b="1" baseline="0" sz="2800">
                <a:solidFill>
                  <a:schemeClr val="tx2">
                    <a:lumMod val="60000"/>
                    <a:lumOff val="40000"/>
                  </a:schemeClr>
                </a:solidFill>
              </a:defRPr>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pPr defTabSz="1285829" fontAlgn="auto">
              <a:spcBef>
                <a:spcPct val="20000"/>
              </a:spcBef>
              <a:spcAft>
                <a:spcPct val="0"/>
              </a:spcAft>
              <a:defRPr/>
            </a:pPr>
            <a:r>
              <a:rPr lang="en-US" sz="6750">
                <a:solidFill>
                  <a:schemeClr val="accent2"/>
                </a:solidFill>
                <a:latin charset="0" panose="02020603050405020304" pitchFamily="18" typeface="Times New Roman"/>
                <a:ea charset="-122" panose="020b0503020204020204" pitchFamily="34" typeface="微软雅黑"/>
                <a:sym charset="0" panose="02020603050405020304" pitchFamily="18" typeface="Times New Roman"/>
              </a:rPr>
              <a:t>02</a:t>
            </a:r>
          </a:p>
        </p:txBody>
      </p:sp>
      <p:grpSp>
        <p:nvGrpSpPr>
          <p:cNvPr id="39" name="Group 108"/>
          <p:cNvGrpSpPr/>
          <p:nvPr/>
        </p:nvGrpSpPr>
        <p:grpSpPr>
          <a:xfrm>
            <a:off x="8103014" y="3943324"/>
            <a:ext cx="3645243" cy="903877"/>
            <a:chOff x="1315498" y="1113781"/>
            <a:chExt cx="2592315" cy="642792"/>
          </a:xfrm>
        </p:grpSpPr>
        <p:sp>
          <p:nvSpPr>
            <p:cNvPr id="40" name="Text Placeholder 3"/>
            <p:cNvSpPr txBox="1"/>
            <p:nvPr/>
          </p:nvSpPr>
          <p:spPr>
            <a:xfrm>
              <a:off x="1315499" y="1114678"/>
              <a:ext cx="965887" cy="182836"/>
            </a:xfrm>
            <a:prstGeom prst="rect">
              <a:avLst/>
            </a:prstGeom>
          </p:spPr>
          <p:txBody>
            <a:bodyPr anchor="ctr" anchorCtr="0" bIns="0" lIns="0" rIns="0" tIns="0" wrap="none">
              <a:spAutoFit/>
            </a:bodyPr>
            <a:lstStyle>
              <a:lvl1pPr algn="ctr" indent="0" marL="0">
                <a:buNone/>
                <a:defRPr baseline="0" sz="1400">
                  <a:solidFill>
                    <a:schemeClr val="tx1">
                      <a:lumMod val="95000"/>
                      <a:lumOff val="5000"/>
                    </a:schemeClr>
                  </a:solidFill>
                </a:defRPr>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pPr algn="l" defTabSz="1285829" fontAlgn="auto">
                <a:spcBef>
                  <a:spcPct val="20000"/>
                </a:spcBef>
                <a:spcAft>
                  <a:spcPct val="0"/>
                </a:spcAft>
                <a:defRPr/>
              </a:pPr>
              <a:r>
                <a:rPr b="1" lang="en-US" sz="1687">
                  <a:solidFill>
                    <a:schemeClr val="accent3"/>
                  </a:solidFill>
                  <a:latin charset="0" panose="02020603050405020304" pitchFamily="18" typeface="Times New Roman"/>
                  <a:ea charset="-122" panose="020b0503020204020204" pitchFamily="34" typeface="微软雅黑"/>
                  <a:sym charset="0" panose="02020603050405020304" pitchFamily="18" typeface="Times New Roman"/>
                </a:rPr>
                <a:t>Number Three</a:t>
              </a:r>
            </a:p>
          </p:txBody>
        </p:sp>
        <p:sp>
          <p:nvSpPr>
            <p:cNvPr id="41" name="Text Placeholder 3"/>
            <p:cNvSpPr txBox="1"/>
            <p:nvPr/>
          </p:nvSpPr>
          <p:spPr>
            <a:xfrm>
              <a:off x="1315498" y="1297225"/>
              <a:ext cx="2592315" cy="457144"/>
            </a:xfrm>
            <a:prstGeom prst="rect">
              <a:avLst/>
            </a:prstGeom>
          </p:spPr>
          <p:txBody>
            <a:bodyPr anchor="ctr" anchorCtr="0" bIns="0" lIns="0" rIns="0" tIns="0" wrap="square">
              <a:spAutoFit/>
            </a:bodyPr>
            <a:lstStyle>
              <a:lvl1pPr algn="ctr" indent="0" marL="0">
                <a:buNone/>
                <a:defRPr baseline="0" sz="1600">
                  <a:solidFill>
                    <a:schemeClr val="tx1">
                      <a:lumMod val="95000"/>
                      <a:lumOff val="5000"/>
                    </a:schemeClr>
                  </a:solidFill>
                </a:defRPr>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pPr algn="l" defTabSz="1285829">
                <a:spcBef>
                  <a:spcPct val="20000"/>
                </a:spcBef>
                <a:defRPr/>
              </a:pPr>
              <a:r>
                <a:rPr lang="en-US" sz="1406">
                  <a:solidFill>
                    <a:schemeClr val="tx1">
                      <a:lumMod val="50000"/>
                      <a:lumOff val="50000"/>
                    </a:schemeClr>
                  </a:solidFill>
                  <a:latin charset="0" panose="02020603050405020304" pitchFamily="18" typeface="Times New Roman"/>
                  <a:ea charset="-122" panose="020b0503020204020204" pitchFamily="34" typeface="微软雅黑"/>
                  <a:sym charset="0" panose="02020603050405020304" pitchFamily="18" typeface="Times New Roman"/>
                </a:rPr>
                <a:t>There are many variations of passages of Lorem Ipsum available, but the majority have suffered alteration in form.</a:t>
              </a:r>
            </a:p>
          </p:txBody>
        </p:sp>
      </p:grpSp>
      <p:sp>
        <p:nvSpPr>
          <p:cNvPr id="42" name="Text Placeholder 3"/>
          <p:cNvSpPr txBox="1"/>
          <p:nvPr/>
        </p:nvSpPr>
        <p:spPr>
          <a:xfrm>
            <a:off x="6922187" y="3890445"/>
            <a:ext cx="857250" cy="1028700"/>
          </a:xfrm>
          <a:prstGeom prst="rect">
            <a:avLst/>
          </a:prstGeom>
        </p:spPr>
        <p:txBody>
          <a:bodyPr anchor="b" bIns="0" lIns="0" rIns="0" tIns="0" wrap="none">
            <a:spAutoFit/>
          </a:bodyPr>
          <a:lstStyle>
            <a:lvl1pPr algn="ctr" indent="0" marL="0">
              <a:buNone/>
              <a:defRPr b="1" baseline="0" sz="2800">
                <a:solidFill>
                  <a:schemeClr val="tx2">
                    <a:lumMod val="60000"/>
                    <a:lumOff val="40000"/>
                  </a:schemeClr>
                </a:solidFill>
              </a:defRPr>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pPr defTabSz="1285829" fontAlgn="auto">
              <a:spcBef>
                <a:spcPct val="20000"/>
              </a:spcBef>
              <a:spcAft>
                <a:spcPct val="0"/>
              </a:spcAft>
              <a:defRPr/>
            </a:pPr>
            <a:r>
              <a:rPr lang="en-US" sz="6750">
                <a:solidFill>
                  <a:schemeClr val="accent3"/>
                </a:solidFill>
                <a:latin charset="0" panose="02020603050405020304" pitchFamily="18" typeface="Times New Roman"/>
                <a:ea charset="-122" panose="020b0503020204020204" pitchFamily="34" typeface="微软雅黑"/>
                <a:sym charset="0" panose="02020603050405020304" pitchFamily="18" typeface="Times New Roman"/>
              </a:rPr>
              <a:t>03</a:t>
            </a:r>
          </a:p>
        </p:txBody>
      </p:sp>
      <p:grpSp>
        <p:nvGrpSpPr>
          <p:cNvPr id="43" name="Group 112"/>
          <p:cNvGrpSpPr/>
          <p:nvPr/>
        </p:nvGrpSpPr>
        <p:grpSpPr>
          <a:xfrm>
            <a:off x="8103014" y="4999173"/>
            <a:ext cx="3645243" cy="903877"/>
            <a:chOff x="1315498" y="1113781"/>
            <a:chExt cx="2592315" cy="642792"/>
          </a:xfrm>
        </p:grpSpPr>
        <p:sp>
          <p:nvSpPr>
            <p:cNvPr id="44" name="Text Placeholder 3"/>
            <p:cNvSpPr txBox="1"/>
            <p:nvPr/>
          </p:nvSpPr>
          <p:spPr>
            <a:xfrm>
              <a:off x="1315499" y="1114678"/>
              <a:ext cx="899774" cy="182836"/>
            </a:xfrm>
            <a:prstGeom prst="rect">
              <a:avLst/>
            </a:prstGeom>
          </p:spPr>
          <p:txBody>
            <a:bodyPr anchor="ctr" anchorCtr="0" bIns="0" lIns="0" rIns="0" tIns="0" wrap="none">
              <a:spAutoFit/>
            </a:bodyPr>
            <a:lstStyle>
              <a:lvl1pPr algn="ctr" indent="0" marL="0">
                <a:buNone/>
                <a:defRPr baseline="0" sz="1400">
                  <a:solidFill>
                    <a:schemeClr val="tx1">
                      <a:lumMod val="95000"/>
                      <a:lumOff val="5000"/>
                    </a:schemeClr>
                  </a:solidFill>
                </a:defRPr>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pPr algn="l" defTabSz="1285829" fontAlgn="auto">
                <a:spcBef>
                  <a:spcPct val="20000"/>
                </a:spcBef>
                <a:spcAft>
                  <a:spcPct val="0"/>
                </a:spcAft>
                <a:defRPr/>
              </a:pPr>
              <a:r>
                <a:rPr b="1" lang="en-US" sz="1687">
                  <a:solidFill>
                    <a:schemeClr val="accent4"/>
                  </a:solidFill>
                  <a:latin charset="0" panose="02020603050405020304" pitchFamily="18" typeface="Times New Roman"/>
                  <a:ea charset="-122" panose="020b0503020204020204" pitchFamily="34" typeface="微软雅黑"/>
                  <a:sym charset="0" panose="02020603050405020304" pitchFamily="18" typeface="Times New Roman"/>
                </a:rPr>
                <a:t>Number Four</a:t>
              </a:r>
            </a:p>
          </p:txBody>
        </p:sp>
        <p:sp>
          <p:nvSpPr>
            <p:cNvPr id="45" name="Text Placeholder 3"/>
            <p:cNvSpPr txBox="1"/>
            <p:nvPr/>
          </p:nvSpPr>
          <p:spPr>
            <a:xfrm>
              <a:off x="1315498" y="1297225"/>
              <a:ext cx="2592315" cy="457144"/>
            </a:xfrm>
            <a:prstGeom prst="rect">
              <a:avLst/>
            </a:prstGeom>
          </p:spPr>
          <p:txBody>
            <a:bodyPr anchor="ctr" anchorCtr="0" bIns="0" lIns="0" rIns="0" tIns="0" wrap="square">
              <a:spAutoFit/>
            </a:bodyPr>
            <a:lstStyle>
              <a:lvl1pPr algn="ctr" indent="0" marL="0">
                <a:buNone/>
                <a:defRPr baseline="0" sz="1600">
                  <a:solidFill>
                    <a:schemeClr val="tx1">
                      <a:lumMod val="95000"/>
                      <a:lumOff val="5000"/>
                    </a:schemeClr>
                  </a:solidFill>
                </a:defRPr>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pPr algn="l" defTabSz="1285829">
                <a:spcBef>
                  <a:spcPct val="20000"/>
                </a:spcBef>
                <a:defRPr/>
              </a:pPr>
              <a:r>
                <a:rPr lang="en-US" sz="1406">
                  <a:solidFill>
                    <a:schemeClr val="tx1">
                      <a:lumMod val="50000"/>
                      <a:lumOff val="50000"/>
                    </a:schemeClr>
                  </a:solidFill>
                  <a:latin charset="0" panose="02020603050405020304" pitchFamily="18" typeface="Times New Roman"/>
                  <a:ea charset="-122" panose="020b0503020204020204" pitchFamily="34" typeface="微软雅黑"/>
                  <a:sym charset="0" panose="02020603050405020304" pitchFamily="18" typeface="Times New Roman"/>
                </a:rPr>
                <a:t>There are many variations of passages of Lorem Ipsum available, but the majority have suffered alteration in form.</a:t>
              </a:r>
            </a:p>
          </p:txBody>
        </p:sp>
      </p:grpSp>
      <p:sp>
        <p:nvSpPr>
          <p:cNvPr id="46" name="Text Placeholder 3"/>
          <p:cNvSpPr txBox="1"/>
          <p:nvPr/>
        </p:nvSpPr>
        <p:spPr>
          <a:xfrm>
            <a:off x="6922186" y="4946294"/>
            <a:ext cx="857250" cy="1028700"/>
          </a:xfrm>
          <a:prstGeom prst="rect">
            <a:avLst/>
          </a:prstGeom>
        </p:spPr>
        <p:txBody>
          <a:bodyPr anchor="b" bIns="0" lIns="0" rIns="0" tIns="0" wrap="none">
            <a:spAutoFit/>
          </a:bodyPr>
          <a:lstStyle>
            <a:lvl1pPr algn="ctr" indent="0" marL="0">
              <a:buNone/>
              <a:defRPr b="1" baseline="0" sz="2800">
                <a:solidFill>
                  <a:schemeClr val="tx2">
                    <a:lumMod val="60000"/>
                    <a:lumOff val="40000"/>
                  </a:schemeClr>
                </a:solidFill>
              </a:defRPr>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pPr defTabSz="1285829" fontAlgn="auto">
              <a:spcBef>
                <a:spcPct val="20000"/>
              </a:spcBef>
              <a:spcAft>
                <a:spcPct val="0"/>
              </a:spcAft>
              <a:defRPr/>
            </a:pPr>
            <a:r>
              <a:rPr lang="en-US" sz="6750">
                <a:solidFill>
                  <a:schemeClr val="accent4"/>
                </a:solidFill>
                <a:latin charset="0" panose="02020603050405020304" pitchFamily="18" typeface="Times New Roman"/>
                <a:ea charset="-122" panose="020b0503020204020204" pitchFamily="34" typeface="微软雅黑"/>
                <a:sym charset="0" panose="02020603050405020304" pitchFamily="18" typeface="Times New Roman"/>
              </a:rPr>
              <a:t>04</a:t>
            </a:r>
          </a:p>
        </p:txBody>
      </p:sp>
      <p:grpSp>
        <p:nvGrpSpPr>
          <p:cNvPr id="47" name="Group 112"/>
          <p:cNvGrpSpPr/>
          <p:nvPr/>
        </p:nvGrpSpPr>
        <p:grpSpPr>
          <a:xfrm>
            <a:off x="8103014" y="6081001"/>
            <a:ext cx="3645243" cy="903879"/>
            <a:chOff x="1315498" y="1113781"/>
            <a:chExt cx="2592315" cy="642794"/>
          </a:xfrm>
        </p:grpSpPr>
        <p:sp>
          <p:nvSpPr>
            <p:cNvPr id="48" name="Text Placeholder 3"/>
            <p:cNvSpPr txBox="1"/>
            <p:nvPr/>
          </p:nvSpPr>
          <p:spPr>
            <a:xfrm>
              <a:off x="1315498" y="1114679"/>
              <a:ext cx="838199" cy="182836"/>
            </a:xfrm>
            <a:prstGeom prst="rect">
              <a:avLst/>
            </a:prstGeom>
          </p:spPr>
          <p:txBody>
            <a:bodyPr anchor="ctr" anchorCtr="0" bIns="0" lIns="0" rIns="0" tIns="0" wrap="square">
              <a:spAutoFit/>
            </a:bodyPr>
            <a:lstStyle>
              <a:lvl1pPr algn="ctr" indent="0" marL="0">
                <a:buNone/>
                <a:defRPr baseline="0" sz="1400">
                  <a:solidFill>
                    <a:schemeClr val="tx1">
                      <a:lumMod val="95000"/>
                      <a:lumOff val="5000"/>
                    </a:schemeClr>
                  </a:solidFill>
                </a:defRPr>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pPr algn="l" defTabSz="1285829" fontAlgn="auto">
                <a:spcBef>
                  <a:spcPct val="20000"/>
                </a:spcBef>
                <a:spcAft>
                  <a:spcPct val="0"/>
                </a:spcAft>
                <a:defRPr/>
              </a:pPr>
              <a:r>
                <a:rPr b="1" lang="en-US" sz="1687">
                  <a:solidFill>
                    <a:schemeClr val="accent5"/>
                  </a:solidFill>
                  <a:latin charset="0" panose="02020603050405020304" pitchFamily="18" typeface="Times New Roman"/>
                  <a:ea charset="-122" panose="020b0503020204020204" pitchFamily="34" typeface="微软雅黑"/>
                  <a:sym charset="0" panose="02020603050405020304" pitchFamily="18" typeface="Times New Roman"/>
                </a:rPr>
                <a:t>Number five</a:t>
              </a:r>
            </a:p>
          </p:txBody>
        </p:sp>
        <p:sp>
          <p:nvSpPr>
            <p:cNvPr id="49" name="Text Placeholder 3"/>
            <p:cNvSpPr txBox="1"/>
            <p:nvPr/>
          </p:nvSpPr>
          <p:spPr>
            <a:xfrm>
              <a:off x="1315498" y="1297226"/>
              <a:ext cx="2592315" cy="457144"/>
            </a:xfrm>
            <a:prstGeom prst="rect">
              <a:avLst/>
            </a:prstGeom>
          </p:spPr>
          <p:txBody>
            <a:bodyPr anchor="ctr" anchorCtr="0" bIns="0" lIns="0" rIns="0" tIns="0" wrap="square">
              <a:spAutoFit/>
            </a:bodyPr>
            <a:lstStyle>
              <a:lvl1pPr algn="ctr" indent="0" marL="0">
                <a:buNone/>
                <a:defRPr baseline="0" sz="1600">
                  <a:solidFill>
                    <a:schemeClr val="tx1">
                      <a:lumMod val="95000"/>
                      <a:lumOff val="5000"/>
                    </a:schemeClr>
                  </a:solidFill>
                </a:defRPr>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pPr algn="l" defTabSz="1285829">
                <a:spcBef>
                  <a:spcPct val="20000"/>
                </a:spcBef>
                <a:defRPr/>
              </a:pPr>
              <a:r>
                <a:rPr lang="en-US" sz="1406">
                  <a:solidFill>
                    <a:schemeClr val="tx1">
                      <a:lumMod val="50000"/>
                      <a:lumOff val="50000"/>
                    </a:schemeClr>
                  </a:solidFill>
                  <a:latin charset="0" panose="02020603050405020304" pitchFamily="18" typeface="Times New Roman"/>
                  <a:ea charset="-122" panose="020b0503020204020204" pitchFamily="34" typeface="微软雅黑"/>
                  <a:sym charset="0" panose="02020603050405020304" pitchFamily="18" typeface="Times New Roman"/>
                </a:rPr>
                <a:t>There are many variations of passages of Lorem Ipsum available, but the majority have suffered alteration in form.</a:t>
              </a:r>
            </a:p>
          </p:txBody>
        </p:sp>
      </p:grpSp>
      <p:sp>
        <p:nvSpPr>
          <p:cNvPr id="50" name="Text Placeholder 3"/>
          <p:cNvSpPr txBox="1"/>
          <p:nvPr/>
        </p:nvSpPr>
        <p:spPr>
          <a:xfrm>
            <a:off x="6922186" y="6028125"/>
            <a:ext cx="857250" cy="1028700"/>
          </a:xfrm>
          <a:prstGeom prst="rect">
            <a:avLst/>
          </a:prstGeom>
        </p:spPr>
        <p:txBody>
          <a:bodyPr anchor="b" bIns="0" lIns="0" rIns="0" tIns="0" wrap="none">
            <a:spAutoFit/>
          </a:bodyPr>
          <a:lstStyle>
            <a:lvl1pPr algn="ctr" indent="0" marL="0">
              <a:buNone/>
              <a:defRPr b="1" baseline="0" sz="2800">
                <a:solidFill>
                  <a:schemeClr val="tx2">
                    <a:lumMod val="60000"/>
                    <a:lumOff val="40000"/>
                  </a:schemeClr>
                </a:solidFill>
              </a:defRPr>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pPr defTabSz="1285829" fontAlgn="auto">
              <a:spcBef>
                <a:spcPct val="20000"/>
              </a:spcBef>
              <a:spcAft>
                <a:spcPct val="0"/>
              </a:spcAft>
              <a:defRPr/>
            </a:pPr>
            <a:r>
              <a:rPr lang="en-US" sz="6750">
                <a:solidFill>
                  <a:schemeClr val="accent5"/>
                </a:solidFill>
                <a:latin charset="0" panose="02020603050405020304" pitchFamily="18" typeface="Times New Roman"/>
                <a:ea charset="-122" panose="020b0503020204020204" pitchFamily="34" typeface="微软雅黑"/>
                <a:sym charset="0" panose="02020603050405020304" pitchFamily="18" typeface="Times New Roman"/>
              </a:rPr>
              <a:t>05</a:t>
            </a:r>
          </a:p>
        </p:txBody>
      </p:sp>
      <p:sp>
        <p:nvSpPr>
          <p:cNvPr id="51" name="Content Placeholder 2"/>
          <p:cNvSpPr txBox="1"/>
          <p:nvPr/>
        </p:nvSpPr>
        <p:spPr>
          <a:xfrm>
            <a:off x="4820637" y="366080"/>
            <a:ext cx="3217476" cy="365608"/>
          </a:xfrm>
          <a:prstGeom prst="rect">
            <a:avLst/>
          </a:prstGeom>
        </p:spPr>
        <p:txBody>
          <a:bodyPr anchor="t" bIns="0" lIns="0" rIns="0" rtlCol="0" tIns="0" vert="horz" wrap="square">
            <a:spAutoFit/>
          </a:bodyPr>
          <a:lstStyle>
            <a:lvl1pPr algn="r" defTabSz="457200" eaLnBrk="1" hangingPunct="1" indent="0" latinLnBrk="0" marL="0" rtl="0">
              <a:spcBef>
                <a:spcPct val="20000"/>
              </a:spcBef>
              <a:spcAft>
                <a:spcPts val="600"/>
              </a:spcAft>
              <a:buClr>
                <a:schemeClr val="accent1">
                  <a:lumMod val="75000"/>
                </a:schemeClr>
              </a:buClr>
              <a:buSzPct val="145000"/>
              <a:buFont typeface="Arial"/>
              <a:buNone/>
              <a:defRPr cap="none" kern="1200" sz="2100">
                <a:solidFill>
                  <a:schemeClr val="tx1"/>
                </a:solidFill>
                <a:effectLst/>
                <a:latin typeface="+mn-lt"/>
                <a:ea typeface="+mn-ea"/>
                <a:cs typeface="+mn-cs"/>
              </a:defRPr>
            </a:lvl1pPr>
            <a:lvl2pPr algn="ctr" defTabSz="457200" eaLnBrk="1" hangingPunct="1" indent="0" latinLnBrk="0" marL="457200" rtl="0">
              <a:spcBef>
                <a:spcPct val="20000"/>
              </a:spcBef>
              <a:spcAft>
                <a:spcPts val="600"/>
              </a:spcAft>
              <a:buClr>
                <a:schemeClr val="accent1">
                  <a:lumMod val="75000"/>
                </a:schemeClr>
              </a:buClr>
              <a:buSzPct val="145000"/>
              <a:buFont typeface="Arial"/>
              <a:buNone/>
              <a:defRPr cap="none" kern="1200" sz="2000">
                <a:solidFill>
                  <a:schemeClr val="tx1">
                    <a:tint val="75000"/>
                  </a:schemeClr>
                </a:solidFill>
                <a:effectLst/>
                <a:latin typeface="+mn-lt"/>
                <a:ea typeface="+mn-ea"/>
                <a:cs typeface="+mn-cs"/>
              </a:defRPr>
            </a:lvl2pPr>
            <a:lvl3pPr algn="ctr" defTabSz="457200" eaLnBrk="1" hangingPunct="1" indent="0" latinLnBrk="0" marL="914400" rtl="0">
              <a:spcBef>
                <a:spcPct val="20000"/>
              </a:spcBef>
              <a:spcAft>
                <a:spcPts val="600"/>
              </a:spcAft>
              <a:buClr>
                <a:schemeClr val="accent1">
                  <a:lumMod val="75000"/>
                </a:schemeClr>
              </a:buClr>
              <a:buSzPct val="145000"/>
              <a:buFont typeface="Arial"/>
              <a:buNone/>
              <a:defRPr cap="none" kern="1200" sz="1800">
                <a:solidFill>
                  <a:schemeClr val="tx1">
                    <a:tint val="75000"/>
                  </a:schemeClr>
                </a:solidFill>
                <a:effectLst/>
                <a:latin typeface="+mn-lt"/>
                <a:ea typeface="+mn-ea"/>
                <a:cs typeface="+mn-cs"/>
              </a:defRPr>
            </a:lvl3pPr>
            <a:lvl4pPr algn="ctr" defTabSz="457200" eaLnBrk="1" hangingPunct="1" indent="0" latinLnBrk="0" marL="1371600" rtl="0">
              <a:spcBef>
                <a:spcPct val="20000"/>
              </a:spcBef>
              <a:spcAft>
                <a:spcPts val="600"/>
              </a:spcAft>
              <a:buClr>
                <a:schemeClr val="accent1">
                  <a:lumMod val="75000"/>
                </a:schemeClr>
              </a:buClr>
              <a:buSzPct val="145000"/>
              <a:buFont typeface="Arial"/>
              <a:buNone/>
              <a:defRPr cap="none" kern="1200" sz="1600">
                <a:solidFill>
                  <a:schemeClr val="tx1">
                    <a:tint val="75000"/>
                  </a:schemeClr>
                </a:solidFill>
                <a:effectLst/>
                <a:latin typeface="+mn-lt"/>
                <a:ea typeface="+mn-ea"/>
                <a:cs typeface="+mn-cs"/>
              </a:defRPr>
            </a:lvl4pPr>
            <a:lvl5pPr algn="ctr" defTabSz="457200" eaLnBrk="1" hangingPunct="1" indent="0" latinLnBrk="0" marL="18288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5pPr>
            <a:lvl6pPr algn="ctr" defTabSz="457200" eaLnBrk="1" hangingPunct="1" indent="0" latinLnBrk="0" marL="22860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6pPr>
            <a:lvl7pPr algn="ctr" defTabSz="457200" eaLnBrk="1" hangingPunct="1" indent="0" latinLnBrk="0" marL="27432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7pPr>
            <a:lvl8pPr algn="ctr" defTabSz="457200" eaLnBrk="1" hangingPunct="1" indent="0" latinLnBrk="0" marL="32004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8pPr>
            <a:lvl9pPr algn="ctr" defTabSz="457200" eaLnBrk="1" hangingPunct="1" indent="0" latinLnBrk="0" marL="36576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9pPr>
          </a:lstStyle>
          <a:p>
            <a:pPr algn="ctr"/>
            <a:r>
              <a:rPr altLang="en-US" b="1" lang="zh-CN" sz="2399">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点击添加相关标题文字</a:t>
            </a:r>
          </a:p>
        </p:txBody>
      </p:sp>
      <p:sp>
        <p:nvSpPr>
          <p:cNvPr id="52" name="Text Box 11"/>
          <p:cNvSpPr txBox="1">
            <a:spLocks noChangeArrowheads="1"/>
          </p:cNvSpPr>
          <p:nvPr/>
        </p:nvSpPr>
        <p:spPr bwMode="auto">
          <a:xfrm>
            <a:off x="5108654" y="727938"/>
            <a:ext cx="2641443" cy="182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wrap="square">
            <a:spAutoFit/>
          </a:bodyPr>
          <a:lstStyle>
            <a:lvl1pPr eaLnBrk="0" hangingPunct="0">
              <a:defRPr>
                <a:solidFill>
                  <a:schemeClr val="tx1"/>
                </a:solidFill>
                <a:latin charset="0" panose="020f0502020204030204" pitchFamily="34" typeface="Calibri"/>
                <a:ea charset="-122" typeface="宋体"/>
              </a:defRPr>
            </a:lvl1pPr>
            <a:lvl2pPr eaLnBrk="0" hangingPunct="0" indent="-285750" marL="742950">
              <a:defRPr>
                <a:solidFill>
                  <a:schemeClr val="tx1"/>
                </a:solidFill>
                <a:latin charset="0" panose="020f0502020204030204" pitchFamily="34" typeface="Calibri"/>
                <a:ea charset="-122" typeface="宋体"/>
              </a:defRPr>
            </a:lvl2pPr>
            <a:lvl3pPr eaLnBrk="0" hangingPunct="0" indent="-228600" marL="1143000">
              <a:defRPr>
                <a:solidFill>
                  <a:schemeClr val="tx1"/>
                </a:solidFill>
                <a:latin charset="0" panose="020f0502020204030204" pitchFamily="34" typeface="Calibri"/>
                <a:ea charset="-122" typeface="宋体"/>
              </a:defRPr>
            </a:lvl3pPr>
            <a:lvl4pPr eaLnBrk="0" hangingPunct="0" indent="-228600" marL="1600200">
              <a:defRPr>
                <a:solidFill>
                  <a:schemeClr val="tx1"/>
                </a:solidFill>
                <a:latin charset="0" panose="020f0502020204030204" pitchFamily="34" typeface="Calibri"/>
                <a:ea charset="-122" typeface="宋体"/>
              </a:defRPr>
            </a:lvl4pPr>
            <a:lvl5pPr eaLnBrk="0" hangingPunct="0" indent="-228600" marL="2057400">
              <a:defRPr>
                <a:solidFill>
                  <a:schemeClr val="tx1"/>
                </a:solidFill>
                <a:latin charset="0" panose="020f0502020204030204" pitchFamily="34" typeface="Calibri"/>
                <a:ea charset="-122" typeface="宋体"/>
              </a:defRPr>
            </a:lvl5pPr>
            <a:lvl6pPr eaLnBrk="0" fontAlgn="base" hangingPunct="0" indent="-228600" marL="2514600">
              <a:spcBef>
                <a:spcPct val="0"/>
              </a:spcBef>
              <a:spcAft>
                <a:spcPct val="0"/>
              </a:spcAft>
              <a:defRPr>
                <a:solidFill>
                  <a:schemeClr val="tx1"/>
                </a:solidFill>
                <a:latin charset="0" panose="020f0502020204030204" pitchFamily="34" typeface="Calibri"/>
                <a:ea charset="-122" typeface="宋体"/>
              </a:defRPr>
            </a:lvl6pPr>
            <a:lvl7pPr eaLnBrk="0" fontAlgn="base" hangingPunct="0" indent="-228600" marL="2971800">
              <a:spcBef>
                <a:spcPct val="0"/>
              </a:spcBef>
              <a:spcAft>
                <a:spcPct val="0"/>
              </a:spcAft>
              <a:defRPr>
                <a:solidFill>
                  <a:schemeClr val="tx1"/>
                </a:solidFill>
                <a:latin charset="0" panose="020f0502020204030204" pitchFamily="34" typeface="Calibri"/>
                <a:ea charset="-122" typeface="宋体"/>
              </a:defRPr>
            </a:lvl7pPr>
            <a:lvl8pPr eaLnBrk="0" fontAlgn="base" hangingPunct="0" indent="-228600" marL="3429000">
              <a:spcBef>
                <a:spcPct val="0"/>
              </a:spcBef>
              <a:spcAft>
                <a:spcPct val="0"/>
              </a:spcAft>
              <a:defRPr>
                <a:solidFill>
                  <a:schemeClr val="tx1"/>
                </a:solidFill>
                <a:latin charset="0" panose="020f0502020204030204" pitchFamily="34" typeface="Calibri"/>
                <a:ea charset="-122" typeface="宋体"/>
              </a:defRPr>
            </a:lvl8pPr>
            <a:lvl9pPr eaLnBrk="0" fontAlgn="base" hangingPunct="0" indent="-228600" marL="3886200">
              <a:spcBef>
                <a:spcPct val="0"/>
              </a:spcBef>
              <a:spcAft>
                <a:spcPct val="0"/>
              </a:spcAft>
              <a:defRPr>
                <a:solidFill>
                  <a:schemeClr val="tx1"/>
                </a:solidFill>
                <a:latin charset="0" panose="020f0502020204030204" pitchFamily="34" typeface="Calibri"/>
                <a:ea charset="-122" typeface="宋体"/>
              </a:defRPr>
            </a:lvl9pPr>
          </a:lstStyle>
          <a:p>
            <a:pPr algn="ctr" eaLnBrk="1" hangingPunct="1">
              <a:defRPr/>
            </a:pPr>
            <a:r>
              <a:rPr altLang="zh-CN" lang="en-US" sz="12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CLICK TO ADD CAPTION TEXT</a:t>
            </a:r>
          </a:p>
        </p:txBody>
      </p:sp>
    </p:spTree>
    <p:extLst>
      <p:ext uri="{BB962C8B-B14F-4D97-AF65-F5344CB8AC3E}">
        <p14:creationId val="2974800760"/>
      </p:ext>
    </p:extLst>
  </p:cSld>
  <p:clrMapOvr>
    <a:masterClrMapping/>
  </p:clrMapOvr>
  <mc:AlternateContent>
    <mc:Choice Requires="p14">
      <p:transition p14:dur="900" spd="slow">
        <p14:warp dir="in"/>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12" presetSubtype="8">
                                  <p:stCondLst>
                                    <p:cond delay="0"/>
                                  </p:stCondLst>
                                  <p:childTnLst>
                                    <p:set>
                                      <p:cBhvr>
                                        <p:cTn dur="1" fill="hold" id="6">
                                          <p:stCondLst>
                                            <p:cond delay="0"/>
                                          </p:stCondLst>
                                        </p:cTn>
                                        <p:tgtEl>
                                          <p:spTgt spid="21"/>
                                        </p:tgtEl>
                                        <p:attrNameLst>
                                          <p:attrName>style.visibility</p:attrName>
                                        </p:attrNameLst>
                                      </p:cBhvr>
                                      <p:to>
                                        <p:strVal val="visible"/>
                                      </p:to>
                                    </p:set>
                                    <p:animEffect filter="slide(fromLeft)" transition="in">
                                      <p:cBhvr>
                                        <p:cTn dur="500" id="7"/>
                                        <p:tgtEl>
                                          <p:spTgt spid="21"/>
                                        </p:tgtEl>
                                      </p:cBhvr>
                                    </p:animEffect>
                                  </p:childTnLst>
                                </p:cTn>
                              </p:par>
                              <p:par>
                                <p:cTn fill="hold" id="8" nodeType="withEffect" presetClass="entr" presetID="12" presetSubtype="8">
                                  <p:stCondLst>
                                    <p:cond delay="0"/>
                                  </p:stCondLst>
                                  <p:childTnLst>
                                    <p:set>
                                      <p:cBhvr>
                                        <p:cTn dur="1" fill="hold" id="9">
                                          <p:stCondLst>
                                            <p:cond delay="0"/>
                                          </p:stCondLst>
                                        </p:cTn>
                                        <p:tgtEl>
                                          <p:spTgt spid="22"/>
                                        </p:tgtEl>
                                        <p:attrNameLst>
                                          <p:attrName>style.visibility</p:attrName>
                                        </p:attrNameLst>
                                      </p:cBhvr>
                                      <p:to>
                                        <p:strVal val="visible"/>
                                      </p:to>
                                    </p:set>
                                    <p:animEffect filter="slide(fromLeft)" transition="in">
                                      <p:cBhvr>
                                        <p:cTn dur="500" id="10"/>
                                        <p:tgtEl>
                                          <p:spTgt spid="22"/>
                                        </p:tgtEl>
                                      </p:cBhvr>
                                    </p:animEffect>
                                  </p:childTnLst>
                                </p:cTn>
                              </p:par>
                              <p:par>
                                <p:cTn fill="hold" id="11" nodeType="withEffect" presetClass="entr" presetID="12" presetSubtype="8">
                                  <p:stCondLst>
                                    <p:cond delay="0"/>
                                  </p:stCondLst>
                                  <p:childTnLst>
                                    <p:set>
                                      <p:cBhvr>
                                        <p:cTn dur="1" fill="hold" id="12">
                                          <p:stCondLst>
                                            <p:cond delay="0"/>
                                          </p:stCondLst>
                                        </p:cTn>
                                        <p:tgtEl>
                                          <p:spTgt spid="23"/>
                                        </p:tgtEl>
                                        <p:attrNameLst>
                                          <p:attrName>style.visibility</p:attrName>
                                        </p:attrNameLst>
                                      </p:cBhvr>
                                      <p:to>
                                        <p:strVal val="visible"/>
                                      </p:to>
                                    </p:set>
                                    <p:animEffect filter="slide(fromLeft)" transition="in">
                                      <p:cBhvr>
                                        <p:cTn dur="500" id="13"/>
                                        <p:tgtEl>
                                          <p:spTgt spid="23"/>
                                        </p:tgtEl>
                                      </p:cBhvr>
                                    </p:animEffect>
                                  </p:childTnLst>
                                </p:cTn>
                              </p:par>
                              <p:par>
                                <p:cTn fill="hold" id="14" nodeType="withEffect" presetClass="entr" presetID="12" presetSubtype="8">
                                  <p:stCondLst>
                                    <p:cond delay="0"/>
                                  </p:stCondLst>
                                  <p:childTnLst>
                                    <p:set>
                                      <p:cBhvr>
                                        <p:cTn dur="1" fill="hold" id="15">
                                          <p:stCondLst>
                                            <p:cond delay="0"/>
                                          </p:stCondLst>
                                        </p:cTn>
                                        <p:tgtEl>
                                          <p:spTgt spid="24"/>
                                        </p:tgtEl>
                                        <p:attrNameLst>
                                          <p:attrName>style.visibility</p:attrName>
                                        </p:attrNameLst>
                                      </p:cBhvr>
                                      <p:to>
                                        <p:strVal val="visible"/>
                                      </p:to>
                                    </p:set>
                                    <p:animEffect filter="slide(fromLeft)" transition="in">
                                      <p:cBhvr>
                                        <p:cTn dur="500" id="16"/>
                                        <p:tgtEl>
                                          <p:spTgt spid="24"/>
                                        </p:tgtEl>
                                      </p:cBhvr>
                                    </p:animEffect>
                                  </p:childTnLst>
                                </p:cTn>
                              </p:par>
                              <p:par>
                                <p:cTn fill="hold" id="17" nodeType="withEffect" presetClass="entr" presetID="12" presetSubtype="8">
                                  <p:stCondLst>
                                    <p:cond delay="0"/>
                                  </p:stCondLst>
                                  <p:childTnLst>
                                    <p:set>
                                      <p:cBhvr>
                                        <p:cTn dur="1" fill="hold" id="18">
                                          <p:stCondLst>
                                            <p:cond delay="0"/>
                                          </p:stCondLst>
                                        </p:cTn>
                                        <p:tgtEl>
                                          <p:spTgt spid="25"/>
                                        </p:tgtEl>
                                        <p:attrNameLst>
                                          <p:attrName>style.visibility</p:attrName>
                                        </p:attrNameLst>
                                      </p:cBhvr>
                                      <p:to>
                                        <p:strVal val="visible"/>
                                      </p:to>
                                    </p:set>
                                    <p:animEffect filter="slide(fromLeft)" transition="in">
                                      <p:cBhvr>
                                        <p:cTn dur="500" id="19"/>
                                        <p:tgtEl>
                                          <p:spTgt spid="25"/>
                                        </p:tgtEl>
                                      </p:cBhvr>
                                    </p:animEffect>
                                  </p:childTnLst>
                                </p:cTn>
                              </p:par>
                            </p:childTnLst>
                          </p:cTn>
                        </p:par>
                        <p:par>
                          <p:cTn fill="hold" id="20" nodeType="afterGroup">
                            <p:stCondLst>
                              <p:cond delay="500"/>
                            </p:stCondLst>
                            <p:childTnLst>
                              <p:par>
                                <p:cTn fill="hold" id="21" nodeType="afterEffect" presetClass="entr" presetID="22" presetSubtype="8">
                                  <p:stCondLst>
                                    <p:cond delay="0"/>
                                  </p:stCondLst>
                                  <p:childTnLst>
                                    <p:set>
                                      <p:cBhvr>
                                        <p:cTn dur="1" fill="hold" id="22">
                                          <p:stCondLst>
                                            <p:cond delay="0"/>
                                          </p:stCondLst>
                                        </p:cTn>
                                        <p:tgtEl>
                                          <p:spTgt spid="5"/>
                                        </p:tgtEl>
                                        <p:attrNameLst>
                                          <p:attrName>style.visibility</p:attrName>
                                        </p:attrNameLst>
                                      </p:cBhvr>
                                      <p:to>
                                        <p:strVal val="visible"/>
                                      </p:to>
                                    </p:set>
                                    <p:animEffect filter="wipe(left)" transition="in">
                                      <p:cBhvr>
                                        <p:cTn dur="500" id="23"/>
                                        <p:tgtEl>
                                          <p:spTgt spid="5"/>
                                        </p:tgtEl>
                                      </p:cBhvr>
                                    </p:animEffect>
                                  </p:childTnLst>
                                </p:cTn>
                              </p:par>
                            </p:childTnLst>
                          </p:cTn>
                        </p:par>
                        <p:par>
                          <p:cTn fill="hold" id="24" nodeType="afterGroup">
                            <p:stCondLst>
                              <p:cond delay="1000"/>
                            </p:stCondLst>
                            <p:childTnLst>
                              <p:par>
                                <p:cTn fill="hold" grpId="0" id="25" nodeType="afterEffect" presetClass="entr" presetID="20" presetSubtype="0">
                                  <p:stCondLst>
                                    <p:cond delay="0"/>
                                  </p:stCondLst>
                                  <p:childTnLst>
                                    <p:set>
                                      <p:cBhvr>
                                        <p:cTn dur="1" fill="hold" id="26">
                                          <p:stCondLst>
                                            <p:cond delay="0"/>
                                          </p:stCondLst>
                                        </p:cTn>
                                        <p:tgtEl>
                                          <p:spTgt spid="15"/>
                                        </p:tgtEl>
                                        <p:attrNameLst>
                                          <p:attrName>style.visibility</p:attrName>
                                        </p:attrNameLst>
                                      </p:cBhvr>
                                      <p:to>
                                        <p:strVal val="visible"/>
                                      </p:to>
                                    </p:set>
                                    <p:animEffect filter="wedge" transition="in">
                                      <p:cBhvr>
                                        <p:cTn dur="500" id="27"/>
                                        <p:tgtEl>
                                          <p:spTgt spid="15"/>
                                        </p:tgtEl>
                                      </p:cBhvr>
                                    </p:animEffect>
                                  </p:childTnLst>
                                </p:cTn>
                              </p:par>
                            </p:childTnLst>
                          </p:cTn>
                        </p:par>
                        <p:par>
                          <p:cTn fill="hold" id="28" nodeType="afterGroup">
                            <p:stCondLst>
                              <p:cond delay="1500"/>
                            </p:stCondLst>
                            <p:childTnLst>
                              <p:par>
                                <p:cTn fill="hold" grpId="0" id="29" nodeType="afterEffect" presetClass="entr" presetID="22" presetSubtype="2">
                                  <p:stCondLst>
                                    <p:cond delay="0"/>
                                  </p:stCondLst>
                                  <p:childTnLst>
                                    <p:set>
                                      <p:cBhvr>
                                        <p:cTn dur="1" fill="hold" id="30">
                                          <p:stCondLst>
                                            <p:cond delay="0"/>
                                          </p:stCondLst>
                                        </p:cTn>
                                        <p:tgtEl>
                                          <p:spTgt spid="20"/>
                                        </p:tgtEl>
                                        <p:attrNameLst>
                                          <p:attrName>style.visibility</p:attrName>
                                        </p:attrNameLst>
                                      </p:cBhvr>
                                      <p:to>
                                        <p:strVal val="visible"/>
                                      </p:to>
                                    </p:set>
                                    <p:animEffect filter="wipe(right)" transition="in">
                                      <p:cBhvr>
                                        <p:cTn dur="500" id="31"/>
                                        <p:tgtEl>
                                          <p:spTgt spid="20"/>
                                        </p:tgtEl>
                                      </p:cBhvr>
                                    </p:animEffect>
                                  </p:childTnLst>
                                </p:cTn>
                              </p:par>
                            </p:childTnLst>
                          </p:cTn>
                        </p:par>
                        <p:par>
                          <p:cTn fill="hold" id="32" nodeType="afterGroup">
                            <p:stCondLst>
                              <p:cond delay="2000"/>
                            </p:stCondLst>
                            <p:childTnLst>
                              <p:par>
                                <p:cTn fill="hold" grpId="0" id="33" nodeType="afterEffect" presetClass="entr" presetID="20" presetSubtype="0">
                                  <p:stCondLst>
                                    <p:cond delay="0"/>
                                  </p:stCondLst>
                                  <p:childTnLst>
                                    <p:set>
                                      <p:cBhvr>
                                        <p:cTn dur="1" fill="hold" id="34">
                                          <p:stCondLst>
                                            <p:cond delay="0"/>
                                          </p:stCondLst>
                                        </p:cTn>
                                        <p:tgtEl>
                                          <p:spTgt spid="14"/>
                                        </p:tgtEl>
                                        <p:attrNameLst>
                                          <p:attrName>style.visibility</p:attrName>
                                        </p:attrNameLst>
                                      </p:cBhvr>
                                      <p:to>
                                        <p:strVal val="visible"/>
                                      </p:to>
                                    </p:set>
                                    <p:animEffect filter="wedge" transition="in">
                                      <p:cBhvr>
                                        <p:cTn dur="500" id="35"/>
                                        <p:tgtEl>
                                          <p:spTgt spid="14"/>
                                        </p:tgtEl>
                                      </p:cBhvr>
                                    </p:animEffect>
                                  </p:childTnLst>
                                </p:cTn>
                              </p:par>
                            </p:childTnLst>
                          </p:cTn>
                        </p:par>
                        <p:par>
                          <p:cTn fill="hold" id="36" nodeType="afterGroup">
                            <p:stCondLst>
                              <p:cond delay="2500"/>
                            </p:stCondLst>
                            <p:childTnLst>
                              <p:par>
                                <p:cTn fill="hold" grpId="0" id="37" nodeType="afterEffect" presetClass="entr" presetID="22" presetSubtype="2">
                                  <p:stCondLst>
                                    <p:cond delay="0"/>
                                  </p:stCondLst>
                                  <p:childTnLst>
                                    <p:set>
                                      <p:cBhvr>
                                        <p:cTn dur="1" fill="hold" id="38">
                                          <p:stCondLst>
                                            <p:cond delay="0"/>
                                          </p:stCondLst>
                                        </p:cTn>
                                        <p:tgtEl>
                                          <p:spTgt spid="19"/>
                                        </p:tgtEl>
                                        <p:attrNameLst>
                                          <p:attrName>style.visibility</p:attrName>
                                        </p:attrNameLst>
                                      </p:cBhvr>
                                      <p:to>
                                        <p:strVal val="visible"/>
                                      </p:to>
                                    </p:set>
                                    <p:animEffect filter="wipe(right)" transition="in">
                                      <p:cBhvr>
                                        <p:cTn dur="500" id="39"/>
                                        <p:tgtEl>
                                          <p:spTgt spid="19"/>
                                        </p:tgtEl>
                                      </p:cBhvr>
                                    </p:animEffect>
                                  </p:childTnLst>
                                </p:cTn>
                              </p:par>
                            </p:childTnLst>
                          </p:cTn>
                        </p:par>
                        <p:par>
                          <p:cTn fill="hold" id="40" nodeType="afterGroup">
                            <p:stCondLst>
                              <p:cond delay="3000"/>
                            </p:stCondLst>
                            <p:childTnLst>
                              <p:par>
                                <p:cTn fill="hold" grpId="0" id="41" nodeType="afterEffect" presetClass="entr" presetID="20" presetSubtype="0">
                                  <p:stCondLst>
                                    <p:cond delay="0"/>
                                  </p:stCondLst>
                                  <p:childTnLst>
                                    <p:set>
                                      <p:cBhvr>
                                        <p:cTn dur="1" fill="hold" id="42">
                                          <p:stCondLst>
                                            <p:cond delay="0"/>
                                          </p:stCondLst>
                                        </p:cTn>
                                        <p:tgtEl>
                                          <p:spTgt spid="13"/>
                                        </p:tgtEl>
                                        <p:attrNameLst>
                                          <p:attrName>style.visibility</p:attrName>
                                        </p:attrNameLst>
                                      </p:cBhvr>
                                      <p:to>
                                        <p:strVal val="visible"/>
                                      </p:to>
                                    </p:set>
                                    <p:animEffect filter="wedge" transition="in">
                                      <p:cBhvr>
                                        <p:cTn dur="500" id="43"/>
                                        <p:tgtEl>
                                          <p:spTgt spid="13"/>
                                        </p:tgtEl>
                                      </p:cBhvr>
                                    </p:animEffect>
                                  </p:childTnLst>
                                </p:cTn>
                              </p:par>
                            </p:childTnLst>
                          </p:cTn>
                        </p:par>
                        <p:par>
                          <p:cTn fill="hold" id="44" nodeType="afterGroup">
                            <p:stCondLst>
                              <p:cond delay="3500"/>
                            </p:stCondLst>
                            <p:childTnLst>
                              <p:par>
                                <p:cTn fill="hold" grpId="0" id="45" nodeType="afterEffect" presetClass="entr" presetID="22" presetSubtype="2">
                                  <p:stCondLst>
                                    <p:cond delay="0"/>
                                  </p:stCondLst>
                                  <p:childTnLst>
                                    <p:set>
                                      <p:cBhvr>
                                        <p:cTn dur="1" fill="hold" id="46">
                                          <p:stCondLst>
                                            <p:cond delay="0"/>
                                          </p:stCondLst>
                                        </p:cTn>
                                        <p:tgtEl>
                                          <p:spTgt spid="18"/>
                                        </p:tgtEl>
                                        <p:attrNameLst>
                                          <p:attrName>style.visibility</p:attrName>
                                        </p:attrNameLst>
                                      </p:cBhvr>
                                      <p:to>
                                        <p:strVal val="visible"/>
                                      </p:to>
                                    </p:set>
                                    <p:animEffect filter="wipe(right)" transition="in">
                                      <p:cBhvr>
                                        <p:cTn dur="500" id="47"/>
                                        <p:tgtEl>
                                          <p:spTgt spid="18"/>
                                        </p:tgtEl>
                                      </p:cBhvr>
                                    </p:animEffect>
                                  </p:childTnLst>
                                </p:cTn>
                              </p:par>
                            </p:childTnLst>
                          </p:cTn>
                        </p:par>
                        <p:par>
                          <p:cTn fill="hold" id="48" nodeType="afterGroup">
                            <p:stCondLst>
                              <p:cond delay="4000"/>
                            </p:stCondLst>
                            <p:childTnLst>
                              <p:par>
                                <p:cTn fill="hold" grpId="0" id="49" nodeType="afterEffect" presetClass="entr" presetID="20" presetSubtype="0">
                                  <p:stCondLst>
                                    <p:cond delay="0"/>
                                  </p:stCondLst>
                                  <p:childTnLst>
                                    <p:set>
                                      <p:cBhvr>
                                        <p:cTn dur="1" fill="hold" id="50">
                                          <p:stCondLst>
                                            <p:cond delay="0"/>
                                          </p:stCondLst>
                                        </p:cTn>
                                        <p:tgtEl>
                                          <p:spTgt spid="12"/>
                                        </p:tgtEl>
                                        <p:attrNameLst>
                                          <p:attrName>style.visibility</p:attrName>
                                        </p:attrNameLst>
                                      </p:cBhvr>
                                      <p:to>
                                        <p:strVal val="visible"/>
                                      </p:to>
                                    </p:set>
                                    <p:animEffect filter="wedge" transition="in">
                                      <p:cBhvr>
                                        <p:cTn dur="500" id="51"/>
                                        <p:tgtEl>
                                          <p:spTgt spid="12"/>
                                        </p:tgtEl>
                                      </p:cBhvr>
                                    </p:animEffect>
                                  </p:childTnLst>
                                </p:cTn>
                              </p:par>
                            </p:childTnLst>
                          </p:cTn>
                        </p:par>
                        <p:par>
                          <p:cTn fill="hold" id="52" nodeType="afterGroup">
                            <p:stCondLst>
                              <p:cond delay="4500"/>
                            </p:stCondLst>
                            <p:childTnLst>
                              <p:par>
                                <p:cTn fill="hold" grpId="0" id="53" nodeType="afterEffect" presetClass="entr" presetID="22" presetSubtype="2">
                                  <p:stCondLst>
                                    <p:cond delay="0"/>
                                  </p:stCondLst>
                                  <p:childTnLst>
                                    <p:set>
                                      <p:cBhvr>
                                        <p:cTn dur="1" fill="hold" id="54">
                                          <p:stCondLst>
                                            <p:cond delay="0"/>
                                          </p:stCondLst>
                                        </p:cTn>
                                        <p:tgtEl>
                                          <p:spTgt spid="17"/>
                                        </p:tgtEl>
                                        <p:attrNameLst>
                                          <p:attrName>style.visibility</p:attrName>
                                        </p:attrNameLst>
                                      </p:cBhvr>
                                      <p:to>
                                        <p:strVal val="visible"/>
                                      </p:to>
                                    </p:set>
                                    <p:animEffect filter="wipe(right)" transition="in">
                                      <p:cBhvr>
                                        <p:cTn dur="500" id="55"/>
                                        <p:tgtEl>
                                          <p:spTgt spid="17"/>
                                        </p:tgtEl>
                                      </p:cBhvr>
                                    </p:animEffect>
                                  </p:childTnLst>
                                </p:cTn>
                              </p:par>
                            </p:childTnLst>
                          </p:cTn>
                        </p:par>
                        <p:par>
                          <p:cTn fill="hold" id="56" nodeType="afterGroup">
                            <p:stCondLst>
                              <p:cond delay="5000"/>
                            </p:stCondLst>
                            <p:childTnLst>
                              <p:par>
                                <p:cTn fill="hold" grpId="0" id="57" nodeType="afterEffect" presetClass="entr" presetID="20" presetSubtype="0">
                                  <p:stCondLst>
                                    <p:cond delay="0"/>
                                  </p:stCondLst>
                                  <p:childTnLst>
                                    <p:set>
                                      <p:cBhvr>
                                        <p:cTn dur="1" fill="hold" id="58">
                                          <p:stCondLst>
                                            <p:cond delay="0"/>
                                          </p:stCondLst>
                                        </p:cTn>
                                        <p:tgtEl>
                                          <p:spTgt spid="11"/>
                                        </p:tgtEl>
                                        <p:attrNameLst>
                                          <p:attrName>style.visibility</p:attrName>
                                        </p:attrNameLst>
                                      </p:cBhvr>
                                      <p:to>
                                        <p:strVal val="visible"/>
                                      </p:to>
                                    </p:set>
                                    <p:animEffect filter="wedge" transition="in">
                                      <p:cBhvr>
                                        <p:cTn dur="500" id="59"/>
                                        <p:tgtEl>
                                          <p:spTgt spid="11"/>
                                        </p:tgtEl>
                                      </p:cBhvr>
                                    </p:animEffect>
                                  </p:childTnLst>
                                </p:cTn>
                              </p:par>
                            </p:childTnLst>
                          </p:cTn>
                        </p:par>
                        <p:par>
                          <p:cTn fill="hold" id="60" nodeType="afterGroup">
                            <p:stCondLst>
                              <p:cond delay="5500"/>
                            </p:stCondLst>
                            <p:childTnLst>
                              <p:par>
                                <p:cTn fill="hold" grpId="0" id="61" nodeType="afterEffect" presetClass="entr" presetID="22" presetSubtype="2">
                                  <p:stCondLst>
                                    <p:cond delay="0"/>
                                  </p:stCondLst>
                                  <p:childTnLst>
                                    <p:set>
                                      <p:cBhvr>
                                        <p:cTn dur="1" fill="hold" id="62">
                                          <p:stCondLst>
                                            <p:cond delay="0"/>
                                          </p:stCondLst>
                                        </p:cTn>
                                        <p:tgtEl>
                                          <p:spTgt spid="16"/>
                                        </p:tgtEl>
                                        <p:attrNameLst>
                                          <p:attrName>style.visibility</p:attrName>
                                        </p:attrNameLst>
                                      </p:cBhvr>
                                      <p:to>
                                        <p:strVal val="visible"/>
                                      </p:to>
                                    </p:set>
                                    <p:animEffect filter="wipe(right)" transition="in">
                                      <p:cBhvr>
                                        <p:cTn dur="500" id="63"/>
                                        <p:tgtEl>
                                          <p:spTgt spid="16"/>
                                        </p:tgtEl>
                                      </p:cBhvr>
                                    </p:animEffect>
                                  </p:childTnLst>
                                </p:cTn>
                              </p:par>
                            </p:childTnLst>
                          </p:cTn>
                        </p:par>
                        <p:par>
                          <p:cTn fill="hold" id="64" nodeType="afterGroup">
                            <p:stCondLst>
                              <p:cond delay="6000"/>
                            </p:stCondLst>
                            <p:childTnLst>
                              <p:par>
                                <p:cTn fill="hold" grpId="0" id="65" nodeType="afterEffect" presetClass="entr" presetID="22" presetSubtype="8">
                                  <p:stCondLst>
                                    <p:cond delay="0"/>
                                  </p:stCondLst>
                                  <p:childTnLst>
                                    <p:set>
                                      <p:cBhvr>
                                        <p:cTn dur="1" fill="hold" id="66">
                                          <p:stCondLst>
                                            <p:cond delay="0"/>
                                          </p:stCondLst>
                                        </p:cTn>
                                        <p:tgtEl>
                                          <p:spTgt spid="34"/>
                                        </p:tgtEl>
                                        <p:attrNameLst>
                                          <p:attrName>style.visibility</p:attrName>
                                        </p:attrNameLst>
                                      </p:cBhvr>
                                      <p:to>
                                        <p:strVal val="visible"/>
                                      </p:to>
                                    </p:set>
                                    <p:animEffect filter="wipe(left)" transition="in">
                                      <p:cBhvr>
                                        <p:cTn dur="500" id="67"/>
                                        <p:tgtEl>
                                          <p:spTgt spid="34"/>
                                        </p:tgtEl>
                                      </p:cBhvr>
                                    </p:animEffect>
                                  </p:childTnLst>
                                </p:cTn>
                              </p:par>
                            </p:childTnLst>
                          </p:cTn>
                        </p:par>
                        <p:par>
                          <p:cTn fill="hold" id="68" nodeType="afterGroup">
                            <p:stCondLst>
                              <p:cond delay="6500"/>
                            </p:stCondLst>
                            <p:childTnLst>
                              <p:par>
                                <p:cTn fill="hold" id="69" nodeType="afterEffect" presetClass="entr" presetID="22" presetSubtype="8">
                                  <p:stCondLst>
                                    <p:cond delay="0"/>
                                  </p:stCondLst>
                                  <p:childTnLst>
                                    <p:set>
                                      <p:cBhvr>
                                        <p:cTn dur="1" fill="hold" id="70">
                                          <p:stCondLst>
                                            <p:cond delay="0"/>
                                          </p:stCondLst>
                                        </p:cTn>
                                        <p:tgtEl>
                                          <p:spTgt spid="31"/>
                                        </p:tgtEl>
                                        <p:attrNameLst>
                                          <p:attrName>style.visibility</p:attrName>
                                        </p:attrNameLst>
                                      </p:cBhvr>
                                      <p:to>
                                        <p:strVal val="visible"/>
                                      </p:to>
                                    </p:set>
                                    <p:animEffect filter="wipe(left)" transition="in">
                                      <p:cBhvr>
                                        <p:cTn dur="500" id="71"/>
                                        <p:tgtEl>
                                          <p:spTgt spid="31"/>
                                        </p:tgtEl>
                                      </p:cBhvr>
                                    </p:animEffect>
                                  </p:childTnLst>
                                </p:cTn>
                              </p:par>
                            </p:childTnLst>
                          </p:cTn>
                        </p:par>
                        <p:par>
                          <p:cTn fill="hold" id="72" nodeType="afterGroup">
                            <p:stCondLst>
                              <p:cond delay="7000"/>
                            </p:stCondLst>
                            <p:childTnLst>
                              <p:par>
                                <p:cTn fill="hold" grpId="0" id="73" nodeType="afterEffect" presetClass="entr" presetID="22" presetSubtype="8">
                                  <p:stCondLst>
                                    <p:cond delay="0"/>
                                  </p:stCondLst>
                                  <p:childTnLst>
                                    <p:set>
                                      <p:cBhvr>
                                        <p:cTn dur="1" fill="hold" id="74">
                                          <p:stCondLst>
                                            <p:cond delay="0"/>
                                          </p:stCondLst>
                                        </p:cTn>
                                        <p:tgtEl>
                                          <p:spTgt spid="38"/>
                                        </p:tgtEl>
                                        <p:attrNameLst>
                                          <p:attrName>style.visibility</p:attrName>
                                        </p:attrNameLst>
                                      </p:cBhvr>
                                      <p:to>
                                        <p:strVal val="visible"/>
                                      </p:to>
                                    </p:set>
                                    <p:animEffect filter="wipe(left)" transition="in">
                                      <p:cBhvr>
                                        <p:cTn dur="500" id="75"/>
                                        <p:tgtEl>
                                          <p:spTgt spid="38"/>
                                        </p:tgtEl>
                                      </p:cBhvr>
                                    </p:animEffect>
                                  </p:childTnLst>
                                </p:cTn>
                              </p:par>
                            </p:childTnLst>
                          </p:cTn>
                        </p:par>
                        <p:par>
                          <p:cTn fill="hold" id="76" nodeType="afterGroup">
                            <p:stCondLst>
                              <p:cond delay="7500"/>
                            </p:stCondLst>
                            <p:childTnLst>
                              <p:par>
                                <p:cTn fill="hold" id="77" nodeType="afterEffect" presetClass="entr" presetID="22" presetSubtype="8">
                                  <p:stCondLst>
                                    <p:cond delay="0"/>
                                  </p:stCondLst>
                                  <p:childTnLst>
                                    <p:set>
                                      <p:cBhvr>
                                        <p:cTn dur="1" fill="hold" id="78">
                                          <p:stCondLst>
                                            <p:cond delay="0"/>
                                          </p:stCondLst>
                                        </p:cTn>
                                        <p:tgtEl>
                                          <p:spTgt spid="35"/>
                                        </p:tgtEl>
                                        <p:attrNameLst>
                                          <p:attrName>style.visibility</p:attrName>
                                        </p:attrNameLst>
                                      </p:cBhvr>
                                      <p:to>
                                        <p:strVal val="visible"/>
                                      </p:to>
                                    </p:set>
                                    <p:animEffect filter="wipe(left)" transition="in">
                                      <p:cBhvr>
                                        <p:cTn dur="500" id="79"/>
                                        <p:tgtEl>
                                          <p:spTgt spid="35"/>
                                        </p:tgtEl>
                                      </p:cBhvr>
                                    </p:animEffect>
                                  </p:childTnLst>
                                </p:cTn>
                              </p:par>
                            </p:childTnLst>
                          </p:cTn>
                        </p:par>
                        <p:par>
                          <p:cTn fill="hold" id="80" nodeType="afterGroup">
                            <p:stCondLst>
                              <p:cond delay="8000"/>
                            </p:stCondLst>
                            <p:childTnLst>
                              <p:par>
                                <p:cTn fill="hold" grpId="0" id="81" nodeType="afterEffect" presetClass="entr" presetID="22" presetSubtype="8">
                                  <p:stCondLst>
                                    <p:cond delay="0"/>
                                  </p:stCondLst>
                                  <p:childTnLst>
                                    <p:set>
                                      <p:cBhvr>
                                        <p:cTn dur="1" fill="hold" id="82">
                                          <p:stCondLst>
                                            <p:cond delay="0"/>
                                          </p:stCondLst>
                                        </p:cTn>
                                        <p:tgtEl>
                                          <p:spTgt spid="42"/>
                                        </p:tgtEl>
                                        <p:attrNameLst>
                                          <p:attrName>style.visibility</p:attrName>
                                        </p:attrNameLst>
                                      </p:cBhvr>
                                      <p:to>
                                        <p:strVal val="visible"/>
                                      </p:to>
                                    </p:set>
                                    <p:animEffect filter="wipe(left)" transition="in">
                                      <p:cBhvr>
                                        <p:cTn dur="500" id="83"/>
                                        <p:tgtEl>
                                          <p:spTgt spid="42"/>
                                        </p:tgtEl>
                                      </p:cBhvr>
                                    </p:animEffect>
                                  </p:childTnLst>
                                </p:cTn>
                              </p:par>
                            </p:childTnLst>
                          </p:cTn>
                        </p:par>
                        <p:par>
                          <p:cTn fill="hold" id="84" nodeType="afterGroup">
                            <p:stCondLst>
                              <p:cond delay="8500"/>
                            </p:stCondLst>
                            <p:childTnLst>
                              <p:par>
                                <p:cTn fill="hold" id="85" nodeType="afterEffect" presetClass="entr" presetID="22" presetSubtype="8">
                                  <p:stCondLst>
                                    <p:cond delay="0"/>
                                  </p:stCondLst>
                                  <p:childTnLst>
                                    <p:set>
                                      <p:cBhvr>
                                        <p:cTn dur="1" fill="hold" id="86">
                                          <p:stCondLst>
                                            <p:cond delay="0"/>
                                          </p:stCondLst>
                                        </p:cTn>
                                        <p:tgtEl>
                                          <p:spTgt spid="39"/>
                                        </p:tgtEl>
                                        <p:attrNameLst>
                                          <p:attrName>style.visibility</p:attrName>
                                        </p:attrNameLst>
                                      </p:cBhvr>
                                      <p:to>
                                        <p:strVal val="visible"/>
                                      </p:to>
                                    </p:set>
                                    <p:animEffect filter="wipe(left)" transition="in">
                                      <p:cBhvr>
                                        <p:cTn dur="500" id="87"/>
                                        <p:tgtEl>
                                          <p:spTgt spid="39"/>
                                        </p:tgtEl>
                                      </p:cBhvr>
                                    </p:animEffect>
                                  </p:childTnLst>
                                </p:cTn>
                              </p:par>
                            </p:childTnLst>
                          </p:cTn>
                        </p:par>
                        <p:par>
                          <p:cTn fill="hold" id="88" nodeType="afterGroup">
                            <p:stCondLst>
                              <p:cond delay="9000"/>
                            </p:stCondLst>
                            <p:childTnLst>
                              <p:par>
                                <p:cTn fill="hold" grpId="0" id="89" nodeType="afterEffect" presetClass="entr" presetID="22" presetSubtype="8">
                                  <p:stCondLst>
                                    <p:cond delay="0"/>
                                  </p:stCondLst>
                                  <p:childTnLst>
                                    <p:set>
                                      <p:cBhvr>
                                        <p:cTn dur="1" fill="hold" id="90">
                                          <p:stCondLst>
                                            <p:cond delay="0"/>
                                          </p:stCondLst>
                                        </p:cTn>
                                        <p:tgtEl>
                                          <p:spTgt spid="46"/>
                                        </p:tgtEl>
                                        <p:attrNameLst>
                                          <p:attrName>style.visibility</p:attrName>
                                        </p:attrNameLst>
                                      </p:cBhvr>
                                      <p:to>
                                        <p:strVal val="visible"/>
                                      </p:to>
                                    </p:set>
                                    <p:animEffect filter="wipe(left)" transition="in">
                                      <p:cBhvr>
                                        <p:cTn dur="500" id="91"/>
                                        <p:tgtEl>
                                          <p:spTgt spid="46"/>
                                        </p:tgtEl>
                                      </p:cBhvr>
                                    </p:animEffect>
                                  </p:childTnLst>
                                </p:cTn>
                              </p:par>
                            </p:childTnLst>
                          </p:cTn>
                        </p:par>
                        <p:par>
                          <p:cTn fill="hold" id="92" nodeType="afterGroup">
                            <p:stCondLst>
                              <p:cond delay="9500"/>
                            </p:stCondLst>
                            <p:childTnLst>
                              <p:par>
                                <p:cTn fill="hold" id="93" nodeType="afterEffect" presetClass="entr" presetID="22" presetSubtype="8">
                                  <p:stCondLst>
                                    <p:cond delay="0"/>
                                  </p:stCondLst>
                                  <p:childTnLst>
                                    <p:set>
                                      <p:cBhvr>
                                        <p:cTn dur="1" fill="hold" id="94">
                                          <p:stCondLst>
                                            <p:cond delay="0"/>
                                          </p:stCondLst>
                                        </p:cTn>
                                        <p:tgtEl>
                                          <p:spTgt spid="43"/>
                                        </p:tgtEl>
                                        <p:attrNameLst>
                                          <p:attrName>style.visibility</p:attrName>
                                        </p:attrNameLst>
                                      </p:cBhvr>
                                      <p:to>
                                        <p:strVal val="visible"/>
                                      </p:to>
                                    </p:set>
                                    <p:animEffect filter="wipe(left)" transition="in">
                                      <p:cBhvr>
                                        <p:cTn dur="500" id="95"/>
                                        <p:tgtEl>
                                          <p:spTgt spid="43"/>
                                        </p:tgtEl>
                                      </p:cBhvr>
                                    </p:animEffect>
                                  </p:childTnLst>
                                </p:cTn>
                              </p:par>
                            </p:childTnLst>
                          </p:cTn>
                        </p:par>
                        <p:par>
                          <p:cTn fill="hold" id="96" nodeType="afterGroup">
                            <p:stCondLst>
                              <p:cond delay="10000"/>
                            </p:stCondLst>
                            <p:childTnLst>
                              <p:par>
                                <p:cTn fill="hold" grpId="0" id="97" nodeType="afterEffect" presetClass="entr" presetID="22" presetSubtype="8">
                                  <p:stCondLst>
                                    <p:cond delay="0"/>
                                  </p:stCondLst>
                                  <p:childTnLst>
                                    <p:set>
                                      <p:cBhvr>
                                        <p:cTn dur="1" fill="hold" id="98">
                                          <p:stCondLst>
                                            <p:cond delay="0"/>
                                          </p:stCondLst>
                                        </p:cTn>
                                        <p:tgtEl>
                                          <p:spTgt spid="50"/>
                                        </p:tgtEl>
                                        <p:attrNameLst>
                                          <p:attrName>style.visibility</p:attrName>
                                        </p:attrNameLst>
                                      </p:cBhvr>
                                      <p:to>
                                        <p:strVal val="visible"/>
                                      </p:to>
                                    </p:set>
                                    <p:animEffect filter="wipe(left)" transition="in">
                                      <p:cBhvr>
                                        <p:cTn dur="500" id="99"/>
                                        <p:tgtEl>
                                          <p:spTgt spid="50"/>
                                        </p:tgtEl>
                                      </p:cBhvr>
                                    </p:animEffect>
                                  </p:childTnLst>
                                </p:cTn>
                              </p:par>
                            </p:childTnLst>
                          </p:cTn>
                        </p:par>
                        <p:par>
                          <p:cTn fill="hold" id="100" nodeType="afterGroup">
                            <p:stCondLst>
                              <p:cond delay="10500"/>
                            </p:stCondLst>
                            <p:childTnLst>
                              <p:par>
                                <p:cTn fill="hold" id="101" nodeType="afterEffect" presetClass="entr" presetID="22" presetSubtype="8">
                                  <p:stCondLst>
                                    <p:cond delay="0"/>
                                  </p:stCondLst>
                                  <p:childTnLst>
                                    <p:set>
                                      <p:cBhvr>
                                        <p:cTn dur="1" fill="hold" id="102">
                                          <p:stCondLst>
                                            <p:cond delay="0"/>
                                          </p:stCondLst>
                                        </p:cTn>
                                        <p:tgtEl>
                                          <p:spTgt spid="47"/>
                                        </p:tgtEl>
                                        <p:attrNameLst>
                                          <p:attrName>style.visibility</p:attrName>
                                        </p:attrNameLst>
                                      </p:cBhvr>
                                      <p:to>
                                        <p:strVal val="visible"/>
                                      </p:to>
                                    </p:set>
                                    <p:animEffect filter="wipe(left)" transition="in">
                                      <p:cBhvr>
                                        <p:cTn dur="500" id="103"/>
                                        <p:tgtEl>
                                          <p:spTgt spid="47"/>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1"/>
      <p:bldP grpId="0" spid="12"/>
      <p:bldP grpId="0" spid="13"/>
      <p:bldP grpId="0" spid="14"/>
      <p:bldP grpId="0" spid="15"/>
      <p:bldP grpId="0" spid="16"/>
      <p:bldP grpId="0" spid="17"/>
      <p:bldP grpId="0" spid="18"/>
      <p:bldP grpId="0" spid="19"/>
      <p:bldP grpId="0" spid="20"/>
      <p:bldP grpId="0" spid="34"/>
      <p:bldP grpId="0" spid="38"/>
      <p:bldP grpId="0" spid="42"/>
      <p:bldP grpId="0" spid="46"/>
      <p:bldP grpId="0" spid="50"/>
    </p:bldLst>
  </p:timing>
</p:sld>
</file>

<file path=ppt/slides/slide2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2" name="Group 1"/>
          <p:cNvGrpSpPr/>
          <p:nvPr/>
        </p:nvGrpSpPr>
        <p:grpSpPr>
          <a:xfrm>
            <a:off x="1560332" y="1814991"/>
            <a:ext cx="4664771" cy="3402040"/>
            <a:chOff x="4051300" y="2192338"/>
            <a:chExt cx="1031770" cy="752475"/>
          </a:xfrm>
          <a:solidFill>
            <a:schemeClr val="accent6"/>
          </a:solidFill>
        </p:grpSpPr>
        <p:sp>
          <p:nvSpPr>
            <p:cNvPr id="3" name="Freeform 2"/>
            <p:cNvSpPr>
              <a:spLocks noEditPoints="1"/>
            </p:cNvSpPr>
            <p:nvPr/>
          </p:nvSpPr>
          <p:spPr bwMode="auto">
            <a:xfrm>
              <a:off x="4051300" y="2220772"/>
              <a:ext cx="306388" cy="485775"/>
            </a:xfrm>
            <a:custGeom>
              <a:gdLst>
                <a:gd fmla="*/ 3 w 81" name="T0"/>
                <a:gd fmla="*/ 103 h 128" name="T1"/>
                <a:gd fmla="*/ 41 w 81" name="T2"/>
                <a:gd fmla="*/ 128 h 128" name="T3"/>
                <a:gd fmla="*/ 78 w 81" name="T4"/>
                <a:gd fmla="*/ 104 h 128" name="T5"/>
                <a:gd fmla="*/ 79 w 81" name="T6"/>
                <a:gd fmla="*/ 89 h 128" name="T7"/>
                <a:gd fmla="*/ 46 w 81" name="T8"/>
                <a:gd fmla="*/ 4 h 128" name="T9"/>
                <a:gd fmla="*/ 43 w 81" name="T10"/>
                <a:gd fmla="*/ 0 h 128" name="T11"/>
                <a:gd fmla="*/ 37 w 81" name="T12"/>
                <a:gd fmla="*/ 3 h 128" name="T13"/>
                <a:gd fmla="*/ 37 w 81" name="T14"/>
                <a:gd fmla="*/ 3 h 128" name="T15"/>
                <a:gd fmla="*/ 2 w 81" name="T16"/>
                <a:gd fmla="*/ 89 h 128" name="T17"/>
                <a:gd fmla="*/ 3 w 81" name="T18"/>
                <a:gd fmla="*/ 103 h 128" name="T19"/>
                <a:gd fmla="*/ 10 w 81" name="T20"/>
                <a:gd fmla="*/ 96 h 128" name="T21"/>
                <a:gd fmla="*/ 41 w 81" name="T22"/>
                <a:gd fmla="*/ 20 h 128" name="T23"/>
                <a:gd fmla="*/ 71 w 81" name="T24"/>
                <a:gd fmla="*/ 96 h 128" name="T25"/>
                <a:gd fmla="*/ 10 w 81" name="T26"/>
                <a:gd fmla="*/ 96 h 128" name="T2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b="b" l="0" r="r" t="0"/>
              <a:pathLst>
                <a:path h="128" w="81">
                  <a:moveTo>
                    <a:pt x="3" y="103"/>
                  </a:moveTo>
                  <a:cubicBezTo>
                    <a:pt x="10" y="118"/>
                    <a:pt x="24" y="128"/>
                    <a:pt x="41" y="128"/>
                  </a:cubicBezTo>
                  <a:cubicBezTo>
                    <a:pt x="57" y="128"/>
                    <a:pt x="70" y="118"/>
                    <a:pt x="78" y="104"/>
                  </a:cubicBezTo>
                  <a:cubicBezTo>
                    <a:pt x="81" y="98"/>
                    <a:pt x="81" y="95"/>
                    <a:pt x="79" y="89"/>
                  </a:cubicBezTo>
                  <a:cubicBezTo>
                    <a:pt x="46" y="4"/>
                    <a:pt x="46" y="4"/>
                    <a:pt x="46" y="4"/>
                  </a:cubicBezTo>
                  <a:cubicBezTo>
                    <a:pt x="46" y="2"/>
                    <a:pt x="45" y="1"/>
                    <a:pt x="43" y="0"/>
                  </a:cubicBezTo>
                  <a:cubicBezTo>
                    <a:pt x="41" y="0"/>
                    <a:pt x="38" y="1"/>
                    <a:pt x="37" y="3"/>
                  </a:cubicBezTo>
                  <a:cubicBezTo>
                    <a:pt x="37" y="3"/>
                    <a:pt x="37" y="3"/>
                    <a:pt x="37" y="3"/>
                  </a:cubicBezTo>
                  <a:cubicBezTo>
                    <a:pt x="25" y="37"/>
                    <a:pt x="14" y="56"/>
                    <a:pt x="2" y="89"/>
                  </a:cubicBezTo>
                  <a:cubicBezTo>
                    <a:pt x="0" y="95"/>
                    <a:pt x="0" y="98"/>
                    <a:pt x="3" y="103"/>
                  </a:cubicBezTo>
                  <a:close/>
                  <a:moveTo>
                    <a:pt x="10" y="96"/>
                  </a:moveTo>
                  <a:cubicBezTo>
                    <a:pt x="41" y="20"/>
                    <a:pt x="41" y="20"/>
                    <a:pt x="41" y="20"/>
                  </a:cubicBezTo>
                  <a:cubicBezTo>
                    <a:pt x="71" y="96"/>
                    <a:pt x="71" y="96"/>
                    <a:pt x="71" y="96"/>
                  </a:cubicBezTo>
                  <a:lnTo>
                    <a:pt x="10" y="96"/>
                  </a:lnTo>
                  <a:close/>
                </a:path>
              </a:pathLst>
            </a:custGeom>
            <a:grpFill/>
            <a:ln>
              <a:noFill/>
            </a:ln>
          </p:spPr>
          <p:txBody>
            <a:bodyPr anchor="t" anchorCtr="0" bIns="64290" compatLnSpc="1" lIns="128580" numCol="1" rIns="128580" tIns="64290" vert="horz" wrap="square">
              <a:prstTxWarp prst="textNoShape">
                <a:avLst/>
              </a:prstTxWarp>
            </a:bodyPr>
            <a:lstStyle/>
            <a:p>
              <a:endParaRPr lang="en-US" sz="2531">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4" name="Freeform 6"/>
            <p:cNvSpPr>
              <a:spLocks noEditPoints="1"/>
            </p:cNvSpPr>
            <p:nvPr/>
          </p:nvSpPr>
          <p:spPr bwMode="auto">
            <a:xfrm>
              <a:off x="4776682" y="2220772"/>
              <a:ext cx="306388" cy="485775"/>
            </a:xfrm>
            <a:custGeom>
              <a:gdLst>
                <a:gd fmla="*/ 3 w 81" name="T0"/>
                <a:gd fmla="*/ 103 h 128" name="T1"/>
                <a:gd fmla="*/ 41 w 81" name="T2"/>
                <a:gd fmla="*/ 128 h 128" name="T3"/>
                <a:gd fmla="*/ 78 w 81" name="T4"/>
                <a:gd fmla="*/ 104 h 128" name="T5"/>
                <a:gd fmla="*/ 79 w 81" name="T6"/>
                <a:gd fmla="*/ 89 h 128" name="T7"/>
                <a:gd fmla="*/ 47 w 81" name="T8"/>
                <a:gd fmla="*/ 4 h 128" name="T9"/>
                <a:gd fmla="*/ 43 w 81" name="T10"/>
                <a:gd fmla="*/ 0 h 128" name="T11"/>
                <a:gd fmla="*/ 37 w 81" name="T12"/>
                <a:gd fmla="*/ 3 h 128" name="T13"/>
                <a:gd fmla="*/ 37 w 81" name="T14"/>
                <a:gd fmla="*/ 3 h 128" name="T15"/>
                <a:gd fmla="*/ 2 w 81" name="T16"/>
                <a:gd fmla="*/ 89 h 128" name="T17"/>
                <a:gd fmla="*/ 3 w 81" name="T18"/>
                <a:gd fmla="*/ 103 h 128" name="T19"/>
                <a:gd fmla="*/ 10 w 81" name="T20"/>
                <a:gd fmla="*/ 96 h 128" name="T21"/>
                <a:gd fmla="*/ 42 w 81" name="T22"/>
                <a:gd fmla="*/ 20 h 128" name="T23"/>
                <a:gd fmla="*/ 71 w 81" name="T24"/>
                <a:gd fmla="*/ 96 h 128" name="T25"/>
                <a:gd fmla="*/ 10 w 81" name="T26"/>
                <a:gd fmla="*/ 96 h 128" name="T2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b="b" l="0" r="r" t="0"/>
              <a:pathLst>
                <a:path h="128" w="81">
                  <a:moveTo>
                    <a:pt x="3" y="103"/>
                  </a:moveTo>
                  <a:cubicBezTo>
                    <a:pt x="11" y="118"/>
                    <a:pt x="24" y="128"/>
                    <a:pt x="41" y="128"/>
                  </a:cubicBezTo>
                  <a:cubicBezTo>
                    <a:pt x="57" y="128"/>
                    <a:pt x="71" y="118"/>
                    <a:pt x="78" y="104"/>
                  </a:cubicBezTo>
                  <a:cubicBezTo>
                    <a:pt x="81" y="98"/>
                    <a:pt x="81" y="95"/>
                    <a:pt x="79" y="89"/>
                  </a:cubicBezTo>
                  <a:cubicBezTo>
                    <a:pt x="47" y="4"/>
                    <a:pt x="47" y="4"/>
                    <a:pt x="47" y="4"/>
                  </a:cubicBezTo>
                  <a:cubicBezTo>
                    <a:pt x="46" y="2"/>
                    <a:pt x="45" y="1"/>
                    <a:pt x="43" y="0"/>
                  </a:cubicBezTo>
                  <a:cubicBezTo>
                    <a:pt x="41" y="0"/>
                    <a:pt x="38" y="1"/>
                    <a:pt x="37" y="3"/>
                  </a:cubicBezTo>
                  <a:cubicBezTo>
                    <a:pt x="37" y="3"/>
                    <a:pt x="37" y="3"/>
                    <a:pt x="37" y="3"/>
                  </a:cubicBezTo>
                  <a:cubicBezTo>
                    <a:pt x="26" y="37"/>
                    <a:pt x="14" y="56"/>
                    <a:pt x="2" y="89"/>
                  </a:cubicBezTo>
                  <a:cubicBezTo>
                    <a:pt x="0" y="95"/>
                    <a:pt x="0" y="98"/>
                    <a:pt x="3" y="103"/>
                  </a:cubicBezTo>
                  <a:close/>
                  <a:moveTo>
                    <a:pt x="10" y="96"/>
                  </a:moveTo>
                  <a:cubicBezTo>
                    <a:pt x="42" y="20"/>
                    <a:pt x="42" y="20"/>
                    <a:pt x="42" y="20"/>
                  </a:cubicBezTo>
                  <a:cubicBezTo>
                    <a:pt x="71" y="96"/>
                    <a:pt x="71" y="96"/>
                    <a:pt x="71" y="96"/>
                  </a:cubicBezTo>
                  <a:lnTo>
                    <a:pt x="10" y="96"/>
                  </a:lnTo>
                  <a:close/>
                </a:path>
              </a:pathLst>
            </a:custGeom>
            <a:grpFill/>
            <a:ln>
              <a:noFill/>
            </a:ln>
          </p:spPr>
          <p:txBody>
            <a:bodyPr anchor="t" anchorCtr="0" bIns="64290" compatLnSpc="1" lIns="128580" numCol="1" rIns="128580" tIns="64290" vert="horz" wrap="square">
              <a:prstTxWarp prst="textNoShape">
                <a:avLst/>
              </a:prstTxWarp>
            </a:bodyPr>
            <a:lstStyle/>
            <a:p>
              <a:endParaRPr lang="en-US" sz="2531">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6" name="Freeform 8"/>
            <p:cNvSpPr/>
            <p:nvPr/>
          </p:nvSpPr>
          <p:spPr bwMode="auto">
            <a:xfrm>
              <a:off x="4191000" y="2222501"/>
              <a:ext cx="762000" cy="26988"/>
            </a:xfrm>
            <a:custGeom>
              <a:gdLst>
                <a:gd fmla="*/ 3 w 201" name="T0"/>
                <a:gd fmla="*/ 0 h 7" name="T1"/>
                <a:gd fmla="*/ 198 w 201" name="T2"/>
                <a:gd fmla="*/ 0 h 7" name="T3"/>
                <a:gd fmla="*/ 201 w 201" name="T4"/>
                <a:gd fmla="*/ 4 h 7" name="T5"/>
                <a:gd fmla="*/ 201 w 201" name="T6"/>
                <a:gd fmla="*/ 4 h 7" name="T7"/>
                <a:gd fmla="*/ 198 w 201" name="T8"/>
                <a:gd fmla="*/ 7 h 7" name="T9"/>
                <a:gd fmla="*/ 3 w 201" name="T10"/>
                <a:gd fmla="*/ 7 h 7" name="T11"/>
                <a:gd fmla="*/ 0 w 201" name="T12"/>
                <a:gd fmla="*/ 4 h 7" name="T13"/>
                <a:gd fmla="*/ 0 w 201" name="T14"/>
                <a:gd fmla="*/ 4 h 7" name="T15"/>
                <a:gd fmla="*/ 3 w 201" name="T16"/>
                <a:gd fmla="*/ 0 h 7"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7" w="201">
                  <a:moveTo>
                    <a:pt x="3" y="0"/>
                  </a:moveTo>
                  <a:cubicBezTo>
                    <a:pt x="198" y="0"/>
                    <a:pt x="198" y="0"/>
                    <a:pt x="198" y="0"/>
                  </a:cubicBezTo>
                  <a:cubicBezTo>
                    <a:pt x="200" y="0"/>
                    <a:pt x="201" y="2"/>
                    <a:pt x="201" y="4"/>
                  </a:cubicBezTo>
                  <a:cubicBezTo>
                    <a:pt x="201" y="4"/>
                    <a:pt x="201" y="4"/>
                    <a:pt x="201" y="4"/>
                  </a:cubicBezTo>
                  <a:cubicBezTo>
                    <a:pt x="201" y="6"/>
                    <a:pt x="200" y="7"/>
                    <a:pt x="198" y="7"/>
                  </a:cubicBezTo>
                  <a:cubicBezTo>
                    <a:pt x="3" y="7"/>
                    <a:pt x="3" y="7"/>
                    <a:pt x="3" y="7"/>
                  </a:cubicBezTo>
                  <a:cubicBezTo>
                    <a:pt x="1" y="7"/>
                    <a:pt x="0" y="6"/>
                    <a:pt x="0" y="4"/>
                  </a:cubicBezTo>
                  <a:cubicBezTo>
                    <a:pt x="0" y="4"/>
                    <a:pt x="0" y="4"/>
                    <a:pt x="0" y="4"/>
                  </a:cubicBezTo>
                  <a:cubicBezTo>
                    <a:pt x="0" y="2"/>
                    <a:pt x="1" y="0"/>
                    <a:pt x="3" y="0"/>
                  </a:cubicBezTo>
                  <a:close/>
                </a:path>
              </a:pathLst>
            </a:custGeom>
            <a:grpFill/>
            <a:ln>
              <a:noFill/>
            </a:ln>
          </p:spPr>
          <p:txBody>
            <a:bodyPr anchor="t" anchorCtr="0" bIns="64290" compatLnSpc="1" lIns="128580" numCol="1" rIns="128580" tIns="64290" vert="horz" wrap="square">
              <a:prstTxWarp prst="textNoShape">
                <a:avLst/>
              </a:prstTxWarp>
            </a:bodyPr>
            <a:lstStyle/>
            <a:p>
              <a:endParaRPr lang="en-US" sz="2531">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5" name="Freeform 7"/>
            <p:cNvSpPr/>
            <p:nvPr/>
          </p:nvSpPr>
          <p:spPr bwMode="auto">
            <a:xfrm>
              <a:off x="4373562" y="2192338"/>
              <a:ext cx="396875" cy="752475"/>
            </a:xfrm>
            <a:custGeom>
              <a:gdLst>
                <a:gd fmla="*/ 62 w 105" name="T0"/>
                <a:gd fmla="*/ 176 h 198" name="T1"/>
                <a:gd fmla="*/ 105 w 105" name="T2"/>
                <a:gd fmla="*/ 198 h 198" name="T3"/>
                <a:gd fmla="*/ 0 w 105" name="T4"/>
                <a:gd fmla="*/ 198 h 198" name="T5"/>
                <a:gd fmla="*/ 43 w 105" name="T6"/>
                <a:gd fmla="*/ 176 h 198" name="T7"/>
                <a:gd fmla="*/ 43 w 105" name="T8"/>
                <a:gd fmla="*/ 26 h 198" name="T9"/>
                <a:gd fmla="*/ 38 w 105" name="T10"/>
                <a:gd fmla="*/ 15 h 198" name="T11"/>
                <a:gd fmla="*/ 52 w 105" name="T12"/>
                <a:gd fmla="*/ 0 h 198" name="T13"/>
                <a:gd fmla="*/ 67 w 105" name="T14"/>
                <a:gd fmla="*/ 15 h 198" name="T15"/>
                <a:gd fmla="*/ 62 w 105" name="T16"/>
                <a:gd fmla="*/ 26 h 198" name="T17"/>
                <a:gd fmla="*/ 62 w 105" name="T18"/>
                <a:gd fmla="*/ 176 h 198"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198" w="105">
                  <a:moveTo>
                    <a:pt x="62" y="176"/>
                  </a:moveTo>
                  <a:cubicBezTo>
                    <a:pt x="79" y="178"/>
                    <a:pt x="94" y="186"/>
                    <a:pt x="105" y="198"/>
                  </a:cubicBezTo>
                  <a:cubicBezTo>
                    <a:pt x="0" y="198"/>
                    <a:pt x="0" y="198"/>
                    <a:pt x="0" y="198"/>
                  </a:cubicBezTo>
                  <a:cubicBezTo>
                    <a:pt x="11" y="186"/>
                    <a:pt x="26" y="178"/>
                    <a:pt x="43" y="176"/>
                  </a:cubicBezTo>
                  <a:cubicBezTo>
                    <a:pt x="43" y="26"/>
                    <a:pt x="43" y="26"/>
                    <a:pt x="43" y="26"/>
                  </a:cubicBezTo>
                  <a:cubicBezTo>
                    <a:pt x="40" y="23"/>
                    <a:pt x="38" y="19"/>
                    <a:pt x="38" y="15"/>
                  </a:cubicBezTo>
                  <a:cubicBezTo>
                    <a:pt x="38" y="7"/>
                    <a:pt x="44" y="0"/>
                    <a:pt x="52" y="0"/>
                  </a:cubicBezTo>
                  <a:cubicBezTo>
                    <a:pt x="60" y="0"/>
                    <a:pt x="67" y="7"/>
                    <a:pt x="67" y="15"/>
                  </a:cubicBezTo>
                  <a:cubicBezTo>
                    <a:pt x="67" y="19"/>
                    <a:pt x="65" y="23"/>
                    <a:pt x="62" y="26"/>
                  </a:cubicBezTo>
                  <a:lnTo>
                    <a:pt x="62" y="176"/>
                  </a:lnTo>
                  <a:close/>
                </a:path>
              </a:pathLst>
            </a:custGeom>
            <a:solidFill>
              <a:schemeClr val="accent1"/>
            </a:solidFill>
            <a:ln>
              <a:noFill/>
            </a:ln>
          </p:spPr>
          <p:txBody>
            <a:bodyPr anchor="t" anchorCtr="0" bIns="64290" compatLnSpc="1" lIns="128580" numCol="1" rIns="128580" tIns="64290" vert="horz" wrap="square">
              <a:prstTxWarp prst="textNoShape">
                <a:avLst/>
              </a:prstTxWarp>
            </a:bodyPr>
            <a:lstStyle/>
            <a:p>
              <a:endParaRPr lang="en-US" sz="2531">
                <a:latin charset="0" panose="02020603050405020304" pitchFamily="18" typeface="Times New Roman"/>
                <a:ea charset="-122" panose="020b0503020204020204" pitchFamily="34" typeface="微软雅黑"/>
                <a:sym charset="0" panose="02020603050405020304" pitchFamily="18" typeface="Times New Roman"/>
              </a:endParaRPr>
            </a:p>
          </p:txBody>
        </p:sp>
      </p:grpSp>
      <p:sp>
        <p:nvSpPr>
          <p:cNvPr id="14" name="Rectangle 13"/>
          <p:cNvSpPr/>
          <p:nvPr/>
        </p:nvSpPr>
        <p:spPr>
          <a:xfrm>
            <a:off x="2699000" y="5408418"/>
            <a:ext cx="2430974" cy="670255"/>
          </a:xfrm>
          <a:prstGeom prst="rect">
            <a:avLst/>
          </a:prstGeom>
        </p:spPr>
        <p:txBody>
          <a:bodyPr wrap="square">
            <a:spAutoFit/>
          </a:bodyPr>
          <a:lstStyle/>
          <a:p>
            <a:pPr algn="ctr" fontAlgn="auto">
              <a:spcBef>
                <a:spcPct val="0"/>
              </a:spcBef>
              <a:spcAft>
                <a:spcPct val="0"/>
              </a:spcAft>
              <a:defRPr/>
            </a:pPr>
            <a:r>
              <a:rPr i="1" lang="en-US" sz="1266">
                <a:solidFill>
                  <a:schemeClr val="bg1">
                    <a:lumMod val="50000"/>
                  </a:schemeClr>
                </a:solidFill>
                <a:latin charset="0" panose="02020603050405020304" pitchFamily="18" typeface="Times New Roman"/>
                <a:ea charset="-122" panose="020b0503020204020204" pitchFamily="34" typeface="微软雅黑"/>
                <a:cs charset="0" panose="020b0606030504020204" pitchFamily="34" typeface="Open Sans"/>
                <a:sym charset="0" panose="02020603050405020304" pitchFamily="18" typeface="Times New Roman"/>
              </a:rPr>
              <a:t> Penimau stebir paname kolera munre pimusa upsam sart</a:t>
            </a:r>
          </a:p>
          <a:p>
            <a:pPr algn="ctr" fontAlgn="auto">
              <a:spcBef>
                <a:spcPct val="0"/>
              </a:spcBef>
              <a:spcAft>
                <a:spcPct val="0"/>
              </a:spcAft>
              <a:defRPr/>
            </a:pPr>
            <a:r>
              <a:rPr i="1" lang="en-US" sz="1266">
                <a:solidFill>
                  <a:schemeClr val="bg1">
                    <a:lumMod val="50000"/>
                  </a:schemeClr>
                </a:solidFill>
                <a:latin charset="0" panose="02020603050405020304" pitchFamily="18" typeface="Times New Roman"/>
                <a:ea charset="-122" panose="020b0503020204020204" pitchFamily="34" typeface="微软雅黑"/>
                <a:cs charset="0" panose="020b0606030504020204" pitchFamily="34" typeface="Open Sans"/>
                <a:sym charset="0" panose="02020603050405020304" pitchFamily="18" typeface="Times New Roman"/>
              </a:rPr>
              <a:t>taram maka puvore.</a:t>
            </a:r>
          </a:p>
        </p:txBody>
      </p:sp>
      <p:sp>
        <p:nvSpPr>
          <p:cNvPr id="16" name="Text Box 10"/>
          <p:cNvSpPr txBox="1">
            <a:spLocks noChangeArrowheads="1"/>
          </p:cNvSpPr>
          <p:nvPr/>
        </p:nvSpPr>
        <p:spPr bwMode="auto">
          <a:xfrm>
            <a:off x="7197549" y="2612903"/>
            <a:ext cx="4178864" cy="1221921"/>
          </a:xfrm>
          <a:prstGeom prst="rect">
            <a:avLst/>
          </a:prstGeom>
          <a:noFill/>
          <a:ln w="9525">
            <a:noFill/>
            <a:miter lim="800000"/>
          </a:ln>
        </p:spPr>
        <p:txBody>
          <a:bodyPr bIns="32145" lIns="64290" rIns="64290" tIns="32145" wrap="square">
            <a:spAutoFit/>
          </a:bodyPr>
          <a:lstStyle/>
          <a:p>
            <a:pPr defTabSz="1530161"/>
            <a:r>
              <a:rPr lang="en-US" sz="1266">
                <a:solidFill>
                  <a:schemeClr val="bg1">
                    <a:lumMod val="50000"/>
                  </a:schemeClr>
                </a:solidFill>
                <a:latin charset="0" panose="02020603050405020304" pitchFamily="18" typeface="Times New Roman"/>
                <a:ea charset="-122" panose="020b0503020204020204" pitchFamily="34" typeface="微软雅黑"/>
                <a:cs charset="0" panose="020b0606030504020204" pitchFamily="34" typeface="Open Sans"/>
                <a:sym charset="0" panose="02020603050405020304" pitchFamily="18" typeface="Times New Roman"/>
              </a:rPr>
              <a:t>Lenima astebus danai ame povera dopanca pakamare dadimesa puosam santLoirem ipsume kolera sitamba denima tetebus saname lovera don rakamare dimam qm santLorem lipsme denima yestebus danasenata rovera don takama rinaku. Dan mencaji dika yangdolo</a:t>
            </a:r>
          </a:p>
          <a:p>
            <a:pPr defTabSz="1530161"/>
            <a:r>
              <a:rPr lang="en-US" sz="1266">
                <a:solidFill>
                  <a:schemeClr val="bg1">
                    <a:lumMod val="50000"/>
                  </a:schemeClr>
                </a:solidFill>
                <a:latin charset="0" panose="02020603050405020304" pitchFamily="18" typeface="Times New Roman"/>
                <a:ea charset="-122" panose="020b0503020204020204" pitchFamily="34" typeface="微软雅黑"/>
                <a:cs charset="0" panose="020b0606030504020204" pitchFamily="34" typeface="Open Sans"/>
                <a:sym charset="0" panose="02020603050405020304" pitchFamily="18" typeface="Times New Roman"/>
              </a:rPr>
              <a:t>Dimn lorem ipsue denim.</a:t>
            </a:r>
          </a:p>
        </p:txBody>
      </p:sp>
      <p:sp>
        <p:nvSpPr>
          <p:cNvPr id="20" name="TextBox 19"/>
          <p:cNvSpPr txBox="1"/>
          <p:nvPr/>
        </p:nvSpPr>
        <p:spPr>
          <a:xfrm>
            <a:off x="7177457" y="2194791"/>
            <a:ext cx="2856572" cy="365760"/>
          </a:xfrm>
          <a:prstGeom prst="rect">
            <a:avLst/>
          </a:prstGeom>
          <a:noFill/>
        </p:spPr>
        <p:txBody>
          <a:bodyPr rtlCol="0" wrap="square">
            <a:spAutoFit/>
          </a:bodyPr>
          <a:lstStyle/>
          <a:p>
            <a:r>
              <a:rPr lang="en-US" smtClean="0">
                <a:solidFill>
                  <a:schemeClr val="tx1">
                    <a:lumMod val="65000"/>
                    <a:lumOff val="35000"/>
                  </a:schemeClr>
                </a:solidFill>
                <a:latin charset="0" panose="02020603050405020304" pitchFamily="18" typeface="Times New Roman"/>
                <a:ea charset="-122" panose="020b0503020204020204" pitchFamily="34" typeface="微软雅黑"/>
                <a:sym charset="0" panose="02020603050405020304" pitchFamily="18" typeface="Times New Roman"/>
              </a:rPr>
              <a:t>Keep always with us</a:t>
            </a:r>
          </a:p>
        </p:txBody>
      </p:sp>
      <p:sp>
        <p:nvSpPr>
          <p:cNvPr id="22" name="Text Box 10"/>
          <p:cNvSpPr txBox="1">
            <a:spLocks noChangeArrowheads="1"/>
          </p:cNvSpPr>
          <p:nvPr/>
        </p:nvSpPr>
        <p:spPr bwMode="auto">
          <a:xfrm>
            <a:off x="7197549" y="4675427"/>
            <a:ext cx="4178864" cy="1221921"/>
          </a:xfrm>
          <a:prstGeom prst="rect">
            <a:avLst/>
          </a:prstGeom>
          <a:noFill/>
          <a:ln w="9525">
            <a:noFill/>
            <a:miter lim="800000"/>
          </a:ln>
        </p:spPr>
        <p:txBody>
          <a:bodyPr bIns="32145" lIns="64290" rIns="64290" tIns="32145" wrap="square">
            <a:spAutoFit/>
          </a:bodyPr>
          <a:lstStyle/>
          <a:p>
            <a:pPr defTabSz="1530161"/>
            <a:r>
              <a:rPr lang="en-US" sz="1266">
                <a:solidFill>
                  <a:schemeClr val="bg1">
                    <a:lumMod val="50000"/>
                  </a:schemeClr>
                </a:solidFill>
                <a:latin charset="0" panose="02020603050405020304" pitchFamily="18" typeface="Times New Roman"/>
                <a:ea charset="-122" panose="020b0503020204020204" pitchFamily="34" typeface="微软雅黑"/>
                <a:cs charset="0" panose="020b0606030504020204" pitchFamily="34" typeface="Open Sans"/>
                <a:sym charset="0" panose="02020603050405020304" pitchFamily="18" typeface="Times New Roman"/>
              </a:rPr>
              <a:t>Lenima astebus danai ame povera dopanca pakamare dadimesa puosam santLoirem ipsume kolera sitamba denima tetebus saname lovera don rakamare dimam qm santLorem lipsme denima yestebus danasenata rovera don takama rinaku. Dan mencaji dika yangdolo</a:t>
            </a:r>
          </a:p>
          <a:p>
            <a:pPr defTabSz="1530161"/>
            <a:r>
              <a:rPr lang="en-US" sz="1266">
                <a:solidFill>
                  <a:schemeClr val="bg1">
                    <a:lumMod val="50000"/>
                  </a:schemeClr>
                </a:solidFill>
                <a:latin charset="0" panose="02020603050405020304" pitchFamily="18" typeface="Times New Roman"/>
                <a:ea charset="-122" panose="020b0503020204020204" pitchFamily="34" typeface="微软雅黑"/>
                <a:cs charset="0" panose="020b0606030504020204" pitchFamily="34" typeface="Open Sans"/>
                <a:sym charset="0" panose="02020603050405020304" pitchFamily="18" typeface="Times New Roman"/>
              </a:rPr>
              <a:t>Dimn lorem ipsue denim.</a:t>
            </a:r>
          </a:p>
        </p:txBody>
      </p:sp>
      <p:sp>
        <p:nvSpPr>
          <p:cNvPr id="23" name="TextBox 22"/>
          <p:cNvSpPr txBox="1"/>
          <p:nvPr/>
        </p:nvSpPr>
        <p:spPr>
          <a:xfrm>
            <a:off x="7177457" y="4257315"/>
            <a:ext cx="2856572" cy="365760"/>
          </a:xfrm>
          <a:prstGeom prst="rect">
            <a:avLst/>
          </a:prstGeom>
          <a:noFill/>
        </p:spPr>
        <p:txBody>
          <a:bodyPr rtlCol="0" wrap="square">
            <a:spAutoFit/>
          </a:bodyPr>
          <a:lstStyle/>
          <a:p>
            <a:r>
              <a:rPr lang="en-US" smtClean="0">
                <a:solidFill>
                  <a:schemeClr val="tx1">
                    <a:lumMod val="65000"/>
                    <a:lumOff val="35000"/>
                  </a:schemeClr>
                </a:solidFill>
                <a:latin charset="0" panose="02020603050405020304" pitchFamily="18" typeface="Times New Roman"/>
                <a:ea charset="-122" panose="020b0503020204020204" pitchFamily="34" typeface="微软雅黑"/>
                <a:sym charset="0" panose="02020603050405020304" pitchFamily="18" typeface="Times New Roman"/>
              </a:rPr>
              <a:t>Be The Honest Costumer</a:t>
            </a:r>
          </a:p>
        </p:txBody>
      </p:sp>
      <p:sp>
        <p:nvSpPr>
          <p:cNvPr id="12" name="Content Placeholder 2"/>
          <p:cNvSpPr txBox="1"/>
          <p:nvPr/>
        </p:nvSpPr>
        <p:spPr>
          <a:xfrm>
            <a:off x="4820637" y="366080"/>
            <a:ext cx="3217476" cy="365608"/>
          </a:xfrm>
          <a:prstGeom prst="rect">
            <a:avLst/>
          </a:prstGeom>
        </p:spPr>
        <p:txBody>
          <a:bodyPr anchor="t" bIns="0" lIns="0" rIns="0" rtlCol="0" tIns="0" vert="horz" wrap="square">
            <a:spAutoFit/>
          </a:bodyPr>
          <a:lstStyle>
            <a:lvl1pPr algn="r" defTabSz="457200" eaLnBrk="1" hangingPunct="1" indent="0" latinLnBrk="0" marL="0" rtl="0">
              <a:spcBef>
                <a:spcPct val="20000"/>
              </a:spcBef>
              <a:spcAft>
                <a:spcPts val="600"/>
              </a:spcAft>
              <a:buClr>
                <a:schemeClr val="accent1">
                  <a:lumMod val="75000"/>
                </a:schemeClr>
              </a:buClr>
              <a:buSzPct val="145000"/>
              <a:buFont typeface="Arial"/>
              <a:buNone/>
              <a:defRPr cap="none" kern="1200" sz="2100">
                <a:solidFill>
                  <a:schemeClr val="tx1"/>
                </a:solidFill>
                <a:effectLst/>
                <a:latin typeface="+mn-lt"/>
                <a:ea typeface="+mn-ea"/>
                <a:cs typeface="+mn-cs"/>
              </a:defRPr>
            </a:lvl1pPr>
            <a:lvl2pPr algn="ctr" defTabSz="457200" eaLnBrk="1" hangingPunct="1" indent="0" latinLnBrk="0" marL="457200" rtl="0">
              <a:spcBef>
                <a:spcPct val="20000"/>
              </a:spcBef>
              <a:spcAft>
                <a:spcPts val="600"/>
              </a:spcAft>
              <a:buClr>
                <a:schemeClr val="accent1">
                  <a:lumMod val="75000"/>
                </a:schemeClr>
              </a:buClr>
              <a:buSzPct val="145000"/>
              <a:buFont typeface="Arial"/>
              <a:buNone/>
              <a:defRPr cap="none" kern="1200" sz="2000">
                <a:solidFill>
                  <a:schemeClr val="tx1">
                    <a:tint val="75000"/>
                  </a:schemeClr>
                </a:solidFill>
                <a:effectLst/>
                <a:latin typeface="+mn-lt"/>
                <a:ea typeface="+mn-ea"/>
                <a:cs typeface="+mn-cs"/>
              </a:defRPr>
            </a:lvl2pPr>
            <a:lvl3pPr algn="ctr" defTabSz="457200" eaLnBrk="1" hangingPunct="1" indent="0" latinLnBrk="0" marL="914400" rtl="0">
              <a:spcBef>
                <a:spcPct val="20000"/>
              </a:spcBef>
              <a:spcAft>
                <a:spcPts val="600"/>
              </a:spcAft>
              <a:buClr>
                <a:schemeClr val="accent1">
                  <a:lumMod val="75000"/>
                </a:schemeClr>
              </a:buClr>
              <a:buSzPct val="145000"/>
              <a:buFont typeface="Arial"/>
              <a:buNone/>
              <a:defRPr cap="none" kern="1200" sz="1800">
                <a:solidFill>
                  <a:schemeClr val="tx1">
                    <a:tint val="75000"/>
                  </a:schemeClr>
                </a:solidFill>
                <a:effectLst/>
                <a:latin typeface="+mn-lt"/>
                <a:ea typeface="+mn-ea"/>
                <a:cs typeface="+mn-cs"/>
              </a:defRPr>
            </a:lvl3pPr>
            <a:lvl4pPr algn="ctr" defTabSz="457200" eaLnBrk="1" hangingPunct="1" indent="0" latinLnBrk="0" marL="1371600" rtl="0">
              <a:spcBef>
                <a:spcPct val="20000"/>
              </a:spcBef>
              <a:spcAft>
                <a:spcPts val="600"/>
              </a:spcAft>
              <a:buClr>
                <a:schemeClr val="accent1">
                  <a:lumMod val="75000"/>
                </a:schemeClr>
              </a:buClr>
              <a:buSzPct val="145000"/>
              <a:buFont typeface="Arial"/>
              <a:buNone/>
              <a:defRPr cap="none" kern="1200" sz="1600">
                <a:solidFill>
                  <a:schemeClr val="tx1">
                    <a:tint val="75000"/>
                  </a:schemeClr>
                </a:solidFill>
                <a:effectLst/>
                <a:latin typeface="+mn-lt"/>
                <a:ea typeface="+mn-ea"/>
                <a:cs typeface="+mn-cs"/>
              </a:defRPr>
            </a:lvl4pPr>
            <a:lvl5pPr algn="ctr" defTabSz="457200" eaLnBrk="1" hangingPunct="1" indent="0" latinLnBrk="0" marL="18288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5pPr>
            <a:lvl6pPr algn="ctr" defTabSz="457200" eaLnBrk="1" hangingPunct="1" indent="0" latinLnBrk="0" marL="22860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6pPr>
            <a:lvl7pPr algn="ctr" defTabSz="457200" eaLnBrk="1" hangingPunct="1" indent="0" latinLnBrk="0" marL="27432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7pPr>
            <a:lvl8pPr algn="ctr" defTabSz="457200" eaLnBrk="1" hangingPunct="1" indent="0" latinLnBrk="0" marL="32004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8pPr>
            <a:lvl9pPr algn="ctr" defTabSz="457200" eaLnBrk="1" hangingPunct="1" indent="0" latinLnBrk="0" marL="36576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9pPr>
          </a:lstStyle>
          <a:p>
            <a:pPr algn="ctr"/>
            <a:r>
              <a:rPr altLang="en-US" b="1" lang="zh-CN" sz="2399">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点击添加相关标题文字</a:t>
            </a:r>
          </a:p>
        </p:txBody>
      </p:sp>
      <p:sp>
        <p:nvSpPr>
          <p:cNvPr id="13" name="Text Box 11"/>
          <p:cNvSpPr txBox="1">
            <a:spLocks noChangeArrowheads="1"/>
          </p:cNvSpPr>
          <p:nvPr/>
        </p:nvSpPr>
        <p:spPr bwMode="auto">
          <a:xfrm>
            <a:off x="5108654" y="727938"/>
            <a:ext cx="2641443" cy="182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wrap="square">
            <a:spAutoFit/>
          </a:bodyPr>
          <a:lstStyle>
            <a:lvl1pPr eaLnBrk="0" hangingPunct="0">
              <a:defRPr>
                <a:solidFill>
                  <a:schemeClr val="tx1"/>
                </a:solidFill>
                <a:latin charset="0" panose="020f0502020204030204" pitchFamily="34" typeface="Calibri"/>
                <a:ea charset="-122" typeface="宋体"/>
              </a:defRPr>
            </a:lvl1pPr>
            <a:lvl2pPr eaLnBrk="0" hangingPunct="0" indent="-285750" marL="742950">
              <a:defRPr>
                <a:solidFill>
                  <a:schemeClr val="tx1"/>
                </a:solidFill>
                <a:latin charset="0" panose="020f0502020204030204" pitchFamily="34" typeface="Calibri"/>
                <a:ea charset="-122" typeface="宋体"/>
              </a:defRPr>
            </a:lvl2pPr>
            <a:lvl3pPr eaLnBrk="0" hangingPunct="0" indent="-228600" marL="1143000">
              <a:defRPr>
                <a:solidFill>
                  <a:schemeClr val="tx1"/>
                </a:solidFill>
                <a:latin charset="0" panose="020f0502020204030204" pitchFamily="34" typeface="Calibri"/>
                <a:ea charset="-122" typeface="宋体"/>
              </a:defRPr>
            </a:lvl3pPr>
            <a:lvl4pPr eaLnBrk="0" hangingPunct="0" indent="-228600" marL="1600200">
              <a:defRPr>
                <a:solidFill>
                  <a:schemeClr val="tx1"/>
                </a:solidFill>
                <a:latin charset="0" panose="020f0502020204030204" pitchFamily="34" typeface="Calibri"/>
                <a:ea charset="-122" typeface="宋体"/>
              </a:defRPr>
            </a:lvl4pPr>
            <a:lvl5pPr eaLnBrk="0" hangingPunct="0" indent="-228600" marL="2057400">
              <a:defRPr>
                <a:solidFill>
                  <a:schemeClr val="tx1"/>
                </a:solidFill>
                <a:latin charset="0" panose="020f0502020204030204" pitchFamily="34" typeface="Calibri"/>
                <a:ea charset="-122" typeface="宋体"/>
              </a:defRPr>
            </a:lvl5pPr>
            <a:lvl6pPr eaLnBrk="0" fontAlgn="base" hangingPunct="0" indent="-228600" marL="2514600">
              <a:spcBef>
                <a:spcPct val="0"/>
              </a:spcBef>
              <a:spcAft>
                <a:spcPct val="0"/>
              </a:spcAft>
              <a:defRPr>
                <a:solidFill>
                  <a:schemeClr val="tx1"/>
                </a:solidFill>
                <a:latin charset="0" panose="020f0502020204030204" pitchFamily="34" typeface="Calibri"/>
                <a:ea charset="-122" typeface="宋体"/>
              </a:defRPr>
            </a:lvl6pPr>
            <a:lvl7pPr eaLnBrk="0" fontAlgn="base" hangingPunct="0" indent="-228600" marL="2971800">
              <a:spcBef>
                <a:spcPct val="0"/>
              </a:spcBef>
              <a:spcAft>
                <a:spcPct val="0"/>
              </a:spcAft>
              <a:defRPr>
                <a:solidFill>
                  <a:schemeClr val="tx1"/>
                </a:solidFill>
                <a:latin charset="0" panose="020f0502020204030204" pitchFamily="34" typeface="Calibri"/>
                <a:ea charset="-122" typeface="宋体"/>
              </a:defRPr>
            </a:lvl7pPr>
            <a:lvl8pPr eaLnBrk="0" fontAlgn="base" hangingPunct="0" indent="-228600" marL="3429000">
              <a:spcBef>
                <a:spcPct val="0"/>
              </a:spcBef>
              <a:spcAft>
                <a:spcPct val="0"/>
              </a:spcAft>
              <a:defRPr>
                <a:solidFill>
                  <a:schemeClr val="tx1"/>
                </a:solidFill>
                <a:latin charset="0" panose="020f0502020204030204" pitchFamily="34" typeface="Calibri"/>
                <a:ea charset="-122" typeface="宋体"/>
              </a:defRPr>
            </a:lvl8pPr>
            <a:lvl9pPr eaLnBrk="0" fontAlgn="base" hangingPunct="0" indent="-228600" marL="3886200">
              <a:spcBef>
                <a:spcPct val="0"/>
              </a:spcBef>
              <a:spcAft>
                <a:spcPct val="0"/>
              </a:spcAft>
              <a:defRPr>
                <a:solidFill>
                  <a:schemeClr val="tx1"/>
                </a:solidFill>
                <a:latin charset="0" panose="020f0502020204030204" pitchFamily="34" typeface="Calibri"/>
                <a:ea charset="-122" typeface="宋体"/>
              </a:defRPr>
            </a:lvl9pPr>
          </a:lstStyle>
          <a:p>
            <a:pPr algn="ctr" eaLnBrk="1" hangingPunct="1">
              <a:defRPr/>
            </a:pPr>
            <a:r>
              <a:rPr altLang="zh-CN" lang="en-US" sz="12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CLICK TO ADD CAPTION TEXT</a:t>
            </a:r>
          </a:p>
        </p:txBody>
      </p:sp>
    </p:spTree>
    <p:extLst>
      <p:ext uri="{BB962C8B-B14F-4D97-AF65-F5344CB8AC3E}">
        <p14:creationId val="365750853"/>
      </p:ext>
    </p:extLst>
  </p:cSld>
  <p:clrMapOvr>
    <a:masterClrMapping/>
  </p:clrMapOvr>
  <mc:AlternateContent>
    <mc:Choice Requires="p14">
      <p:transition p14:dur="900" spd="slow">
        <p14:warp dir="in"/>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10" presetSubtype="0">
                                  <p:stCondLst>
                                    <p:cond delay="0"/>
                                  </p:stCondLst>
                                  <p:childTnLst>
                                    <p:set>
                                      <p:cBhvr>
                                        <p:cTn dur="1" fill="hold" id="6">
                                          <p:stCondLst>
                                            <p:cond delay="0"/>
                                          </p:stCondLst>
                                        </p:cTn>
                                        <p:tgtEl>
                                          <p:spTgt spid="2"/>
                                        </p:tgtEl>
                                        <p:attrNameLst>
                                          <p:attrName>style.visibility</p:attrName>
                                        </p:attrNameLst>
                                      </p:cBhvr>
                                      <p:to>
                                        <p:strVal val="visible"/>
                                      </p:to>
                                    </p:set>
                                    <p:animEffect filter="fade" transition="in">
                                      <p:cBhvr>
                                        <p:cTn dur="500" id="7"/>
                                        <p:tgtEl>
                                          <p:spTgt spid="2"/>
                                        </p:tgtEl>
                                      </p:cBhvr>
                                    </p:animEffect>
                                  </p:childTnLst>
                                </p:cTn>
                              </p:par>
                            </p:childTnLst>
                          </p:cTn>
                        </p:par>
                        <p:par>
                          <p:cTn fill="hold" id="8" nodeType="afterGroup">
                            <p:stCondLst>
                              <p:cond delay="500"/>
                            </p:stCondLst>
                            <p:childTnLst>
                              <p:par>
                                <p:cTn fill="hold" grpId="0" id="9" nodeType="afterEffect" presetClass="entr" presetID="22" presetSubtype="1">
                                  <p:stCondLst>
                                    <p:cond delay="0"/>
                                  </p:stCondLst>
                                  <p:childTnLst>
                                    <p:set>
                                      <p:cBhvr>
                                        <p:cTn dur="1" fill="hold" id="10">
                                          <p:stCondLst>
                                            <p:cond delay="0"/>
                                          </p:stCondLst>
                                        </p:cTn>
                                        <p:tgtEl>
                                          <p:spTgt spid="14"/>
                                        </p:tgtEl>
                                        <p:attrNameLst>
                                          <p:attrName>style.visibility</p:attrName>
                                        </p:attrNameLst>
                                      </p:cBhvr>
                                      <p:to>
                                        <p:strVal val="visible"/>
                                      </p:to>
                                    </p:set>
                                    <p:animEffect filter="wipe(up)" transition="in">
                                      <p:cBhvr>
                                        <p:cTn dur="500" id="11"/>
                                        <p:tgtEl>
                                          <p:spTgt spid="14"/>
                                        </p:tgtEl>
                                      </p:cBhvr>
                                    </p:animEffect>
                                  </p:childTnLst>
                                </p:cTn>
                              </p:par>
                            </p:childTnLst>
                          </p:cTn>
                        </p:par>
                        <p:par>
                          <p:cTn fill="hold" id="12" nodeType="afterGroup">
                            <p:stCondLst>
                              <p:cond delay="1000"/>
                            </p:stCondLst>
                            <p:childTnLst>
                              <p:par>
                                <p:cTn fill="hold" grpId="0" id="13" nodeType="afterEffect" presetClass="entr" presetID="10" presetSubtype="0">
                                  <p:stCondLst>
                                    <p:cond delay="0"/>
                                  </p:stCondLst>
                                  <p:childTnLst>
                                    <p:set>
                                      <p:cBhvr>
                                        <p:cTn dur="1" fill="hold" id="14">
                                          <p:stCondLst>
                                            <p:cond delay="0"/>
                                          </p:stCondLst>
                                        </p:cTn>
                                        <p:tgtEl>
                                          <p:spTgt spid="20"/>
                                        </p:tgtEl>
                                        <p:attrNameLst>
                                          <p:attrName>style.visibility</p:attrName>
                                        </p:attrNameLst>
                                      </p:cBhvr>
                                      <p:to>
                                        <p:strVal val="visible"/>
                                      </p:to>
                                    </p:set>
                                    <p:animEffect filter="fade" transition="in">
                                      <p:cBhvr>
                                        <p:cTn dur="500" id="15"/>
                                        <p:tgtEl>
                                          <p:spTgt spid="20"/>
                                        </p:tgtEl>
                                      </p:cBhvr>
                                    </p:animEffect>
                                  </p:childTnLst>
                                </p:cTn>
                              </p:par>
                            </p:childTnLst>
                          </p:cTn>
                        </p:par>
                        <p:par>
                          <p:cTn fill="hold" id="16" nodeType="afterGroup">
                            <p:stCondLst>
                              <p:cond delay="1500"/>
                            </p:stCondLst>
                            <p:childTnLst>
                              <p:par>
                                <p:cTn fill="hold" grpId="0" id="17" nodeType="afterEffect" presetClass="entr" presetID="22" presetSubtype="8">
                                  <p:stCondLst>
                                    <p:cond delay="0"/>
                                  </p:stCondLst>
                                  <p:childTnLst>
                                    <p:set>
                                      <p:cBhvr>
                                        <p:cTn dur="1" fill="hold" id="18">
                                          <p:stCondLst>
                                            <p:cond delay="0"/>
                                          </p:stCondLst>
                                        </p:cTn>
                                        <p:tgtEl>
                                          <p:spTgt spid="16"/>
                                        </p:tgtEl>
                                        <p:attrNameLst>
                                          <p:attrName>style.visibility</p:attrName>
                                        </p:attrNameLst>
                                      </p:cBhvr>
                                      <p:to>
                                        <p:strVal val="visible"/>
                                      </p:to>
                                    </p:set>
                                    <p:animEffect filter="wipe(left)" transition="in">
                                      <p:cBhvr>
                                        <p:cTn dur="500" id="19"/>
                                        <p:tgtEl>
                                          <p:spTgt spid="16"/>
                                        </p:tgtEl>
                                      </p:cBhvr>
                                    </p:animEffect>
                                  </p:childTnLst>
                                </p:cTn>
                              </p:par>
                            </p:childTnLst>
                          </p:cTn>
                        </p:par>
                        <p:par>
                          <p:cTn fill="hold" id="20" nodeType="afterGroup">
                            <p:stCondLst>
                              <p:cond delay="2000"/>
                            </p:stCondLst>
                            <p:childTnLst>
                              <p:par>
                                <p:cTn fill="hold" grpId="0" id="21" nodeType="afterEffect" presetClass="entr" presetID="10" presetSubtype="0">
                                  <p:stCondLst>
                                    <p:cond delay="0"/>
                                  </p:stCondLst>
                                  <p:childTnLst>
                                    <p:set>
                                      <p:cBhvr>
                                        <p:cTn dur="1" fill="hold" id="22">
                                          <p:stCondLst>
                                            <p:cond delay="0"/>
                                          </p:stCondLst>
                                        </p:cTn>
                                        <p:tgtEl>
                                          <p:spTgt spid="23"/>
                                        </p:tgtEl>
                                        <p:attrNameLst>
                                          <p:attrName>style.visibility</p:attrName>
                                        </p:attrNameLst>
                                      </p:cBhvr>
                                      <p:to>
                                        <p:strVal val="visible"/>
                                      </p:to>
                                    </p:set>
                                    <p:animEffect filter="fade" transition="in">
                                      <p:cBhvr>
                                        <p:cTn dur="500" id="23"/>
                                        <p:tgtEl>
                                          <p:spTgt spid="23"/>
                                        </p:tgtEl>
                                      </p:cBhvr>
                                    </p:animEffect>
                                  </p:childTnLst>
                                </p:cTn>
                              </p:par>
                            </p:childTnLst>
                          </p:cTn>
                        </p:par>
                        <p:par>
                          <p:cTn fill="hold" id="24" nodeType="afterGroup">
                            <p:stCondLst>
                              <p:cond delay="2500"/>
                            </p:stCondLst>
                            <p:childTnLst>
                              <p:par>
                                <p:cTn fill="hold" grpId="0" id="25" nodeType="afterEffect" presetClass="entr" presetID="22" presetSubtype="8">
                                  <p:stCondLst>
                                    <p:cond delay="0"/>
                                  </p:stCondLst>
                                  <p:childTnLst>
                                    <p:set>
                                      <p:cBhvr>
                                        <p:cTn dur="1" fill="hold" id="26">
                                          <p:stCondLst>
                                            <p:cond delay="0"/>
                                          </p:stCondLst>
                                        </p:cTn>
                                        <p:tgtEl>
                                          <p:spTgt spid="22"/>
                                        </p:tgtEl>
                                        <p:attrNameLst>
                                          <p:attrName>style.visibility</p:attrName>
                                        </p:attrNameLst>
                                      </p:cBhvr>
                                      <p:to>
                                        <p:strVal val="visible"/>
                                      </p:to>
                                    </p:set>
                                    <p:animEffect filter="wipe(left)" transition="in">
                                      <p:cBhvr>
                                        <p:cTn dur="500" id="27"/>
                                        <p:tgtEl>
                                          <p:spTgt spid="22"/>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4"/>
      <p:bldP grpId="0" spid="16"/>
      <p:bldP grpId="0" spid="20"/>
      <p:bldP grpId="0" spid="22"/>
      <p:bldP grpId="0" spid="23"/>
    </p:bldLst>
  </p:timing>
</p:sld>
</file>

<file path=ppt/slides/slide2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3" name="矩形 2"/>
          <p:cNvSpPr/>
          <p:nvPr/>
        </p:nvSpPr>
        <p:spPr>
          <a:xfrm>
            <a:off x="0" y="0"/>
            <a:ext cx="12858750" cy="7232650"/>
          </a:xfrm>
          <a:prstGeom prst="rect">
            <a:avLst/>
          </a:prstGeom>
          <a:blipFill dpi="0" rotWithShape="1">
            <a:blip r:embed="rId3">
              <a:extLst>
                <a:ext uri="{BEBA8EAE-BF5A-486C-A8C5-ECC9F3942E4B}">
                  <a14:imgProps>
                    <a14:imgLayer xmlns:d3p1="http://schemas.openxmlformats.org/officeDocument/2006/relationships" d3p1:embed="">
                      <a14:imgEffect>
                        <a14:colorTemperature colorTemp="7200"/>
                      </a14:imgEffect>
                      <a14:imgEffect>
                        <a14:brightnessContrast contrast="40000"/>
                      </a14:imgEffect>
                    </a14:imgLayer>
                  </a14:imgProps>
                </a:ext>
                <a:ext uri="{28A0092B-C50C-407E-A947-70E740481C1C}">
                  <a14:useLocalDpi val="0"/>
                </a:ext>
              </a:extLst>
            </a:blip>
            <a:stretch>
              <a:fillRect b="-27925" t="-6749"/>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9" name="矩形 259"/>
          <p:cNvSpPr>
            <a:spLocks noChangeArrowheads="1"/>
          </p:cNvSpPr>
          <p:nvPr/>
        </p:nvSpPr>
        <p:spPr bwMode="auto">
          <a:xfrm>
            <a:off x="2647950" y="3093391"/>
            <a:ext cx="7562850" cy="14630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wrap="square">
            <a:spAutoFit/>
          </a:bodyPr>
          <a:lstStyle>
            <a:lvl1pPr>
              <a:spcBef>
                <a:spcPct val="20000"/>
              </a:spcBef>
              <a:buFont charset="0" panose="020b0604020202020204" pitchFamily="34" typeface="Arial"/>
              <a:buChar char="•"/>
              <a:defRPr sz="32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1pPr>
            <a:lvl2pPr indent="-285750" marL="742950">
              <a:spcBef>
                <a:spcPct val="20000"/>
              </a:spcBef>
              <a:buFont charset="0" panose="020b0604020202020204" pitchFamily="34" typeface="Arial"/>
              <a:buChar char="–"/>
              <a:defRPr sz="28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2pPr>
            <a:lvl3pPr indent="-228600" marL="1143000">
              <a:spcBef>
                <a:spcPct val="20000"/>
              </a:spcBef>
              <a:buFont charset="0" panose="020b0604020202020204" pitchFamily="34" typeface="Arial"/>
              <a:buChar char="•"/>
              <a:defRPr sz="24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3pPr>
            <a:lvl4pPr indent="-228600" marL="1600200">
              <a:spcBef>
                <a:spcPct val="20000"/>
              </a:spcBef>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4pPr>
            <a:lvl5pPr indent="-228600" marL="2057400">
              <a:spcBef>
                <a:spcPct val="20000"/>
              </a:spcBef>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5pPr>
            <a:lvl6pPr eaLnBrk="0" fontAlgn="base" hangingPunct="0" indent="-228600" marL="2514600">
              <a:spcBef>
                <a:spcPct val="20000"/>
              </a:spcBef>
              <a:spcAft>
                <a:spcPct val="0"/>
              </a:spcAft>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6pPr>
            <a:lvl7pPr eaLnBrk="0" fontAlgn="base" hangingPunct="0" indent="-228600" marL="2971800">
              <a:spcBef>
                <a:spcPct val="20000"/>
              </a:spcBef>
              <a:spcAft>
                <a:spcPct val="0"/>
              </a:spcAft>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7pPr>
            <a:lvl8pPr eaLnBrk="0" fontAlgn="base" hangingPunct="0" indent="-228600" marL="3429000">
              <a:spcBef>
                <a:spcPct val="20000"/>
              </a:spcBef>
              <a:spcAft>
                <a:spcPct val="0"/>
              </a:spcAft>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8pPr>
            <a:lvl9pPr eaLnBrk="0" fontAlgn="base" hangingPunct="0" indent="-228600" marL="3886200">
              <a:spcBef>
                <a:spcPct val="20000"/>
              </a:spcBef>
              <a:spcAft>
                <a:spcPct val="0"/>
              </a:spcAft>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9pPr>
          </a:lstStyle>
          <a:p>
            <a:pPr algn="ctr">
              <a:buNone/>
            </a:pPr>
            <a:r>
              <a:rPr altLang="zh-CN" lang="en-US" sz="9600">
                <a:solidFill>
                  <a:schemeClr val="accent1"/>
                </a:solidFill>
                <a:cs charset="0" panose="020b0604020202020204" pitchFamily="34" typeface="Arial"/>
              </a:rPr>
              <a:t>THANK YOU</a:t>
            </a:r>
          </a:p>
        </p:txBody>
      </p:sp>
      <p:sp>
        <p:nvSpPr>
          <p:cNvPr id="10" name="矩形 259"/>
          <p:cNvSpPr>
            <a:spLocks noChangeArrowheads="1"/>
          </p:cNvSpPr>
          <p:nvPr/>
        </p:nvSpPr>
        <p:spPr bwMode="auto">
          <a:xfrm>
            <a:off x="4053111" y="4929146"/>
            <a:ext cx="2044112" cy="285360"/>
          </a:xfrm>
          <a:prstGeom prst="rect">
            <a:avLst/>
          </a:prstGeom>
          <a:noFill/>
          <a:ln w="9525">
            <a:solidFill>
              <a:schemeClr val="accent1"/>
            </a:solidFill>
            <a:miter lim="800000"/>
          </a:ln>
          <a:effectLst/>
          <a:extLst/>
        </p:spPr>
        <p:txBody>
          <a:bodyPr anchor="t" anchorCtr="0" bIns="36000" lIns="36000" rIns="36000" tIns="36000" wrap="square">
            <a:spAutoFit/>
          </a:bodyPr>
          <a:lstStyle>
            <a:lvl1pPr>
              <a:spcBef>
                <a:spcPct val="20000"/>
              </a:spcBef>
              <a:buFont charset="0" panose="020b0604020202020204" pitchFamily="34" typeface="Arial"/>
              <a:buChar char="•"/>
              <a:defRPr sz="32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1pPr>
            <a:lvl2pPr indent="-285750" marL="742950">
              <a:spcBef>
                <a:spcPct val="20000"/>
              </a:spcBef>
              <a:buFont charset="0" panose="020b0604020202020204" pitchFamily="34" typeface="Arial"/>
              <a:buChar char="–"/>
              <a:defRPr sz="28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2pPr>
            <a:lvl3pPr indent="-228600" marL="1143000">
              <a:spcBef>
                <a:spcPct val="20000"/>
              </a:spcBef>
              <a:buFont charset="0" panose="020b0604020202020204" pitchFamily="34" typeface="Arial"/>
              <a:buChar char="•"/>
              <a:defRPr sz="24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3pPr>
            <a:lvl4pPr indent="-228600" marL="1600200">
              <a:spcBef>
                <a:spcPct val="20000"/>
              </a:spcBef>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4pPr>
            <a:lvl5pPr indent="-228600" marL="2057400">
              <a:spcBef>
                <a:spcPct val="20000"/>
              </a:spcBef>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5pPr>
            <a:lvl6pPr eaLnBrk="0" fontAlgn="base" hangingPunct="0" indent="-228600" marL="2514600">
              <a:spcBef>
                <a:spcPct val="20000"/>
              </a:spcBef>
              <a:spcAft>
                <a:spcPct val="0"/>
              </a:spcAft>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6pPr>
            <a:lvl7pPr eaLnBrk="0" fontAlgn="base" hangingPunct="0" indent="-228600" marL="2971800">
              <a:spcBef>
                <a:spcPct val="20000"/>
              </a:spcBef>
              <a:spcAft>
                <a:spcPct val="0"/>
              </a:spcAft>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7pPr>
            <a:lvl8pPr eaLnBrk="0" fontAlgn="base" hangingPunct="0" indent="-228600" marL="3429000">
              <a:spcBef>
                <a:spcPct val="20000"/>
              </a:spcBef>
              <a:spcAft>
                <a:spcPct val="0"/>
              </a:spcAft>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8pPr>
            <a:lvl9pPr eaLnBrk="0" fontAlgn="base" hangingPunct="0" indent="-228600" marL="3886200">
              <a:spcBef>
                <a:spcPct val="20000"/>
              </a:spcBef>
              <a:spcAft>
                <a:spcPct val="0"/>
              </a:spcAft>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9pPr>
          </a:lstStyle>
          <a:p>
            <a:pPr algn="ctr">
              <a:spcBef>
                <a:spcPct val="0"/>
              </a:spcBef>
              <a:buNone/>
            </a:pPr>
            <a:r>
              <a:rPr altLang="en-US" lang="zh-CN" sz="1400">
                <a:solidFill>
                  <a:schemeClr val="accent1"/>
                </a:solidFill>
                <a:latin charset="0" panose="020b0604020202020204" pitchFamily="34" typeface="Arial"/>
                <a:cs charset="0" panose="020b0604020202020204" pitchFamily="34" typeface="Arial"/>
                <a:sym charset="0" panose="020b0604020202020204" pitchFamily="34" typeface="Arial"/>
              </a:rPr>
              <a:t>汇报人:优页PPT</a:t>
            </a:r>
          </a:p>
        </p:txBody>
      </p:sp>
      <p:sp>
        <p:nvSpPr>
          <p:cNvPr id="12" name="矩形 259"/>
          <p:cNvSpPr>
            <a:spLocks noChangeArrowheads="1"/>
          </p:cNvSpPr>
          <p:nvPr/>
        </p:nvSpPr>
        <p:spPr bwMode="auto">
          <a:xfrm>
            <a:off x="6717407" y="4929146"/>
            <a:ext cx="2180346" cy="285360"/>
          </a:xfrm>
          <a:prstGeom prst="rect">
            <a:avLst/>
          </a:prstGeom>
          <a:noFill/>
          <a:ln w="9525">
            <a:solidFill>
              <a:schemeClr val="accent1"/>
            </a:solidFill>
            <a:miter lim="800000"/>
          </a:ln>
          <a:effectLst/>
          <a:extLst/>
        </p:spPr>
        <p:txBody>
          <a:bodyPr anchor="t" anchorCtr="0" bIns="36000" lIns="36000" rIns="36000" tIns="36000" wrap="square">
            <a:spAutoFit/>
          </a:bodyPr>
          <a:lstStyle>
            <a:lvl1pPr>
              <a:spcBef>
                <a:spcPct val="20000"/>
              </a:spcBef>
              <a:buFont charset="0" panose="020b0604020202020204" pitchFamily="34" typeface="Arial"/>
              <a:buChar char="•"/>
              <a:defRPr sz="32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1pPr>
            <a:lvl2pPr indent="-285750" marL="742950">
              <a:spcBef>
                <a:spcPct val="20000"/>
              </a:spcBef>
              <a:buFont charset="0" panose="020b0604020202020204" pitchFamily="34" typeface="Arial"/>
              <a:buChar char="–"/>
              <a:defRPr sz="28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2pPr>
            <a:lvl3pPr indent="-228600" marL="1143000">
              <a:spcBef>
                <a:spcPct val="20000"/>
              </a:spcBef>
              <a:buFont charset="0" panose="020b0604020202020204" pitchFamily="34" typeface="Arial"/>
              <a:buChar char="•"/>
              <a:defRPr sz="24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3pPr>
            <a:lvl4pPr indent="-228600" marL="1600200">
              <a:spcBef>
                <a:spcPct val="20000"/>
              </a:spcBef>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4pPr>
            <a:lvl5pPr indent="-228600" marL="2057400">
              <a:spcBef>
                <a:spcPct val="20000"/>
              </a:spcBef>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5pPr>
            <a:lvl6pPr eaLnBrk="0" fontAlgn="base" hangingPunct="0" indent="-228600" marL="2514600">
              <a:spcBef>
                <a:spcPct val="20000"/>
              </a:spcBef>
              <a:spcAft>
                <a:spcPct val="0"/>
              </a:spcAft>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6pPr>
            <a:lvl7pPr eaLnBrk="0" fontAlgn="base" hangingPunct="0" indent="-228600" marL="2971800">
              <a:spcBef>
                <a:spcPct val="20000"/>
              </a:spcBef>
              <a:spcAft>
                <a:spcPct val="0"/>
              </a:spcAft>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7pPr>
            <a:lvl8pPr eaLnBrk="0" fontAlgn="base" hangingPunct="0" indent="-228600" marL="3429000">
              <a:spcBef>
                <a:spcPct val="20000"/>
              </a:spcBef>
              <a:spcAft>
                <a:spcPct val="0"/>
              </a:spcAft>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8pPr>
            <a:lvl9pPr eaLnBrk="0" fontAlgn="base" hangingPunct="0" indent="-228600" marL="3886200">
              <a:spcBef>
                <a:spcPct val="20000"/>
              </a:spcBef>
              <a:spcAft>
                <a:spcPct val="0"/>
              </a:spcAft>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9pPr>
          </a:lstStyle>
          <a:p>
            <a:pPr algn="ctr">
              <a:spcBef>
                <a:spcPct val="0"/>
              </a:spcBef>
              <a:buNone/>
            </a:pPr>
            <a:r>
              <a:rPr altLang="zh-CN" lang="en-US" sz="1400">
                <a:solidFill>
                  <a:schemeClr val="accent1"/>
                </a:solidFill>
                <a:latin charset="0" panose="020b0604020202020204" pitchFamily="34" typeface="Arial"/>
                <a:cs charset="0" panose="020b0604020202020204" pitchFamily="34" typeface="Arial"/>
                <a:sym charset="0" panose="020b0604020202020204" pitchFamily="34" typeface="Arial"/>
              </a:rPr>
              <a:t>Report: Ones DE design</a:t>
            </a:r>
          </a:p>
        </p:txBody>
      </p:sp>
      <p:sp>
        <p:nvSpPr>
          <p:cNvPr id="14" name="矩形 259"/>
          <p:cNvSpPr>
            <a:spLocks noChangeArrowheads="1"/>
          </p:cNvSpPr>
          <p:nvPr/>
        </p:nvSpPr>
        <p:spPr bwMode="auto">
          <a:xfrm>
            <a:off x="2571752" y="2824237"/>
            <a:ext cx="7715248" cy="4876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wrap="square">
            <a:spAutoFit/>
          </a:bodyPr>
          <a:lstStyle>
            <a:lvl1pPr>
              <a:spcBef>
                <a:spcPct val="20000"/>
              </a:spcBef>
              <a:buFont charset="0" panose="020b0604020202020204" pitchFamily="34" typeface="Arial"/>
              <a:buChar char="•"/>
              <a:defRPr sz="32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1pPr>
            <a:lvl2pPr indent="-285750" marL="742950">
              <a:spcBef>
                <a:spcPct val="20000"/>
              </a:spcBef>
              <a:buFont charset="0" panose="020b0604020202020204" pitchFamily="34" typeface="Arial"/>
              <a:buChar char="–"/>
              <a:defRPr sz="28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2pPr>
            <a:lvl3pPr indent="-228600" marL="1143000">
              <a:spcBef>
                <a:spcPct val="20000"/>
              </a:spcBef>
              <a:buFont charset="0" panose="020b0604020202020204" pitchFamily="34" typeface="Arial"/>
              <a:buChar char="•"/>
              <a:defRPr sz="24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3pPr>
            <a:lvl4pPr indent="-228600" marL="1600200">
              <a:spcBef>
                <a:spcPct val="20000"/>
              </a:spcBef>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4pPr>
            <a:lvl5pPr indent="-228600" marL="2057400">
              <a:spcBef>
                <a:spcPct val="20000"/>
              </a:spcBef>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5pPr>
            <a:lvl6pPr eaLnBrk="0" fontAlgn="base" hangingPunct="0" indent="-228600" marL="2514600">
              <a:spcBef>
                <a:spcPct val="20000"/>
              </a:spcBef>
              <a:spcAft>
                <a:spcPct val="0"/>
              </a:spcAft>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6pPr>
            <a:lvl7pPr eaLnBrk="0" fontAlgn="base" hangingPunct="0" indent="-228600" marL="2971800">
              <a:spcBef>
                <a:spcPct val="20000"/>
              </a:spcBef>
              <a:spcAft>
                <a:spcPct val="0"/>
              </a:spcAft>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7pPr>
            <a:lvl8pPr eaLnBrk="0" fontAlgn="base" hangingPunct="0" indent="-228600" marL="3429000">
              <a:spcBef>
                <a:spcPct val="20000"/>
              </a:spcBef>
              <a:spcAft>
                <a:spcPct val="0"/>
              </a:spcAft>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8pPr>
            <a:lvl9pPr eaLnBrk="0" fontAlgn="base" hangingPunct="0" indent="-228600" marL="3886200">
              <a:spcBef>
                <a:spcPct val="20000"/>
              </a:spcBef>
              <a:spcAft>
                <a:spcPct val="0"/>
              </a:spcAft>
              <a:buFont charset="0" panose="020b0604020202020204" pitchFamily="34" typeface="Arial"/>
              <a:buChar char="»"/>
              <a:defRPr sz="2000">
                <a:solidFill>
                  <a:schemeClr val="tx1"/>
                </a:solidFill>
                <a:latin charset="-122" panose="020b0503020204020204" pitchFamily="34" typeface="微软雅黑"/>
                <a:ea charset="-122" panose="020b0503020204020204" pitchFamily="34" typeface="微软雅黑"/>
                <a:sym charset="0" panose="020f0502020204030204" pitchFamily="34" typeface="Calibri"/>
              </a:defRPr>
            </a:lvl9pPr>
          </a:lstStyle>
          <a:p>
            <a:pPr algn="ctr">
              <a:buNone/>
            </a:pPr>
            <a:r>
              <a:rPr altLang="en-US" lang="zh-CN">
                <a:solidFill>
                  <a:schemeClr val="accent2"/>
                </a:solidFill>
                <a:cs charset="0" panose="020b0604020202020204" pitchFamily="34" typeface="Arial"/>
              </a:rPr>
              <a:t>感谢聆听，批评指导</a:t>
            </a:r>
          </a:p>
        </p:txBody>
      </p:sp>
    </p:spTree>
    <p:extLst>
      <p:ext uri="{BB962C8B-B14F-4D97-AF65-F5344CB8AC3E}">
        <p14:creationId val="3500179230"/>
      </p:ext>
    </p:extLst>
  </p:cSld>
  <p:clrMapOvr>
    <a:masterClrMapping/>
  </p:clrMapOvr>
  <mc:AlternateContent>
    <mc:Choice Requires="p15">
      <p:transition p14:dur="2000" spd="slow">
        <p15:prstTrans prst="crush"/>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22" presetSubtype="4">
                                  <p:stCondLst>
                                    <p:cond delay="0"/>
                                  </p:stCondLst>
                                  <p:childTnLst>
                                    <p:set>
                                      <p:cBhvr>
                                        <p:cTn dur="1" fill="hold" id="6">
                                          <p:stCondLst>
                                            <p:cond delay="0"/>
                                          </p:stCondLst>
                                        </p:cTn>
                                        <p:tgtEl>
                                          <p:spTgt spid="3"/>
                                        </p:tgtEl>
                                        <p:attrNameLst>
                                          <p:attrName>style.visibility</p:attrName>
                                        </p:attrNameLst>
                                      </p:cBhvr>
                                      <p:to>
                                        <p:strVal val="visible"/>
                                      </p:to>
                                    </p:set>
                                    <p:animEffect filter="wipe(down)" transition="in">
                                      <p:cBhvr>
                                        <p:cTn dur="500" id="7"/>
                                        <p:tgtEl>
                                          <p:spTgt spid="3"/>
                                        </p:tgtEl>
                                      </p:cBhvr>
                                    </p:animEffect>
                                  </p:childTnLst>
                                </p:cTn>
                              </p:par>
                            </p:childTnLst>
                          </p:cTn>
                        </p:par>
                        <p:par>
                          <p:cTn fill="hold" id="8" nodeType="afterGroup">
                            <p:stCondLst>
                              <p:cond delay="500"/>
                            </p:stCondLst>
                            <p:childTnLst>
                              <p:par>
                                <p:cTn fill="hold" grpId="0" id="9" nodeType="afterEffect" presetClass="entr" presetID="41" presetSubtype="0">
                                  <p:stCondLst>
                                    <p:cond delay="0"/>
                                  </p:stCondLst>
                                  <p:iterate type="lt">
                                    <p:tmPct val="10000"/>
                                  </p:iterate>
                                  <p:childTnLst>
                                    <p:set>
                                      <p:cBhvr>
                                        <p:cTn dur="1" fill="hold" id="10">
                                          <p:stCondLst>
                                            <p:cond delay="0"/>
                                          </p:stCondLst>
                                        </p:cTn>
                                        <p:tgtEl>
                                          <p:spTgt spid="14"/>
                                        </p:tgtEl>
                                        <p:attrNameLst>
                                          <p:attrName>style.visibility</p:attrName>
                                        </p:attrNameLst>
                                      </p:cBhvr>
                                      <p:to>
                                        <p:strVal val="visible"/>
                                      </p:to>
                                    </p:set>
                                    <p:anim calcmode="lin" valueType="num">
                                      <p:cBhvr>
                                        <p:cTn dur="500" fill="hold" id="11"/>
                                        <p:tgtEl>
                                          <p:spTgt spid="14"/>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12"/>
                                        <p:tgtEl>
                                          <p:spTgt spid="14"/>
                                        </p:tgtEl>
                                        <p:attrNameLst>
                                          <p:attrName>ppt_y</p:attrName>
                                        </p:attrNameLst>
                                      </p:cBhvr>
                                      <p:tavLst>
                                        <p:tav tm="0">
                                          <p:val>
                                            <p:strVal val="#ppt_y"/>
                                          </p:val>
                                        </p:tav>
                                        <p:tav tm="100000">
                                          <p:val>
                                            <p:strVal val="#ppt_y"/>
                                          </p:val>
                                        </p:tav>
                                      </p:tavLst>
                                    </p:anim>
                                    <p:anim calcmode="lin" valueType="num">
                                      <p:cBhvr>
                                        <p:cTn dur="500" fill="hold" id="13"/>
                                        <p:tgtEl>
                                          <p:spTgt spid="14"/>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4"/>
                                        <p:tgtEl>
                                          <p:spTgt spid="14"/>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5" tmFilter="0,0; .5, 1; 1, 1"/>
                                        <p:tgtEl>
                                          <p:spTgt spid="14"/>
                                        </p:tgtEl>
                                      </p:cBhvr>
                                    </p:animEffect>
                                  </p:childTnLst>
                                </p:cTn>
                              </p:par>
                            </p:childTnLst>
                          </p:cTn>
                        </p:par>
                        <p:par>
                          <p:cTn fill="hold" id="16" nodeType="afterGroup">
                            <p:stCondLst>
                              <p:cond delay="1000"/>
                            </p:stCondLst>
                            <p:childTnLst>
                              <p:par>
                                <p:cTn fill="hold" grpId="1" id="17" nodeType="afterEffect" presetClass="emph" presetID="26" presetSubtype="0">
                                  <p:stCondLst>
                                    <p:cond delay="0"/>
                                  </p:stCondLst>
                                  <p:iterate type="lt">
                                    <p:tmPct val="0"/>
                                  </p:iterate>
                                  <p:childTnLst>
                                    <p:animEffect filter="fade" transition="out">
                                      <p:cBhvr>
                                        <p:cTn dur="500" id="18" tmFilter="0, 0; .2, .5; .8, .5; 1, 0"/>
                                        <p:tgtEl>
                                          <p:spTgt spid="14"/>
                                        </p:tgtEl>
                                      </p:cBhvr>
                                    </p:animEffect>
                                    <p:animScale>
                                      <p:cBhvr>
                                        <p:cTn autoRev="1" dur="250" fill="hold" id="19"/>
                                        <p:tgtEl>
                                          <p:spTgt spid="14"/>
                                        </p:tgtEl>
                                      </p:cBhvr>
                                      <p:by x="105000" y="105000"/>
                                    </p:animScale>
                                  </p:childTnLst>
                                </p:cTn>
                              </p:par>
                            </p:childTnLst>
                          </p:cTn>
                        </p:par>
                        <p:par>
                          <p:cTn fill="hold" id="20" nodeType="afterGroup">
                            <p:stCondLst>
                              <p:cond delay="1500"/>
                            </p:stCondLst>
                            <p:childTnLst>
                              <p:par>
                                <p:cTn fill="hold" grpId="0" id="21" nodeType="afterEffect" presetClass="entr" presetID="41" presetSubtype="0">
                                  <p:stCondLst>
                                    <p:cond delay="0"/>
                                  </p:stCondLst>
                                  <p:iterate type="lt">
                                    <p:tmPct val="10000"/>
                                  </p:iterate>
                                  <p:childTnLst>
                                    <p:set>
                                      <p:cBhvr>
                                        <p:cTn dur="1" fill="hold" id="22">
                                          <p:stCondLst>
                                            <p:cond delay="0"/>
                                          </p:stCondLst>
                                        </p:cTn>
                                        <p:tgtEl>
                                          <p:spTgt spid="9"/>
                                        </p:tgtEl>
                                        <p:attrNameLst>
                                          <p:attrName>style.visibility</p:attrName>
                                        </p:attrNameLst>
                                      </p:cBhvr>
                                      <p:to>
                                        <p:strVal val="visible"/>
                                      </p:to>
                                    </p:set>
                                    <p:anim calcmode="lin" valueType="num">
                                      <p:cBhvr>
                                        <p:cTn dur="500" fill="hold" id="23"/>
                                        <p:tgtEl>
                                          <p:spTgt spid="9"/>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24"/>
                                        <p:tgtEl>
                                          <p:spTgt spid="9"/>
                                        </p:tgtEl>
                                        <p:attrNameLst>
                                          <p:attrName>ppt_y</p:attrName>
                                        </p:attrNameLst>
                                      </p:cBhvr>
                                      <p:tavLst>
                                        <p:tav tm="0">
                                          <p:val>
                                            <p:strVal val="#ppt_y"/>
                                          </p:val>
                                        </p:tav>
                                        <p:tav tm="100000">
                                          <p:val>
                                            <p:strVal val="#ppt_y"/>
                                          </p:val>
                                        </p:tav>
                                      </p:tavLst>
                                    </p:anim>
                                    <p:anim calcmode="lin" valueType="num">
                                      <p:cBhvr>
                                        <p:cTn dur="500" fill="hold" id="25"/>
                                        <p:tgtEl>
                                          <p:spTgt spid="9"/>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26"/>
                                        <p:tgtEl>
                                          <p:spTgt spid="9"/>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27" tmFilter="0,0; .5, 1; 1, 1"/>
                                        <p:tgtEl>
                                          <p:spTgt spid="9"/>
                                        </p:tgtEl>
                                      </p:cBhvr>
                                    </p:animEffect>
                                  </p:childTnLst>
                                </p:cTn>
                              </p:par>
                            </p:childTnLst>
                          </p:cTn>
                        </p:par>
                        <p:par>
                          <p:cTn fill="hold" id="28" nodeType="afterGroup">
                            <p:stCondLst>
                              <p:cond delay="2000"/>
                            </p:stCondLst>
                            <p:childTnLst>
                              <p:par>
                                <p:cTn fill="hold" grpId="1" id="29" nodeType="afterEffect" presetClass="emph" presetID="26" presetSubtype="0">
                                  <p:stCondLst>
                                    <p:cond delay="0"/>
                                  </p:stCondLst>
                                  <p:iterate type="lt">
                                    <p:tmPct val="0"/>
                                  </p:iterate>
                                  <p:childTnLst>
                                    <p:animEffect filter="fade" transition="out">
                                      <p:cBhvr>
                                        <p:cTn dur="500" id="30" tmFilter="0, 0; .2, .5; .8, .5; 1, 0"/>
                                        <p:tgtEl>
                                          <p:spTgt spid="9"/>
                                        </p:tgtEl>
                                      </p:cBhvr>
                                    </p:animEffect>
                                    <p:animScale>
                                      <p:cBhvr>
                                        <p:cTn autoRev="1" dur="250" fill="hold" id="31"/>
                                        <p:tgtEl>
                                          <p:spTgt spid="9"/>
                                        </p:tgtEl>
                                      </p:cBhvr>
                                      <p:by x="105000" y="105000"/>
                                    </p:animScale>
                                  </p:childTnLst>
                                </p:cTn>
                              </p:par>
                            </p:childTnLst>
                          </p:cTn>
                        </p:par>
                        <p:par>
                          <p:cTn fill="hold" id="32" nodeType="afterGroup">
                            <p:stCondLst>
                              <p:cond delay="2500"/>
                            </p:stCondLst>
                            <p:childTnLst>
                              <p:par>
                                <p:cTn fill="hold" grpId="0" id="33" nodeType="afterEffect" presetClass="entr" presetID="53" presetSubtype="0">
                                  <p:stCondLst>
                                    <p:cond delay="0"/>
                                  </p:stCondLst>
                                  <p:childTnLst>
                                    <p:set>
                                      <p:cBhvr>
                                        <p:cTn dur="1" fill="hold" id="34">
                                          <p:stCondLst>
                                            <p:cond delay="0"/>
                                          </p:stCondLst>
                                        </p:cTn>
                                        <p:tgtEl>
                                          <p:spTgt spid="10"/>
                                        </p:tgtEl>
                                        <p:attrNameLst>
                                          <p:attrName>style.visibility</p:attrName>
                                        </p:attrNameLst>
                                      </p:cBhvr>
                                      <p:to>
                                        <p:strVal val="visible"/>
                                      </p:to>
                                    </p:set>
                                    <p:anim calcmode="lin" valueType="num">
                                      <p:cBhvr>
                                        <p:cTn dur="500" fill="hold" id="35"/>
                                        <p:tgtEl>
                                          <p:spTgt spid="10"/>
                                        </p:tgtEl>
                                        <p:attrNameLst>
                                          <p:attrName>ppt_w</p:attrName>
                                        </p:attrNameLst>
                                      </p:cBhvr>
                                      <p:tavLst>
                                        <p:tav tm="0">
                                          <p:val>
                                            <p:fltVal val="0"/>
                                          </p:val>
                                        </p:tav>
                                        <p:tav tm="100000">
                                          <p:val>
                                            <p:strVal val="#ppt_w"/>
                                          </p:val>
                                        </p:tav>
                                      </p:tavLst>
                                    </p:anim>
                                    <p:anim calcmode="lin" valueType="num">
                                      <p:cBhvr>
                                        <p:cTn dur="500" fill="hold" id="36"/>
                                        <p:tgtEl>
                                          <p:spTgt spid="10"/>
                                        </p:tgtEl>
                                        <p:attrNameLst>
                                          <p:attrName>ppt_h</p:attrName>
                                        </p:attrNameLst>
                                      </p:cBhvr>
                                      <p:tavLst>
                                        <p:tav tm="0">
                                          <p:val>
                                            <p:fltVal val="0"/>
                                          </p:val>
                                        </p:tav>
                                        <p:tav tm="100000">
                                          <p:val>
                                            <p:strVal val="#ppt_h"/>
                                          </p:val>
                                        </p:tav>
                                      </p:tavLst>
                                    </p:anim>
                                    <p:animEffect filter="fade" transition="in">
                                      <p:cBhvr>
                                        <p:cTn dur="500" id="37"/>
                                        <p:tgtEl>
                                          <p:spTgt spid="10"/>
                                        </p:tgtEl>
                                      </p:cBhvr>
                                    </p:animEffect>
                                  </p:childTnLst>
                                </p:cTn>
                              </p:par>
                            </p:childTnLst>
                          </p:cTn>
                        </p:par>
                        <p:par>
                          <p:cTn fill="hold" id="38" nodeType="afterGroup">
                            <p:stCondLst>
                              <p:cond delay="3000"/>
                            </p:stCondLst>
                            <p:childTnLst>
                              <p:par>
                                <p:cTn fill="hold" grpId="0" id="39" nodeType="afterEffect" presetClass="entr" presetID="53" presetSubtype="0">
                                  <p:stCondLst>
                                    <p:cond delay="0"/>
                                  </p:stCondLst>
                                  <p:childTnLst>
                                    <p:set>
                                      <p:cBhvr>
                                        <p:cTn dur="1" fill="hold" id="40">
                                          <p:stCondLst>
                                            <p:cond delay="0"/>
                                          </p:stCondLst>
                                        </p:cTn>
                                        <p:tgtEl>
                                          <p:spTgt spid="12"/>
                                        </p:tgtEl>
                                        <p:attrNameLst>
                                          <p:attrName>style.visibility</p:attrName>
                                        </p:attrNameLst>
                                      </p:cBhvr>
                                      <p:to>
                                        <p:strVal val="visible"/>
                                      </p:to>
                                    </p:set>
                                    <p:anim calcmode="lin" valueType="num">
                                      <p:cBhvr>
                                        <p:cTn dur="500" fill="hold" id="41"/>
                                        <p:tgtEl>
                                          <p:spTgt spid="12"/>
                                        </p:tgtEl>
                                        <p:attrNameLst>
                                          <p:attrName>ppt_w</p:attrName>
                                        </p:attrNameLst>
                                      </p:cBhvr>
                                      <p:tavLst>
                                        <p:tav tm="0">
                                          <p:val>
                                            <p:fltVal val="0"/>
                                          </p:val>
                                        </p:tav>
                                        <p:tav tm="100000">
                                          <p:val>
                                            <p:strVal val="#ppt_w"/>
                                          </p:val>
                                        </p:tav>
                                      </p:tavLst>
                                    </p:anim>
                                    <p:anim calcmode="lin" valueType="num">
                                      <p:cBhvr>
                                        <p:cTn dur="500" fill="hold" id="42"/>
                                        <p:tgtEl>
                                          <p:spTgt spid="12"/>
                                        </p:tgtEl>
                                        <p:attrNameLst>
                                          <p:attrName>ppt_h</p:attrName>
                                        </p:attrNameLst>
                                      </p:cBhvr>
                                      <p:tavLst>
                                        <p:tav tm="0">
                                          <p:val>
                                            <p:fltVal val="0"/>
                                          </p:val>
                                        </p:tav>
                                        <p:tav tm="100000">
                                          <p:val>
                                            <p:strVal val="#ppt_h"/>
                                          </p:val>
                                        </p:tav>
                                      </p:tavLst>
                                    </p:anim>
                                    <p:animEffect filter="fade" transition="in">
                                      <p:cBhvr>
                                        <p:cTn dur="500" id="43"/>
                                        <p:tgtEl>
                                          <p:spTgt spid="12"/>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3"/>
      <p:bldP grpId="0" spid="9"/>
      <p:bldP grpId="1" spid="9"/>
      <p:bldP grpId="0" spid="10"/>
      <p:bldP grpId="0" spid="12"/>
      <p:bldP grpId="0" spid="14"/>
      <p:bldP grpId="1" spid="14"/>
    </p:bldLst>
  </p:timing>
</p:sld>
</file>

<file path=ppt/slides/slide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8" name="矩形 7"/>
          <p:cNvSpPr/>
          <p:nvPr/>
        </p:nvSpPr>
        <p:spPr>
          <a:xfrm>
            <a:off x="0" y="0"/>
            <a:ext cx="12858750" cy="7232650"/>
          </a:xfrm>
          <a:prstGeom prst="rect">
            <a:avLst/>
          </a:prstGeom>
          <a:blipFill dpi="0" rotWithShape="1">
            <a:blip r:embed="rId3">
              <a:extLst>
                <a:ext uri="{BEBA8EAE-BF5A-486C-A8C5-ECC9F3942E4B}">
                  <a14:imgProps>
                    <a14:imgLayer xmlns:d3p1="http://schemas.openxmlformats.org/officeDocument/2006/relationships" d3p1:embed="">
                      <a14:imgEffect>
                        <a14:colorTemperature colorTemp="7200"/>
                      </a14:imgEffect>
                      <a14:imgEffect>
                        <a14:brightnessContrast contrast="40000"/>
                      </a14:imgEffect>
                    </a14:imgLayer>
                  </a14:imgProps>
                </a:ext>
                <a:ext uri="{28A0092B-C50C-407E-A947-70E740481C1C}">
                  <a14:useLocalDpi val="0"/>
                </a:ext>
              </a:extLst>
            </a:blip>
            <a:stretch>
              <a:fillRect b="-27925" t="-6749"/>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3" name="TextBox 22"/>
          <p:cNvSpPr txBox="1"/>
          <p:nvPr/>
        </p:nvSpPr>
        <p:spPr>
          <a:xfrm>
            <a:off x="1813564" y="1512448"/>
            <a:ext cx="3112233" cy="1188415"/>
          </a:xfrm>
          <a:prstGeom prst="rect">
            <a:avLst/>
          </a:prstGeom>
          <a:noFill/>
          <a:effectLst/>
        </p:spPr>
        <p:txBody>
          <a:bodyPr rtlCol="0" wrap="none">
            <a:spAutoFit/>
          </a:bodyPr>
          <a:lstStyle/>
          <a:p>
            <a:r>
              <a:rPr altLang="zh-CN" b="1" lang="en-US" sz="7198">
                <a:solidFill>
                  <a:schemeClr val="accent1"/>
                </a:solidFill>
                <a:latin charset="0" panose="020b0604020202020204" pitchFamily="34" typeface="Arial"/>
                <a:ea charset="-122" panose="020b0503020204020204" pitchFamily="34" typeface="微软雅黑"/>
                <a:sym charset="0" panose="020b0604020202020204" pitchFamily="34" typeface="Arial"/>
              </a:rPr>
              <a:t>PART1</a:t>
            </a:r>
          </a:p>
        </p:txBody>
      </p:sp>
      <p:sp>
        <p:nvSpPr>
          <p:cNvPr id="39" name="TextBox 38"/>
          <p:cNvSpPr txBox="1"/>
          <p:nvPr/>
        </p:nvSpPr>
        <p:spPr>
          <a:xfrm>
            <a:off x="6009978" y="2752537"/>
            <a:ext cx="4955403" cy="1005840"/>
          </a:xfrm>
          <a:prstGeom prst="rect">
            <a:avLst/>
          </a:prstGeom>
          <a:noFill/>
        </p:spPr>
        <p:txBody>
          <a:bodyPr rtlCol="0" wrap="square">
            <a:spAutoFit/>
          </a:bodyPr>
          <a:lstStyle/>
          <a:p>
            <a:r>
              <a:rPr altLang="en-US" b="1" lang="zh-CN" sz="6000">
                <a:solidFill>
                  <a:schemeClr val="accent1"/>
                </a:solidFill>
                <a:latin charset="0" panose="020b0604020202020204" pitchFamily="34" typeface="Arial"/>
                <a:ea charset="-122" panose="020b0503020204020204" pitchFamily="34" typeface="微软雅黑"/>
                <a:sym charset="0" panose="020b0604020202020204" pitchFamily="34" typeface="Arial"/>
              </a:rPr>
              <a:t>年度工作概述</a:t>
            </a:r>
          </a:p>
        </p:txBody>
      </p:sp>
      <p:sp>
        <p:nvSpPr>
          <p:cNvPr id="40" name="TextBox 39"/>
          <p:cNvSpPr txBox="1"/>
          <p:nvPr/>
        </p:nvSpPr>
        <p:spPr>
          <a:xfrm>
            <a:off x="6029282" y="3872331"/>
            <a:ext cx="1582048" cy="365760"/>
          </a:xfrm>
          <a:prstGeom prst="rect">
            <a:avLst/>
          </a:prstGeom>
          <a:noFill/>
        </p:spPr>
        <p:txBody>
          <a:bodyPr rtlCol="0" wrap="none">
            <a:spAutoFit/>
          </a:bodyPr>
          <a:lstStyle/>
          <a:p>
            <a:pPr indent="-484768" marL="484768">
              <a:buFont charset="2" pitchFamily="2" typeface="Wingdings"/>
              <a:buChar char="Ø"/>
            </a:pPr>
            <a:r>
              <a:rPr altLang="en-US" lang="zh-CN">
                <a:solidFill>
                  <a:schemeClr val="accent1"/>
                </a:solidFill>
                <a:latin charset="0" panose="020b0604020202020204" pitchFamily="34" typeface="Arial"/>
                <a:ea charset="-122" panose="020b0503020204020204" pitchFamily="34" typeface="微软雅黑"/>
                <a:sym charset="0" panose="020b0604020202020204" pitchFamily="34" typeface="Arial"/>
              </a:rPr>
              <a:t>工作概述</a:t>
            </a:r>
          </a:p>
        </p:txBody>
      </p:sp>
      <p:sp>
        <p:nvSpPr>
          <p:cNvPr id="41" name="TextBox 40"/>
          <p:cNvSpPr txBox="1"/>
          <p:nvPr/>
        </p:nvSpPr>
        <p:spPr>
          <a:xfrm>
            <a:off x="8700595" y="3872331"/>
            <a:ext cx="2039248" cy="365760"/>
          </a:xfrm>
          <a:prstGeom prst="rect">
            <a:avLst/>
          </a:prstGeom>
          <a:noFill/>
        </p:spPr>
        <p:txBody>
          <a:bodyPr rtlCol="0" wrap="none">
            <a:spAutoFit/>
          </a:bodyPr>
          <a:lstStyle/>
          <a:p>
            <a:pPr indent="-484768" marL="484768">
              <a:buFont charset="2" pitchFamily="2" typeface="Wingdings"/>
              <a:buChar char="Ø"/>
            </a:pPr>
            <a:r>
              <a:rPr altLang="en-US" lang="zh-CN">
                <a:solidFill>
                  <a:schemeClr val="accent1"/>
                </a:solidFill>
                <a:latin charset="0" panose="020b0604020202020204" pitchFamily="34" typeface="Arial"/>
                <a:ea charset="-122" panose="020b0503020204020204" pitchFamily="34" typeface="微软雅黑"/>
                <a:sym charset="0" panose="020b0604020202020204" pitchFamily="34" typeface="Arial"/>
              </a:rPr>
              <a:t>具体工作明细</a:t>
            </a:r>
          </a:p>
        </p:txBody>
      </p:sp>
      <p:sp>
        <p:nvSpPr>
          <p:cNvPr id="12" name="TextBox 11"/>
          <p:cNvSpPr txBox="1"/>
          <p:nvPr/>
        </p:nvSpPr>
        <p:spPr>
          <a:xfrm>
            <a:off x="6029278" y="4259538"/>
            <a:ext cx="2039248" cy="365760"/>
          </a:xfrm>
          <a:prstGeom prst="rect">
            <a:avLst/>
          </a:prstGeom>
          <a:noFill/>
        </p:spPr>
        <p:txBody>
          <a:bodyPr rtlCol="0" wrap="none">
            <a:spAutoFit/>
          </a:bodyPr>
          <a:lstStyle/>
          <a:p>
            <a:pPr indent="-484768" marL="484768">
              <a:buFont charset="2" pitchFamily="2" typeface="Wingdings"/>
              <a:buChar char="Ø"/>
            </a:pPr>
            <a:r>
              <a:rPr altLang="en-US" lang="zh-CN">
                <a:solidFill>
                  <a:schemeClr val="accent1"/>
                </a:solidFill>
                <a:latin charset="0" panose="020b0604020202020204" pitchFamily="34" typeface="Arial"/>
                <a:ea charset="-122" panose="020b0503020204020204" pitchFamily="34" typeface="微软雅黑"/>
                <a:sym charset="0" panose="020b0604020202020204" pitchFamily="34" typeface="Arial"/>
              </a:rPr>
              <a:t>重点工作回顾</a:t>
            </a:r>
          </a:p>
        </p:txBody>
      </p:sp>
      <p:sp>
        <p:nvSpPr>
          <p:cNvPr id="13" name="TextBox 12"/>
          <p:cNvSpPr txBox="1"/>
          <p:nvPr/>
        </p:nvSpPr>
        <p:spPr>
          <a:xfrm>
            <a:off x="8700595" y="4259538"/>
            <a:ext cx="2039248" cy="365760"/>
          </a:xfrm>
          <a:prstGeom prst="rect">
            <a:avLst/>
          </a:prstGeom>
          <a:noFill/>
        </p:spPr>
        <p:txBody>
          <a:bodyPr rtlCol="0" wrap="none">
            <a:spAutoFit/>
          </a:bodyPr>
          <a:lstStyle/>
          <a:p>
            <a:pPr indent="-484768" marL="484768">
              <a:buFont charset="2" pitchFamily="2" typeface="Wingdings"/>
              <a:buChar char="Ø"/>
            </a:pPr>
            <a:r>
              <a:rPr altLang="en-US" lang="zh-CN">
                <a:solidFill>
                  <a:schemeClr val="accent1"/>
                </a:solidFill>
                <a:latin charset="0" panose="020b0604020202020204" pitchFamily="34" typeface="Arial"/>
                <a:ea charset="-122" panose="020b0503020204020204" pitchFamily="34" typeface="微软雅黑"/>
                <a:sym charset="0" panose="020b0604020202020204" pitchFamily="34" typeface="Arial"/>
              </a:rPr>
              <a:t>五项工作概述</a:t>
            </a:r>
          </a:p>
        </p:txBody>
      </p:sp>
    </p:spTree>
    <p:extLst>
      <p:ext uri="{BB962C8B-B14F-4D97-AF65-F5344CB8AC3E}">
        <p14:creationId val="3920176949"/>
      </p:ext>
    </p:extLst>
  </p:cSld>
  <p:clrMapOvr>
    <a:masterClrMapping/>
  </p:clrMapOvr>
  <p:transition spd="slow">
    <p:randomBar/>
  </p:transition>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22" presetSubtype="4">
                                  <p:stCondLst>
                                    <p:cond delay="0"/>
                                  </p:stCondLst>
                                  <p:childTnLst>
                                    <p:set>
                                      <p:cBhvr>
                                        <p:cTn dur="1" fill="hold" id="6">
                                          <p:stCondLst>
                                            <p:cond delay="0"/>
                                          </p:stCondLst>
                                        </p:cTn>
                                        <p:tgtEl>
                                          <p:spTgt spid="8"/>
                                        </p:tgtEl>
                                        <p:attrNameLst>
                                          <p:attrName>style.visibility</p:attrName>
                                        </p:attrNameLst>
                                      </p:cBhvr>
                                      <p:to>
                                        <p:strVal val="visible"/>
                                      </p:to>
                                    </p:set>
                                    <p:animEffect filter="wipe(down)" transition="in">
                                      <p:cBhvr>
                                        <p:cTn dur="500" id="7"/>
                                        <p:tgtEl>
                                          <p:spTgt spid="8"/>
                                        </p:tgtEl>
                                      </p:cBhvr>
                                    </p:animEffect>
                                  </p:childTnLst>
                                </p:cTn>
                              </p:par>
                            </p:childTnLst>
                          </p:cTn>
                        </p:par>
                        <p:par>
                          <p:cTn fill="hold" id="8" nodeType="afterGroup">
                            <p:stCondLst>
                              <p:cond delay="500"/>
                            </p:stCondLst>
                            <p:childTnLst>
                              <p:par>
                                <p:cTn fill="hold" grpId="0" id="9" nodeType="afterEffect" presetClass="entr" presetID="53" presetSubtype="0">
                                  <p:stCondLst>
                                    <p:cond delay="0"/>
                                  </p:stCondLst>
                                  <p:childTnLst>
                                    <p:set>
                                      <p:cBhvr>
                                        <p:cTn dur="1" fill="hold" id="10">
                                          <p:stCondLst>
                                            <p:cond delay="0"/>
                                          </p:stCondLst>
                                        </p:cTn>
                                        <p:tgtEl>
                                          <p:spTgt spid="23"/>
                                        </p:tgtEl>
                                        <p:attrNameLst>
                                          <p:attrName>style.visibility</p:attrName>
                                        </p:attrNameLst>
                                      </p:cBhvr>
                                      <p:to>
                                        <p:strVal val="visible"/>
                                      </p:to>
                                    </p:set>
                                    <p:anim calcmode="lin" valueType="num">
                                      <p:cBhvr>
                                        <p:cTn dur="500" fill="hold" id="11"/>
                                        <p:tgtEl>
                                          <p:spTgt spid="23"/>
                                        </p:tgtEl>
                                        <p:attrNameLst>
                                          <p:attrName>ppt_w</p:attrName>
                                        </p:attrNameLst>
                                      </p:cBhvr>
                                      <p:tavLst>
                                        <p:tav tm="0">
                                          <p:val>
                                            <p:fltVal val="0"/>
                                          </p:val>
                                        </p:tav>
                                        <p:tav tm="100000">
                                          <p:val>
                                            <p:strVal val="#ppt_w"/>
                                          </p:val>
                                        </p:tav>
                                      </p:tavLst>
                                    </p:anim>
                                    <p:anim calcmode="lin" valueType="num">
                                      <p:cBhvr>
                                        <p:cTn dur="500" fill="hold" id="12"/>
                                        <p:tgtEl>
                                          <p:spTgt spid="23"/>
                                        </p:tgtEl>
                                        <p:attrNameLst>
                                          <p:attrName>ppt_h</p:attrName>
                                        </p:attrNameLst>
                                      </p:cBhvr>
                                      <p:tavLst>
                                        <p:tav tm="0">
                                          <p:val>
                                            <p:fltVal val="0"/>
                                          </p:val>
                                        </p:tav>
                                        <p:tav tm="100000">
                                          <p:val>
                                            <p:strVal val="#ppt_h"/>
                                          </p:val>
                                        </p:tav>
                                      </p:tavLst>
                                    </p:anim>
                                    <p:animEffect filter="fade" transition="in">
                                      <p:cBhvr>
                                        <p:cTn dur="500" id="13"/>
                                        <p:tgtEl>
                                          <p:spTgt spid="23"/>
                                        </p:tgtEl>
                                      </p:cBhvr>
                                    </p:animEffect>
                                  </p:childTnLst>
                                </p:cTn>
                              </p:par>
                            </p:childTnLst>
                          </p:cTn>
                        </p:par>
                        <p:par>
                          <p:cTn fill="hold" id="14" nodeType="afterGroup">
                            <p:stCondLst>
                              <p:cond delay="1000"/>
                            </p:stCondLst>
                            <p:childTnLst>
                              <p:par>
                                <p:cTn fill="hold" grpId="0" id="15" nodeType="afterEffect" presetClass="entr" presetID="12" presetSubtype="4">
                                  <p:stCondLst>
                                    <p:cond delay="0"/>
                                  </p:stCondLst>
                                  <p:iterate type="lt">
                                    <p:tmPct val="10000"/>
                                  </p:iterate>
                                  <p:childTnLst>
                                    <p:set>
                                      <p:cBhvr>
                                        <p:cTn dur="1" fill="hold" id="16">
                                          <p:stCondLst>
                                            <p:cond delay="0"/>
                                          </p:stCondLst>
                                        </p:cTn>
                                        <p:tgtEl>
                                          <p:spTgt spid="39"/>
                                        </p:tgtEl>
                                        <p:attrNameLst>
                                          <p:attrName>style.visibility</p:attrName>
                                        </p:attrNameLst>
                                      </p:cBhvr>
                                      <p:to>
                                        <p:strVal val="visible"/>
                                      </p:to>
                                    </p:set>
                                    <p:anim calcmode="lin" valueType="num">
                                      <p:cBhvr additive="base">
                                        <p:cTn dur="500" id="17"/>
                                        <p:tgtEl>
                                          <p:spTgt spid="39"/>
                                        </p:tgtEl>
                                        <p:attrNameLst>
                                          <p:attrName>ppt_y</p:attrName>
                                        </p:attrNameLst>
                                      </p:cBhvr>
                                      <p:tavLst>
                                        <p:tav tm="0">
                                          <p:val>
                                            <p:strVal val="#ppt_y+#ppt_h*1.125000"/>
                                          </p:val>
                                        </p:tav>
                                        <p:tav tm="100000">
                                          <p:val>
                                            <p:strVal val="#ppt_y"/>
                                          </p:val>
                                        </p:tav>
                                      </p:tavLst>
                                    </p:anim>
                                    <p:animEffect filter="wipe(up)" transition="in">
                                      <p:cBhvr>
                                        <p:cTn dur="500" id="18"/>
                                        <p:tgtEl>
                                          <p:spTgt spid="39"/>
                                        </p:tgtEl>
                                      </p:cBhvr>
                                    </p:animEffect>
                                  </p:childTnLst>
                                </p:cTn>
                              </p:par>
                            </p:childTnLst>
                          </p:cTn>
                        </p:par>
                        <p:par>
                          <p:cTn fill="hold" id="19" nodeType="afterGroup">
                            <p:stCondLst>
                              <p:cond delay="1500"/>
                            </p:stCondLst>
                            <p:childTnLst>
                              <p:par>
                                <p:cTn fill="hold" grpId="0" id="20" nodeType="afterEffect" presetClass="entr" presetID="10" presetSubtype="0">
                                  <p:stCondLst>
                                    <p:cond delay="0"/>
                                  </p:stCondLst>
                                  <p:childTnLst>
                                    <p:set>
                                      <p:cBhvr>
                                        <p:cTn dur="1" fill="hold" id="21">
                                          <p:stCondLst>
                                            <p:cond delay="0"/>
                                          </p:stCondLst>
                                        </p:cTn>
                                        <p:tgtEl>
                                          <p:spTgt spid="40"/>
                                        </p:tgtEl>
                                        <p:attrNameLst>
                                          <p:attrName>style.visibility</p:attrName>
                                        </p:attrNameLst>
                                      </p:cBhvr>
                                      <p:to>
                                        <p:strVal val="visible"/>
                                      </p:to>
                                    </p:set>
                                    <p:animEffect filter="fade" transition="in">
                                      <p:cBhvr>
                                        <p:cTn dur="500" id="22"/>
                                        <p:tgtEl>
                                          <p:spTgt spid="40"/>
                                        </p:tgtEl>
                                      </p:cBhvr>
                                    </p:animEffect>
                                  </p:childTnLst>
                                </p:cTn>
                              </p:par>
                              <p:par>
                                <p:cTn fill="hold" grpId="0" id="23" nodeType="withEffect" presetClass="entr" presetID="10" presetSubtype="0">
                                  <p:stCondLst>
                                    <p:cond delay="0"/>
                                  </p:stCondLst>
                                  <p:childTnLst>
                                    <p:set>
                                      <p:cBhvr>
                                        <p:cTn dur="1" fill="hold" id="24">
                                          <p:stCondLst>
                                            <p:cond delay="0"/>
                                          </p:stCondLst>
                                        </p:cTn>
                                        <p:tgtEl>
                                          <p:spTgt spid="41"/>
                                        </p:tgtEl>
                                        <p:attrNameLst>
                                          <p:attrName>style.visibility</p:attrName>
                                        </p:attrNameLst>
                                      </p:cBhvr>
                                      <p:to>
                                        <p:strVal val="visible"/>
                                      </p:to>
                                    </p:set>
                                    <p:animEffect filter="fade" transition="in">
                                      <p:cBhvr>
                                        <p:cTn dur="500" id="25"/>
                                        <p:tgtEl>
                                          <p:spTgt spid="41"/>
                                        </p:tgtEl>
                                      </p:cBhvr>
                                    </p:animEffect>
                                  </p:childTnLst>
                                </p:cTn>
                              </p:par>
                            </p:childTnLst>
                          </p:cTn>
                        </p:par>
                        <p:par>
                          <p:cTn fill="hold" id="26" nodeType="afterGroup">
                            <p:stCondLst>
                              <p:cond delay="2000"/>
                            </p:stCondLst>
                            <p:childTnLst>
                              <p:par>
                                <p:cTn fill="hold" grpId="0" id="27" nodeType="afterEffect" presetClass="entr" presetID="10" presetSubtype="0">
                                  <p:stCondLst>
                                    <p:cond delay="0"/>
                                  </p:stCondLst>
                                  <p:childTnLst>
                                    <p:set>
                                      <p:cBhvr>
                                        <p:cTn dur="1" fill="hold" id="28">
                                          <p:stCondLst>
                                            <p:cond delay="0"/>
                                          </p:stCondLst>
                                        </p:cTn>
                                        <p:tgtEl>
                                          <p:spTgt spid="12"/>
                                        </p:tgtEl>
                                        <p:attrNameLst>
                                          <p:attrName>style.visibility</p:attrName>
                                        </p:attrNameLst>
                                      </p:cBhvr>
                                      <p:to>
                                        <p:strVal val="visible"/>
                                      </p:to>
                                    </p:set>
                                    <p:animEffect filter="fade" transition="in">
                                      <p:cBhvr>
                                        <p:cTn dur="500" id="29"/>
                                        <p:tgtEl>
                                          <p:spTgt spid="12"/>
                                        </p:tgtEl>
                                      </p:cBhvr>
                                    </p:animEffect>
                                  </p:childTnLst>
                                </p:cTn>
                              </p:par>
                              <p:par>
                                <p:cTn fill="hold" grpId="0" id="30" nodeType="withEffect" presetClass="entr" presetID="10" presetSubtype="0">
                                  <p:stCondLst>
                                    <p:cond delay="0"/>
                                  </p:stCondLst>
                                  <p:childTnLst>
                                    <p:set>
                                      <p:cBhvr>
                                        <p:cTn dur="1" fill="hold" id="31">
                                          <p:stCondLst>
                                            <p:cond delay="0"/>
                                          </p:stCondLst>
                                        </p:cTn>
                                        <p:tgtEl>
                                          <p:spTgt spid="13"/>
                                        </p:tgtEl>
                                        <p:attrNameLst>
                                          <p:attrName>style.visibility</p:attrName>
                                        </p:attrNameLst>
                                      </p:cBhvr>
                                      <p:to>
                                        <p:strVal val="visible"/>
                                      </p:to>
                                    </p:set>
                                    <p:animEffect filter="fade" transition="in">
                                      <p:cBhvr>
                                        <p:cTn dur="500" id="32"/>
                                        <p:tgtEl>
                                          <p:spTgt spid="13"/>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8"/>
      <p:bldP grpId="0" spid="23"/>
      <p:bldP grpId="0" spid="39"/>
      <p:bldP grpId="0" spid="40"/>
      <p:bldP grpId="0" spid="41"/>
      <p:bldP grpId="0" spid="12"/>
      <p:bldP grpId="0" spid="13"/>
    </p:bldLst>
  </p:timing>
</p:sld>
</file>

<file path=ppt/slides/slide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2" name="Group 1"/>
          <p:cNvGrpSpPr/>
          <p:nvPr/>
        </p:nvGrpSpPr>
        <p:grpSpPr>
          <a:xfrm>
            <a:off x="1605006" y="3462963"/>
            <a:ext cx="3104384" cy="1791048"/>
            <a:chOff x="1521532" y="3312610"/>
            <a:chExt cx="2943577" cy="1698272"/>
          </a:xfrm>
        </p:grpSpPr>
        <p:sp>
          <p:nvSpPr>
            <p:cNvPr id="14" name="Shape 545"/>
            <p:cNvSpPr/>
            <p:nvPr/>
          </p:nvSpPr>
          <p:spPr>
            <a:xfrm>
              <a:off x="1521532" y="3312610"/>
              <a:ext cx="2943577" cy="1698272"/>
            </a:xfrm>
            <a:prstGeom prst="roundRect">
              <a:avLst>
                <a:gd fmla="val 19953" name="adj"/>
              </a:avLst>
            </a:prstGeom>
            <a:solidFill>
              <a:schemeClr val="accent1"/>
            </a:solidFill>
            <a:ln cap="flat" w="12700">
              <a:noFill/>
              <a:miter lim="400000"/>
            </a:ln>
            <a:effectLst/>
          </p:spPr>
          <p:txBody>
            <a:bodyPr anchor="ctr" bIns="53575" lIns="53575" numCol="1" rIns="53575" tIns="53575" wrap="square">
              <a:noAutofit/>
            </a:bodyPr>
            <a:lstStyle/>
            <a:p>
              <a:pPr lvl="0">
                <a:defRPr sz="3200">
                  <a:solidFill>
                    <a:srgbClr val="FFFFFF"/>
                  </a:solidFill>
                  <a:latin typeface="+mn-lt"/>
                  <a:ea typeface="+mn-ea"/>
                  <a:cs typeface="+mn-cs"/>
                  <a:sym typeface="Helvetica Light"/>
                </a:defRPr>
              </a:pPr>
              <a:endParaRPr sz="3375">
                <a:latin charset="0" panose="02020603050405020304" pitchFamily="18" typeface="Times New Roman"/>
                <a:ea charset="-122" panose="020b0503020204020204" pitchFamily="34" typeface="微软雅黑"/>
                <a:sym charset="0" panose="02020603050405020304" pitchFamily="18" typeface="Times New Roman"/>
              </a:endParaRPr>
            </a:p>
          </p:txBody>
        </p:sp>
        <p:grpSp>
          <p:nvGrpSpPr>
            <p:cNvPr id="53" name="Group 52"/>
            <p:cNvGrpSpPr/>
            <p:nvPr/>
          </p:nvGrpSpPr>
          <p:grpSpPr>
            <a:xfrm>
              <a:off x="1521532" y="3512915"/>
              <a:ext cx="2943577" cy="1272382"/>
              <a:chOff x="1521532" y="3297763"/>
              <a:chExt cx="2943577" cy="1272382"/>
            </a:xfrm>
          </p:grpSpPr>
          <p:sp>
            <p:nvSpPr>
              <p:cNvPr id="15" name="Text Placeholder 2"/>
              <p:cNvSpPr txBox="1"/>
              <p:nvPr/>
            </p:nvSpPr>
            <p:spPr>
              <a:xfrm>
                <a:off x="1521532" y="3297763"/>
                <a:ext cx="2943577" cy="295275"/>
              </a:xfrm>
              <a:prstGeom prst="rect">
                <a:avLst/>
              </a:prstGeom>
              <a:noFill/>
            </p:spPr>
            <p:txBody>
              <a:bodyPr anchor="ctr" bIns="48218" lIns="96435" rIns="96435" rtlCol="0" tIns="48218" vert="horz">
                <a:noAutofit/>
              </a:bodyPr>
              <a:lstStyle>
                <a:defPPr>
                  <a:defRPr lang="en-US"/>
                </a:defPPr>
                <a:lvl1pPr algn="ctr" defTabSz="914377" eaLnBrk="1" hangingPunct="1" latinLnBrk="0" marL="0" rtl="0">
                  <a:defRPr kern="1200" sz="1200">
                    <a:solidFill>
                      <a:schemeClr val="tx1">
                        <a:tint val="75000"/>
                      </a:schemeClr>
                    </a:solidFill>
                    <a:latin typeface="+mn-lt"/>
                    <a:ea typeface="+mn-ea"/>
                    <a:cs typeface="+mn-cs"/>
                  </a:defRPr>
                </a:lvl1pPr>
                <a:lvl2pPr algn="l" defTabSz="914377" eaLnBrk="1" hangingPunct="1" latinLnBrk="0" marL="457189" rtl="0">
                  <a:defRPr kern="1200" sz="1800">
                    <a:solidFill>
                      <a:schemeClr val="tx1"/>
                    </a:solidFill>
                    <a:latin typeface="+mn-lt"/>
                    <a:ea typeface="+mn-ea"/>
                    <a:cs typeface="+mn-cs"/>
                  </a:defRPr>
                </a:lvl2pPr>
                <a:lvl3pPr algn="l" defTabSz="914377" eaLnBrk="1" hangingPunct="1" latinLnBrk="0" marL="914377" rtl="0">
                  <a:defRPr kern="1200" sz="1800">
                    <a:solidFill>
                      <a:schemeClr val="tx1"/>
                    </a:solidFill>
                    <a:latin typeface="+mn-lt"/>
                    <a:ea typeface="+mn-ea"/>
                    <a:cs typeface="+mn-cs"/>
                  </a:defRPr>
                </a:lvl3pPr>
                <a:lvl4pPr algn="l" defTabSz="914377" eaLnBrk="1" hangingPunct="1" latinLnBrk="0" marL="1371566" rtl="0">
                  <a:defRPr kern="1200" sz="1800">
                    <a:solidFill>
                      <a:schemeClr val="tx1"/>
                    </a:solidFill>
                    <a:latin typeface="+mn-lt"/>
                    <a:ea typeface="+mn-ea"/>
                    <a:cs typeface="+mn-cs"/>
                  </a:defRPr>
                </a:lvl4pPr>
                <a:lvl5pPr algn="l" defTabSz="914377" eaLnBrk="1" hangingPunct="1" latinLnBrk="0" marL="1828754" rtl="0">
                  <a:defRPr kern="1200" sz="1800">
                    <a:solidFill>
                      <a:schemeClr val="tx1"/>
                    </a:solidFill>
                    <a:latin typeface="+mn-lt"/>
                    <a:ea typeface="+mn-ea"/>
                    <a:cs typeface="+mn-cs"/>
                  </a:defRPr>
                </a:lvl5pPr>
                <a:lvl6pPr algn="l" defTabSz="914377" eaLnBrk="1" hangingPunct="1" latinLnBrk="0" marL="2285943" rtl="0">
                  <a:defRPr kern="1200" sz="1800">
                    <a:solidFill>
                      <a:schemeClr val="tx1"/>
                    </a:solidFill>
                    <a:latin typeface="+mn-lt"/>
                    <a:ea typeface="+mn-ea"/>
                    <a:cs typeface="+mn-cs"/>
                  </a:defRPr>
                </a:lvl6pPr>
                <a:lvl7pPr algn="l" defTabSz="914377" eaLnBrk="1" hangingPunct="1" latinLnBrk="0" marL="2743131" rtl="0">
                  <a:defRPr kern="1200" sz="1800">
                    <a:solidFill>
                      <a:schemeClr val="tx1"/>
                    </a:solidFill>
                    <a:latin typeface="+mn-lt"/>
                    <a:ea typeface="+mn-ea"/>
                    <a:cs typeface="+mn-cs"/>
                  </a:defRPr>
                </a:lvl7pPr>
                <a:lvl8pPr algn="l" defTabSz="914377" eaLnBrk="1" hangingPunct="1" latinLnBrk="0" marL="3200320" rtl="0">
                  <a:defRPr kern="1200" sz="1800">
                    <a:solidFill>
                      <a:schemeClr val="tx1"/>
                    </a:solidFill>
                    <a:latin typeface="+mn-lt"/>
                    <a:ea typeface="+mn-ea"/>
                    <a:cs typeface="+mn-cs"/>
                  </a:defRPr>
                </a:lvl8pPr>
                <a:lvl9pPr algn="l" defTabSz="914377" eaLnBrk="1" hangingPunct="1" latinLnBrk="0" marL="3657509" rtl="0">
                  <a:defRPr kern="1200" sz="1800">
                    <a:solidFill>
                      <a:schemeClr val="tx1"/>
                    </a:solidFill>
                    <a:latin typeface="+mn-lt"/>
                    <a:ea typeface="+mn-ea"/>
                    <a:cs typeface="+mn-cs"/>
                  </a:defRPr>
                </a:lvl9pPr>
              </a:lstStyle>
              <a:p>
                <a:r>
                  <a:rPr lang="en-GB" sz="1687">
                    <a:solidFill>
                      <a:schemeClr val="bg1"/>
                    </a:solidFill>
                    <a:latin charset="0" panose="02020603050405020304" pitchFamily="18" typeface="Times New Roman"/>
                    <a:ea charset="-122" panose="020b0503020204020204" pitchFamily="34" typeface="微软雅黑"/>
                    <a:sym charset="0" panose="02020603050405020304" pitchFamily="18" typeface="Times New Roman"/>
                  </a:rPr>
                  <a:t>Good Speed</a:t>
                </a:r>
              </a:p>
            </p:txBody>
          </p:sp>
          <p:sp>
            <p:nvSpPr>
              <p:cNvPr id="16" name="TextBox 15"/>
              <p:cNvSpPr txBox="1"/>
              <p:nvPr/>
            </p:nvSpPr>
            <p:spPr>
              <a:xfrm>
                <a:off x="1645873" y="3636276"/>
                <a:ext cx="2704935" cy="924836"/>
              </a:xfrm>
              <a:prstGeom prst="rect">
                <a:avLst/>
              </a:prstGeom>
              <a:noFill/>
            </p:spPr>
            <p:txBody>
              <a:bodyPr rtlCol="0" wrap="square">
                <a:spAutoFit/>
              </a:bodyPr>
              <a:lstStyle/>
              <a:p>
                <a:pPr algn="ctr"/>
                <a:r>
                  <a:rPr lang="en-US" sz="1160">
                    <a:solidFill>
                      <a:schemeClr val="bg1"/>
                    </a:solidFill>
                    <a:latin charset="0" panose="02020603050405020304" pitchFamily="18" typeface="Times New Roman"/>
                    <a:ea charset="-122" panose="020b0503020204020204" pitchFamily="34" typeface="微软雅黑"/>
                    <a:cs charset="0" panose="020b0606030504020204" pitchFamily="34" typeface="Open Sans"/>
                    <a:sym charset="0" panose="02020603050405020304" pitchFamily="18" typeface="Times New Roman"/>
                  </a:rPr>
                  <a:t>Denima stebus danime lovera don Wakamare dimas quosam santLoirem ipsume koler sita denimastebus danaasl ame lovera don Wakamare</a:t>
                </a:r>
              </a:p>
              <a:p>
                <a:pPr algn="ctr"/>
                <a:r>
                  <a:rPr lang="en-US" sz="1160">
                    <a:solidFill>
                      <a:schemeClr val="bg1"/>
                    </a:solidFill>
                    <a:latin charset="0" panose="02020603050405020304" pitchFamily="18" typeface="Times New Roman"/>
                    <a:ea charset="-122" panose="020b0503020204020204" pitchFamily="34" typeface="微软雅黑"/>
                    <a:cs charset="0" panose="020b0606030504020204" pitchFamily="34" typeface="Open Sans"/>
                    <a:sym charset="0" panose="02020603050405020304" pitchFamily="18" typeface="Times New Roman"/>
                  </a:rPr>
                  <a:t>Dalam perjalanan cintakura</a:t>
                </a:r>
              </a:p>
            </p:txBody>
          </p:sp>
        </p:grpSp>
      </p:grpSp>
      <p:grpSp>
        <p:nvGrpSpPr>
          <p:cNvPr id="3" name="Group 2"/>
          <p:cNvGrpSpPr/>
          <p:nvPr/>
        </p:nvGrpSpPr>
        <p:grpSpPr>
          <a:xfrm>
            <a:off x="4888391" y="3271834"/>
            <a:ext cx="3104384" cy="1982177"/>
            <a:chOff x="4634838" y="3131381"/>
            <a:chExt cx="2943577" cy="1879501"/>
          </a:xfrm>
        </p:grpSpPr>
        <p:sp>
          <p:nvSpPr>
            <p:cNvPr id="10" name="Shape 539"/>
            <p:cNvSpPr/>
            <p:nvPr/>
          </p:nvSpPr>
          <p:spPr>
            <a:xfrm>
              <a:off x="4634838" y="3131381"/>
              <a:ext cx="2943577" cy="1879501"/>
            </a:xfrm>
            <a:prstGeom prst="roundRect">
              <a:avLst>
                <a:gd fmla="val 19953" name="adj"/>
              </a:avLst>
            </a:prstGeom>
            <a:solidFill>
              <a:schemeClr val="accent2"/>
            </a:solidFill>
            <a:ln cap="flat" w="12700">
              <a:noFill/>
              <a:miter lim="400000"/>
            </a:ln>
            <a:effectLst/>
          </p:spPr>
          <p:txBody>
            <a:bodyPr anchor="ctr" bIns="53575" lIns="53575" numCol="1" rIns="53575" tIns="53575" wrap="square">
              <a:noAutofit/>
            </a:bodyPr>
            <a:lstStyle/>
            <a:p>
              <a:pPr lvl="0">
                <a:defRPr sz="3200">
                  <a:solidFill>
                    <a:srgbClr val="FFFFFF"/>
                  </a:solidFill>
                  <a:latin typeface="+mn-lt"/>
                  <a:ea typeface="+mn-ea"/>
                  <a:cs typeface="+mn-cs"/>
                  <a:sym typeface="Helvetica Light"/>
                </a:defRPr>
              </a:pPr>
              <a:endParaRPr sz="3375">
                <a:latin charset="0" panose="02020603050405020304" pitchFamily="18" typeface="Times New Roman"/>
                <a:ea charset="-122" panose="020b0503020204020204" pitchFamily="34" typeface="微软雅黑"/>
                <a:sym charset="0" panose="02020603050405020304" pitchFamily="18" typeface="Times New Roman"/>
              </a:endParaRPr>
            </a:p>
          </p:txBody>
        </p:sp>
        <p:grpSp>
          <p:nvGrpSpPr>
            <p:cNvPr id="54" name="Group 53"/>
            <p:cNvGrpSpPr/>
            <p:nvPr/>
          </p:nvGrpSpPr>
          <p:grpSpPr>
            <a:xfrm>
              <a:off x="4634838" y="3432233"/>
              <a:ext cx="2943577" cy="1272383"/>
              <a:chOff x="4634838" y="3297763"/>
              <a:chExt cx="2943577" cy="1272383"/>
            </a:xfrm>
          </p:grpSpPr>
          <p:sp>
            <p:nvSpPr>
              <p:cNvPr id="22" name="Text Placeholder 2"/>
              <p:cNvSpPr txBox="1"/>
              <p:nvPr/>
            </p:nvSpPr>
            <p:spPr>
              <a:xfrm>
                <a:off x="4634838" y="3297763"/>
                <a:ext cx="2943577" cy="295275"/>
              </a:xfrm>
              <a:prstGeom prst="rect">
                <a:avLst/>
              </a:prstGeom>
              <a:noFill/>
            </p:spPr>
            <p:txBody>
              <a:bodyPr anchor="ctr" bIns="48218" lIns="96435" rIns="96435" rtlCol="0" tIns="48218" vert="horz">
                <a:noAutofit/>
              </a:bodyPr>
              <a:lstStyle>
                <a:defPPr>
                  <a:defRPr lang="en-US"/>
                </a:defPPr>
                <a:lvl1pPr algn="ctr" defTabSz="914377" eaLnBrk="1" hangingPunct="1" latinLnBrk="0" marL="0" rtl="0">
                  <a:defRPr kern="1200" sz="1200">
                    <a:solidFill>
                      <a:schemeClr val="tx1">
                        <a:tint val="75000"/>
                      </a:schemeClr>
                    </a:solidFill>
                    <a:latin typeface="+mn-lt"/>
                    <a:ea typeface="+mn-ea"/>
                    <a:cs typeface="+mn-cs"/>
                  </a:defRPr>
                </a:lvl1pPr>
                <a:lvl2pPr algn="l" defTabSz="914377" eaLnBrk="1" hangingPunct="1" latinLnBrk="0" marL="457189" rtl="0">
                  <a:defRPr kern="1200" sz="1800">
                    <a:solidFill>
                      <a:schemeClr val="tx1"/>
                    </a:solidFill>
                    <a:latin typeface="+mn-lt"/>
                    <a:ea typeface="+mn-ea"/>
                    <a:cs typeface="+mn-cs"/>
                  </a:defRPr>
                </a:lvl2pPr>
                <a:lvl3pPr algn="l" defTabSz="914377" eaLnBrk="1" hangingPunct="1" latinLnBrk="0" marL="914377" rtl="0">
                  <a:defRPr kern="1200" sz="1800">
                    <a:solidFill>
                      <a:schemeClr val="tx1"/>
                    </a:solidFill>
                    <a:latin typeface="+mn-lt"/>
                    <a:ea typeface="+mn-ea"/>
                    <a:cs typeface="+mn-cs"/>
                  </a:defRPr>
                </a:lvl3pPr>
                <a:lvl4pPr algn="l" defTabSz="914377" eaLnBrk="1" hangingPunct="1" latinLnBrk="0" marL="1371566" rtl="0">
                  <a:defRPr kern="1200" sz="1800">
                    <a:solidFill>
                      <a:schemeClr val="tx1"/>
                    </a:solidFill>
                    <a:latin typeface="+mn-lt"/>
                    <a:ea typeface="+mn-ea"/>
                    <a:cs typeface="+mn-cs"/>
                  </a:defRPr>
                </a:lvl4pPr>
                <a:lvl5pPr algn="l" defTabSz="914377" eaLnBrk="1" hangingPunct="1" latinLnBrk="0" marL="1828754" rtl="0">
                  <a:defRPr kern="1200" sz="1800">
                    <a:solidFill>
                      <a:schemeClr val="tx1"/>
                    </a:solidFill>
                    <a:latin typeface="+mn-lt"/>
                    <a:ea typeface="+mn-ea"/>
                    <a:cs typeface="+mn-cs"/>
                  </a:defRPr>
                </a:lvl5pPr>
                <a:lvl6pPr algn="l" defTabSz="914377" eaLnBrk="1" hangingPunct="1" latinLnBrk="0" marL="2285943" rtl="0">
                  <a:defRPr kern="1200" sz="1800">
                    <a:solidFill>
                      <a:schemeClr val="tx1"/>
                    </a:solidFill>
                    <a:latin typeface="+mn-lt"/>
                    <a:ea typeface="+mn-ea"/>
                    <a:cs typeface="+mn-cs"/>
                  </a:defRPr>
                </a:lvl6pPr>
                <a:lvl7pPr algn="l" defTabSz="914377" eaLnBrk="1" hangingPunct="1" latinLnBrk="0" marL="2743131" rtl="0">
                  <a:defRPr kern="1200" sz="1800">
                    <a:solidFill>
                      <a:schemeClr val="tx1"/>
                    </a:solidFill>
                    <a:latin typeface="+mn-lt"/>
                    <a:ea typeface="+mn-ea"/>
                    <a:cs typeface="+mn-cs"/>
                  </a:defRPr>
                </a:lvl7pPr>
                <a:lvl8pPr algn="l" defTabSz="914377" eaLnBrk="1" hangingPunct="1" latinLnBrk="0" marL="3200320" rtl="0">
                  <a:defRPr kern="1200" sz="1800">
                    <a:solidFill>
                      <a:schemeClr val="tx1"/>
                    </a:solidFill>
                    <a:latin typeface="+mn-lt"/>
                    <a:ea typeface="+mn-ea"/>
                    <a:cs typeface="+mn-cs"/>
                  </a:defRPr>
                </a:lvl8pPr>
                <a:lvl9pPr algn="l" defTabSz="914377" eaLnBrk="1" hangingPunct="1" latinLnBrk="0" marL="3657509" rtl="0">
                  <a:defRPr kern="1200" sz="1800">
                    <a:solidFill>
                      <a:schemeClr val="tx1"/>
                    </a:solidFill>
                    <a:latin typeface="+mn-lt"/>
                    <a:ea typeface="+mn-ea"/>
                    <a:cs typeface="+mn-cs"/>
                  </a:defRPr>
                </a:lvl9pPr>
              </a:lstStyle>
              <a:p>
                <a:r>
                  <a:rPr lang="en-GB" sz="1687">
                    <a:solidFill>
                      <a:schemeClr val="bg1"/>
                    </a:solidFill>
                    <a:latin charset="0" panose="02020603050405020304" pitchFamily="18" typeface="Times New Roman"/>
                    <a:ea charset="-122" panose="020b0503020204020204" pitchFamily="34" typeface="微软雅黑"/>
                    <a:sym charset="0" panose="02020603050405020304" pitchFamily="18" typeface="Times New Roman"/>
                  </a:rPr>
                  <a:t>Perfect Speed</a:t>
                </a:r>
              </a:p>
            </p:txBody>
          </p:sp>
          <p:sp>
            <p:nvSpPr>
              <p:cNvPr id="23" name="TextBox 22"/>
              <p:cNvSpPr txBox="1"/>
              <p:nvPr/>
            </p:nvSpPr>
            <p:spPr>
              <a:xfrm>
                <a:off x="4759179" y="3636278"/>
                <a:ext cx="2704935" cy="924837"/>
              </a:xfrm>
              <a:prstGeom prst="rect">
                <a:avLst/>
              </a:prstGeom>
              <a:noFill/>
            </p:spPr>
            <p:txBody>
              <a:bodyPr rtlCol="0" wrap="square">
                <a:spAutoFit/>
              </a:bodyPr>
              <a:lstStyle/>
              <a:p>
                <a:pPr algn="ctr"/>
                <a:r>
                  <a:rPr lang="en-US" sz="1160">
                    <a:solidFill>
                      <a:schemeClr val="bg1"/>
                    </a:solidFill>
                    <a:latin charset="0" panose="02020603050405020304" pitchFamily="18" typeface="Times New Roman"/>
                    <a:ea charset="-122" panose="020b0503020204020204" pitchFamily="34" typeface="微软雅黑"/>
                    <a:cs charset="0" panose="020b0606030504020204" pitchFamily="34" typeface="Open Sans"/>
                    <a:sym charset="0" panose="02020603050405020304" pitchFamily="18" typeface="Times New Roman"/>
                  </a:rPr>
                  <a:t>Denima stebus danime lovera don Wakamare dimas quosam santLoirem ipsume koler sita denimastebus danaasl ame lovera don Wakamare</a:t>
                </a:r>
              </a:p>
              <a:p>
                <a:pPr algn="ctr"/>
                <a:r>
                  <a:rPr lang="en-US" sz="1160">
                    <a:solidFill>
                      <a:schemeClr val="bg1"/>
                    </a:solidFill>
                    <a:latin charset="0" panose="02020603050405020304" pitchFamily="18" typeface="Times New Roman"/>
                    <a:ea charset="-122" panose="020b0503020204020204" pitchFamily="34" typeface="微软雅黑"/>
                    <a:cs charset="0" panose="020b0606030504020204" pitchFamily="34" typeface="Open Sans"/>
                    <a:sym charset="0" panose="02020603050405020304" pitchFamily="18" typeface="Times New Roman"/>
                  </a:rPr>
                  <a:t>Dalam perjalanan cintakura</a:t>
                </a:r>
              </a:p>
            </p:txBody>
          </p:sp>
        </p:grpSp>
      </p:grpSp>
      <p:grpSp>
        <p:nvGrpSpPr>
          <p:cNvPr id="4" name="Group 3"/>
          <p:cNvGrpSpPr/>
          <p:nvPr/>
        </p:nvGrpSpPr>
        <p:grpSpPr>
          <a:xfrm>
            <a:off x="8171775" y="3462963"/>
            <a:ext cx="3104384" cy="1791048"/>
            <a:chOff x="7748144" y="3312610"/>
            <a:chExt cx="2943577" cy="1698272"/>
          </a:xfrm>
        </p:grpSpPr>
        <p:sp>
          <p:nvSpPr>
            <p:cNvPr id="6" name="Shape 531"/>
            <p:cNvSpPr/>
            <p:nvPr/>
          </p:nvSpPr>
          <p:spPr>
            <a:xfrm>
              <a:off x="7748144" y="3312610"/>
              <a:ext cx="2943577" cy="1698272"/>
            </a:xfrm>
            <a:prstGeom prst="roundRect">
              <a:avLst>
                <a:gd fmla="val 19953" name="adj"/>
              </a:avLst>
            </a:prstGeom>
            <a:solidFill>
              <a:schemeClr val="accent3"/>
            </a:solidFill>
            <a:ln cap="flat" w="12700">
              <a:noFill/>
              <a:miter lim="400000"/>
            </a:ln>
            <a:effectLst/>
          </p:spPr>
          <p:txBody>
            <a:bodyPr anchor="ctr" bIns="53575" lIns="53575" numCol="1" rIns="53575" tIns="53575" wrap="square">
              <a:noAutofit/>
            </a:bodyPr>
            <a:lstStyle/>
            <a:p>
              <a:pPr lvl="0">
                <a:defRPr sz="3200">
                  <a:solidFill>
                    <a:srgbClr val="FFFFFF"/>
                  </a:solidFill>
                  <a:latin typeface="+mn-lt"/>
                  <a:ea typeface="+mn-ea"/>
                  <a:cs typeface="+mn-cs"/>
                  <a:sym typeface="Helvetica Light"/>
                </a:defRPr>
              </a:pPr>
              <a:endParaRPr sz="3375">
                <a:latin charset="0" panose="02020603050405020304" pitchFamily="18" typeface="Times New Roman"/>
                <a:ea charset="-122" panose="020b0503020204020204" pitchFamily="34" typeface="微软雅黑"/>
                <a:sym charset="0" panose="02020603050405020304" pitchFamily="18" typeface="Times New Roman"/>
              </a:endParaRPr>
            </a:p>
          </p:txBody>
        </p:sp>
        <p:grpSp>
          <p:nvGrpSpPr>
            <p:cNvPr id="55" name="Group 54"/>
            <p:cNvGrpSpPr/>
            <p:nvPr/>
          </p:nvGrpSpPr>
          <p:grpSpPr>
            <a:xfrm>
              <a:off x="7748144" y="3539139"/>
              <a:ext cx="2943577" cy="1272382"/>
              <a:chOff x="7748144" y="3323987"/>
              <a:chExt cx="2943577" cy="1272382"/>
            </a:xfrm>
          </p:grpSpPr>
          <p:sp>
            <p:nvSpPr>
              <p:cNvPr id="24" name="Text Placeholder 2"/>
              <p:cNvSpPr txBox="1"/>
              <p:nvPr/>
            </p:nvSpPr>
            <p:spPr>
              <a:xfrm>
                <a:off x="7748144" y="3323987"/>
                <a:ext cx="2943577" cy="295275"/>
              </a:xfrm>
              <a:prstGeom prst="rect">
                <a:avLst/>
              </a:prstGeom>
              <a:noFill/>
            </p:spPr>
            <p:txBody>
              <a:bodyPr anchor="ctr" bIns="48218" lIns="96435" rIns="96435" rtlCol="0" tIns="48218" vert="horz">
                <a:noAutofit/>
              </a:bodyPr>
              <a:lstStyle>
                <a:defPPr>
                  <a:defRPr lang="en-US"/>
                </a:defPPr>
                <a:lvl1pPr algn="ctr" defTabSz="914377" eaLnBrk="1" hangingPunct="1" latinLnBrk="0" marL="0" rtl="0">
                  <a:defRPr kern="1200" sz="1200">
                    <a:solidFill>
                      <a:schemeClr val="tx1">
                        <a:tint val="75000"/>
                      </a:schemeClr>
                    </a:solidFill>
                    <a:latin typeface="+mn-lt"/>
                    <a:ea typeface="+mn-ea"/>
                    <a:cs typeface="+mn-cs"/>
                  </a:defRPr>
                </a:lvl1pPr>
                <a:lvl2pPr algn="l" defTabSz="914377" eaLnBrk="1" hangingPunct="1" latinLnBrk="0" marL="457189" rtl="0">
                  <a:defRPr kern="1200" sz="1800">
                    <a:solidFill>
                      <a:schemeClr val="tx1"/>
                    </a:solidFill>
                    <a:latin typeface="+mn-lt"/>
                    <a:ea typeface="+mn-ea"/>
                    <a:cs typeface="+mn-cs"/>
                  </a:defRPr>
                </a:lvl2pPr>
                <a:lvl3pPr algn="l" defTabSz="914377" eaLnBrk="1" hangingPunct="1" latinLnBrk="0" marL="914377" rtl="0">
                  <a:defRPr kern="1200" sz="1800">
                    <a:solidFill>
                      <a:schemeClr val="tx1"/>
                    </a:solidFill>
                    <a:latin typeface="+mn-lt"/>
                    <a:ea typeface="+mn-ea"/>
                    <a:cs typeface="+mn-cs"/>
                  </a:defRPr>
                </a:lvl3pPr>
                <a:lvl4pPr algn="l" defTabSz="914377" eaLnBrk="1" hangingPunct="1" latinLnBrk="0" marL="1371566" rtl="0">
                  <a:defRPr kern="1200" sz="1800">
                    <a:solidFill>
                      <a:schemeClr val="tx1"/>
                    </a:solidFill>
                    <a:latin typeface="+mn-lt"/>
                    <a:ea typeface="+mn-ea"/>
                    <a:cs typeface="+mn-cs"/>
                  </a:defRPr>
                </a:lvl4pPr>
                <a:lvl5pPr algn="l" defTabSz="914377" eaLnBrk="1" hangingPunct="1" latinLnBrk="0" marL="1828754" rtl="0">
                  <a:defRPr kern="1200" sz="1800">
                    <a:solidFill>
                      <a:schemeClr val="tx1"/>
                    </a:solidFill>
                    <a:latin typeface="+mn-lt"/>
                    <a:ea typeface="+mn-ea"/>
                    <a:cs typeface="+mn-cs"/>
                  </a:defRPr>
                </a:lvl5pPr>
                <a:lvl6pPr algn="l" defTabSz="914377" eaLnBrk="1" hangingPunct="1" latinLnBrk="0" marL="2285943" rtl="0">
                  <a:defRPr kern="1200" sz="1800">
                    <a:solidFill>
                      <a:schemeClr val="tx1"/>
                    </a:solidFill>
                    <a:latin typeface="+mn-lt"/>
                    <a:ea typeface="+mn-ea"/>
                    <a:cs typeface="+mn-cs"/>
                  </a:defRPr>
                </a:lvl6pPr>
                <a:lvl7pPr algn="l" defTabSz="914377" eaLnBrk="1" hangingPunct="1" latinLnBrk="0" marL="2743131" rtl="0">
                  <a:defRPr kern="1200" sz="1800">
                    <a:solidFill>
                      <a:schemeClr val="tx1"/>
                    </a:solidFill>
                    <a:latin typeface="+mn-lt"/>
                    <a:ea typeface="+mn-ea"/>
                    <a:cs typeface="+mn-cs"/>
                  </a:defRPr>
                </a:lvl7pPr>
                <a:lvl8pPr algn="l" defTabSz="914377" eaLnBrk="1" hangingPunct="1" latinLnBrk="0" marL="3200320" rtl="0">
                  <a:defRPr kern="1200" sz="1800">
                    <a:solidFill>
                      <a:schemeClr val="tx1"/>
                    </a:solidFill>
                    <a:latin typeface="+mn-lt"/>
                    <a:ea typeface="+mn-ea"/>
                    <a:cs typeface="+mn-cs"/>
                  </a:defRPr>
                </a:lvl8pPr>
                <a:lvl9pPr algn="l" defTabSz="914377" eaLnBrk="1" hangingPunct="1" latinLnBrk="0" marL="3657509" rtl="0">
                  <a:defRPr kern="1200" sz="1800">
                    <a:solidFill>
                      <a:schemeClr val="tx1"/>
                    </a:solidFill>
                    <a:latin typeface="+mn-lt"/>
                    <a:ea typeface="+mn-ea"/>
                    <a:cs typeface="+mn-cs"/>
                  </a:defRPr>
                </a:lvl9pPr>
              </a:lstStyle>
              <a:p>
                <a:r>
                  <a:rPr lang="en-GB" sz="1687">
                    <a:solidFill>
                      <a:schemeClr val="bg1"/>
                    </a:solidFill>
                    <a:latin charset="0" panose="02020603050405020304" pitchFamily="18" typeface="Times New Roman"/>
                    <a:ea charset="-122" panose="020b0503020204020204" pitchFamily="34" typeface="微软雅黑"/>
                    <a:sym charset="0" panose="02020603050405020304" pitchFamily="18" typeface="Times New Roman"/>
                  </a:rPr>
                  <a:t>Good Speed</a:t>
                </a:r>
              </a:p>
            </p:txBody>
          </p:sp>
          <p:sp>
            <p:nvSpPr>
              <p:cNvPr id="25" name="TextBox 24"/>
              <p:cNvSpPr txBox="1"/>
              <p:nvPr/>
            </p:nvSpPr>
            <p:spPr>
              <a:xfrm>
                <a:off x="7862962" y="3662500"/>
                <a:ext cx="2704935" cy="924836"/>
              </a:xfrm>
              <a:prstGeom prst="rect">
                <a:avLst/>
              </a:prstGeom>
              <a:noFill/>
            </p:spPr>
            <p:txBody>
              <a:bodyPr rtlCol="0" wrap="square">
                <a:spAutoFit/>
              </a:bodyPr>
              <a:lstStyle/>
              <a:p>
                <a:pPr algn="ctr"/>
                <a:r>
                  <a:rPr lang="en-US" sz="1160">
                    <a:solidFill>
                      <a:schemeClr val="bg1"/>
                    </a:solidFill>
                    <a:latin charset="0" panose="02020603050405020304" pitchFamily="18" typeface="Times New Roman"/>
                    <a:ea charset="-122" panose="020b0503020204020204" pitchFamily="34" typeface="微软雅黑"/>
                    <a:cs charset="0" panose="020b0606030504020204" pitchFamily="34" typeface="Open Sans"/>
                    <a:sym charset="0" panose="02020603050405020304" pitchFamily="18" typeface="Times New Roman"/>
                  </a:rPr>
                  <a:t>Denima stebus danime lovera don Wakamare dimas quosam santLoirem ipsume koler sita denimastebus danaasl ame lovera don Wakamare</a:t>
                </a:r>
              </a:p>
              <a:p>
                <a:pPr algn="ctr"/>
                <a:r>
                  <a:rPr lang="en-US" sz="1160">
                    <a:solidFill>
                      <a:schemeClr val="bg1"/>
                    </a:solidFill>
                    <a:latin charset="0" panose="02020603050405020304" pitchFamily="18" typeface="Times New Roman"/>
                    <a:ea charset="-122" panose="020b0503020204020204" pitchFamily="34" typeface="微软雅黑"/>
                    <a:cs charset="0" panose="020b0606030504020204" pitchFamily="34" typeface="Open Sans"/>
                    <a:sym charset="0" panose="02020603050405020304" pitchFamily="18" typeface="Times New Roman"/>
                  </a:rPr>
                  <a:t>Dalam perjalanan cintakura</a:t>
                </a:r>
              </a:p>
            </p:txBody>
          </p:sp>
        </p:grpSp>
      </p:grpSp>
      <p:sp>
        <p:nvSpPr>
          <p:cNvPr id="33" name="TextBox 32"/>
          <p:cNvSpPr txBox="1"/>
          <p:nvPr/>
        </p:nvSpPr>
        <p:spPr>
          <a:xfrm>
            <a:off x="1602883" y="5510809"/>
            <a:ext cx="9643533" cy="959663"/>
          </a:xfrm>
          <a:prstGeom prst="rect">
            <a:avLst/>
          </a:prstGeom>
          <a:noFill/>
        </p:spPr>
        <p:txBody>
          <a:bodyPr rtlCol="0" wrap="square">
            <a:spAutoFit/>
          </a:bodyPr>
          <a:lstStyle/>
          <a:p>
            <a:pPr algn="ctr">
              <a:lnSpc>
                <a:spcPct val="150000"/>
              </a:lnSpc>
            </a:pPr>
            <a:r>
              <a:rPr lang="en-US" sz="1266">
                <a:solidFill>
                  <a:schemeClr val="bg1">
                    <a:lumMod val="50000"/>
                  </a:schemeClr>
                </a:solidFill>
                <a:latin charset="0" panose="02020603050405020304" pitchFamily="18" typeface="Times New Roman"/>
                <a:ea charset="-122" panose="020b0503020204020204" pitchFamily="34" typeface="微软雅黑"/>
                <a:cs charset="0" panose="020b0303030202020304" pitchFamily="34" typeface="Clear Sans Light"/>
                <a:sym charset="0" panose="02020603050405020304" pitchFamily="18" typeface="Times New Roman"/>
              </a:rPr>
              <a:t>Lorem stebus danaime lovera don akamare dimasa quosam santLoirem ipsume koler sit denima astebus daname lovera don yakamare dimasa qm sant porem ipsume denima ustebus daname lovera dono pakama dalaman manaada diantarakita bias begitu.</a:t>
            </a:r>
          </a:p>
          <a:p>
            <a:pPr algn="ctr">
              <a:lnSpc>
                <a:spcPct val="150000"/>
              </a:lnSpc>
            </a:pPr>
            <a:r>
              <a:rPr lang="en-US" sz="1266">
                <a:solidFill>
                  <a:schemeClr val="bg1">
                    <a:lumMod val="50000"/>
                  </a:schemeClr>
                </a:solidFill>
                <a:latin charset="0" panose="02020603050405020304" pitchFamily="18" typeface="Times New Roman"/>
                <a:ea charset="-122" panose="020b0503020204020204" pitchFamily="34" typeface="微软雅黑"/>
                <a:cs charset="0" panose="020b0303030202020304" pitchFamily="34" typeface="Clear Sans Light"/>
                <a:sym charset="0" panose="02020603050405020304" pitchFamily="18" typeface="Times New Roman"/>
              </a:rPr>
              <a:t>Dan manakalaadasebuahpercakapan yang bias dijadikan bahanpertimbangan apapun.</a:t>
            </a:r>
          </a:p>
        </p:txBody>
      </p:sp>
      <p:grpSp>
        <p:nvGrpSpPr>
          <p:cNvPr id="5" name="Group 4"/>
          <p:cNvGrpSpPr/>
          <p:nvPr/>
        </p:nvGrpSpPr>
        <p:grpSpPr>
          <a:xfrm>
            <a:off x="2549860" y="2176933"/>
            <a:ext cx="1308134" cy="1262166"/>
            <a:chOff x="2417443" y="2093196"/>
            <a:chExt cx="1240373" cy="1196786"/>
          </a:xfrm>
        </p:grpSpPr>
        <p:grpSp>
          <p:nvGrpSpPr>
            <p:cNvPr id="38" name="Group 2393"/>
            <p:cNvGrpSpPr/>
            <p:nvPr/>
          </p:nvGrpSpPr>
          <p:grpSpPr>
            <a:xfrm>
              <a:off x="2417443" y="2093196"/>
              <a:ext cx="1240373" cy="962471"/>
              <a:chExt cx="2614609" cy="2028814"/>
            </a:xfrm>
            <a:solidFill>
              <a:srgbClr val="B2D235"/>
            </a:solidFill>
          </p:grpSpPr>
          <p:sp>
            <p:nvSpPr>
              <p:cNvPr id="39" name="Shape 2391"/>
              <p:cNvSpPr/>
              <p:nvPr/>
            </p:nvSpPr>
            <p:spPr>
              <a:xfrm>
                <a:off x="1217268" y="1172184"/>
                <a:ext cx="841747" cy="325777"/>
              </a:xfrm>
              <a:custGeom>
                <a:cxnLst>
                  <a:cxn ang="0">
                    <a:pos x="wd2" y="hd2"/>
                  </a:cxn>
                  <a:cxn ang="5400000">
                    <a:pos x="wd2" y="hd2"/>
                  </a:cxn>
                  <a:cxn ang="10800000">
                    <a:pos x="wd2" y="hd2"/>
                  </a:cxn>
                  <a:cxn ang="16200000">
                    <a:pos x="wd2" y="hd2"/>
                  </a:cxn>
                </a:cxnLst>
                <a:rect b="b" l="0" r="r" t="0"/>
                <a:pathLst>
                  <a:path extrusionOk="0" h="20708" w="21216">
                    <a:moveTo>
                      <a:pt x="1330" y="19753"/>
                    </a:moveTo>
                    <a:cubicBezTo>
                      <a:pt x="2564" y="21600"/>
                      <a:pt x="4162" y="20692"/>
                      <a:pt x="4961" y="17693"/>
                    </a:cubicBezTo>
                    <a:lnTo>
                      <a:pt x="5011" y="17511"/>
                    </a:lnTo>
                    <a:lnTo>
                      <a:pt x="21216" y="4080"/>
                    </a:lnTo>
                    <a:lnTo>
                      <a:pt x="20841" y="0"/>
                    </a:lnTo>
                    <a:lnTo>
                      <a:pt x="4098" y="7952"/>
                    </a:lnTo>
                    <a:cubicBezTo>
                      <a:pt x="2812" y="6028"/>
                      <a:pt x="1144" y="7103"/>
                      <a:pt x="382" y="10348"/>
                    </a:cubicBezTo>
                    <a:cubicBezTo>
                      <a:pt x="-384" y="13604"/>
                      <a:pt x="39" y="17822"/>
                      <a:pt x="1330" y="19753"/>
                    </a:cubicBezTo>
                    <a:cubicBezTo>
                      <a:pt x="1330" y="19753"/>
                      <a:pt x="1330" y="19753"/>
                      <a:pt x="1330" y="19753"/>
                    </a:cubicBezTo>
                    <a:close/>
                  </a:path>
                </a:pathLst>
              </a:custGeom>
              <a:solidFill>
                <a:schemeClr val="accent1"/>
              </a:solidFill>
              <a:ln cap="flat" w="12700">
                <a:noFill/>
                <a:miter lim="400000"/>
              </a:ln>
              <a:effectLst/>
            </p:spPr>
            <p:txBody>
              <a:bodyPr anchor="ctr" bIns="40181" lIns="40181" numCol="1" rIns="40181" tIns="40181" wrap="square">
                <a:noAutofit/>
              </a:bodyPr>
              <a:lstStyle/>
              <a:p>
                <a:pPr lvl="0">
                  <a:defRPr sz="3200">
                    <a:solidFill>
                      <a:srgbClr val="FFFFFF"/>
                    </a:solidFill>
                    <a:latin typeface="Helvetica Light"/>
                    <a:ea typeface="Helvetica Light"/>
                    <a:cs typeface="Helvetica Light"/>
                    <a:sym typeface="Helvetica Light"/>
                  </a:defRPr>
                </a:pPr>
                <a:endParaRPr sz="3375">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40" name="Shape 2392"/>
              <p:cNvSpPr/>
              <p:nvPr/>
            </p:nvSpPr>
            <p:spPr>
              <a:xfrm>
                <a:off x="0" y="0"/>
                <a:ext cx="2614610" cy="2028815"/>
              </a:xfrm>
              <a:custGeom>
                <a:cxnLst>
                  <a:cxn ang="0">
                    <a:pos x="wd2" y="hd2"/>
                  </a:cxn>
                  <a:cxn ang="5400000">
                    <a:pos x="wd2" y="hd2"/>
                  </a:cxn>
                  <a:cxn ang="10800000">
                    <a:pos x="wd2" y="hd2"/>
                  </a:cxn>
                  <a:cxn ang="16200000">
                    <a:pos x="wd2" y="hd2"/>
                  </a:cxn>
                </a:cxnLst>
                <a:rect b="b" l="0" r="r" t="0"/>
                <a:pathLst>
                  <a:path extrusionOk="0" h="21600" w="21600">
                    <a:moveTo>
                      <a:pt x="10801" y="0"/>
                    </a:moveTo>
                    <a:cubicBezTo>
                      <a:pt x="4845" y="0"/>
                      <a:pt x="0" y="6244"/>
                      <a:pt x="0" y="13917"/>
                    </a:cubicBezTo>
                    <a:cubicBezTo>
                      <a:pt x="0" y="16592"/>
                      <a:pt x="592" y="19193"/>
                      <a:pt x="1714" y="21439"/>
                    </a:cubicBezTo>
                    <a:lnTo>
                      <a:pt x="1794" y="21600"/>
                    </a:lnTo>
                    <a:lnTo>
                      <a:pt x="3127" y="21600"/>
                    </a:lnTo>
                    <a:lnTo>
                      <a:pt x="4906" y="19306"/>
                    </a:lnTo>
                    <a:lnTo>
                      <a:pt x="4061" y="18215"/>
                    </a:lnTo>
                    <a:lnTo>
                      <a:pt x="2388" y="20369"/>
                    </a:lnTo>
                    <a:lnTo>
                      <a:pt x="2326" y="20233"/>
                    </a:lnTo>
                    <a:cubicBezTo>
                      <a:pt x="1460" y="18314"/>
                      <a:pt x="1004" y="16131"/>
                      <a:pt x="1004" y="13917"/>
                    </a:cubicBezTo>
                    <a:cubicBezTo>
                      <a:pt x="1004" y="13853"/>
                      <a:pt x="1005" y="13791"/>
                      <a:pt x="1009" y="13726"/>
                    </a:cubicBezTo>
                    <a:lnTo>
                      <a:pt x="1018" y="13477"/>
                    </a:lnTo>
                    <a:lnTo>
                      <a:pt x="3260" y="13477"/>
                    </a:lnTo>
                    <a:lnTo>
                      <a:pt x="3260" y="11934"/>
                    </a:lnTo>
                    <a:lnTo>
                      <a:pt x="1134" y="11932"/>
                    </a:lnTo>
                    <a:lnTo>
                      <a:pt x="1152" y="11789"/>
                    </a:lnTo>
                    <a:cubicBezTo>
                      <a:pt x="1424" y="9725"/>
                      <a:pt x="2099" y="7766"/>
                      <a:pt x="3102" y="6124"/>
                    </a:cubicBezTo>
                    <a:lnTo>
                      <a:pt x="3168" y="6015"/>
                    </a:lnTo>
                    <a:lnTo>
                      <a:pt x="4705" y="8001"/>
                    </a:lnTo>
                    <a:lnTo>
                      <a:pt x="5553" y="6910"/>
                    </a:lnTo>
                    <a:lnTo>
                      <a:pt x="3975" y="4872"/>
                    </a:lnTo>
                    <a:lnTo>
                      <a:pt x="4043" y="4787"/>
                    </a:lnTo>
                    <a:cubicBezTo>
                      <a:pt x="5749" y="2693"/>
                      <a:pt x="7985" y="1462"/>
                      <a:pt x="10343" y="1321"/>
                    </a:cubicBezTo>
                    <a:lnTo>
                      <a:pt x="10440" y="1314"/>
                    </a:lnTo>
                    <a:lnTo>
                      <a:pt x="10440" y="4558"/>
                    </a:lnTo>
                    <a:lnTo>
                      <a:pt x="11636" y="4558"/>
                    </a:lnTo>
                    <a:lnTo>
                      <a:pt x="11638" y="1339"/>
                    </a:lnTo>
                    <a:lnTo>
                      <a:pt x="11740" y="1353"/>
                    </a:lnTo>
                    <a:cubicBezTo>
                      <a:pt x="13868" y="1614"/>
                      <a:pt x="15830" y="2746"/>
                      <a:pt x="17421" y="4630"/>
                    </a:cubicBezTo>
                    <a:lnTo>
                      <a:pt x="17492" y="4715"/>
                    </a:lnTo>
                    <a:lnTo>
                      <a:pt x="15950" y="6705"/>
                    </a:lnTo>
                    <a:lnTo>
                      <a:pt x="16799" y="7793"/>
                    </a:lnTo>
                    <a:lnTo>
                      <a:pt x="18323" y="5832"/>
                    </a:lnTo>
                    <a:lnTo>
                      <a:pt x="18388" y="5935"/>
                    </a:lnTo>
                    <a:cubicBezTo>
                      <a:pt x="19451" y="7613"/>
                      <a:pt x="20163" y="9638"/>
                      <a:pt x="20448" y="11789"/>
                    </a:cubicBezTo>
                    <a:lnTo>
                      <a:pt x="20466" y="11932"/>
                    </a:lnTo>
                    <a:lnTo>
                      <a:pt x="18419" y="11932"/>
                    </a:lnTo>
                    <a:lnTo>
                      <a:pt x="18419" y="13475"/>
                    </a:lnTo>
                    <a:lnTo>
                      <a:pt x="20582" y="13477"/>
                    </a:lnTo>
                    <a:lnTo>
                      <a:pt x="20589" y="13710"/>
                    </a:lnTo>
                    <a:cubicBezTo>
                      <a:pt x="20595" y="13791"/>
                      <a:pt x="20596" y="13853"/>
                      <a:pt x="20596" y="13917"/>
                    </a:cubicBezTo>
                    <a:cubicBezTo>
                      <a:pt x="20596" y="16138"/>
                      <a:pt x="20135" y="18333"/>
                      <a:pt x="19260" y="20260"/>
                    </a:cubicBezTo>
                    <a:lnTo>
                      <a:pt x="19203" y="20385"/>
                    </a:lnTo>
                    <a:lnTo>
                      <a:pt x="17426" y="18388"/>
                    </a:lnTo>
                    <a:lnTo>
                      <a:pt x="16641" y="19550"/>
                    </a:lnTo>
                    <a:lnTo>
                      <a:pt x="18460" y="21600"/>
                    </a:lnTo>
                    <a:lnTo>
                      <a:pt x="19804" y="21600"/>
                    </a:lnTo>
                    <a:lnTo>
                      <a:pt x="19886" y="21439"/>
                    </a:lnTo>
                    <a:cubicBezTo>
                      <a:pt x="21008" y="19197"/>
                      <a:pt x="21600" y="16594"/>
                      <a:pt x="21600" y="13917"/>
                    </a:cubicBezTo>
                    <a:cubicBezTo>
                      <a:pt x="21600" y="6244"/>
                      <a:pt x="16755" y="0"/>
                      <a:pt x="10801" y="0"/>
                    </a:cubicBezTo>
                    <a:cubicBezTo>
                      <a:pt x="10801" y="0"/>
                      <a:pt x="10801" y="0"/>
                      <a:pt x="10801" y="0"/>
                    </a:cubicBezTo>
                    <a:close/>
                  </a:path>
                </a:pathLst>
              </a:custGeom>
              <a:solidFill>
                <a:schemeClr val="accent1"/>
              </a:solidFill>
              <a:ln cap="flat" w="12700">
                <a:noFill/>
                <a:miter lim="400000"/>
              </a:ln>
              <a:effectLst/>
            </p:spPr>
            <p:txBody>
              <a:bodyPr anchor="ctr" bIns="40181" lIns="40181" numCol="1" rIns="40181" tIns="40181" wrap="square">
                <a:noAutofit/>
              </a:bodyPr>
              <a:lstStyle/>
              <a:p>
                <a:pPr lvl="0">
                  <a:defRPr sz="3200">
                    <a:solidFill>
                      <a:srgbClr val="FFFFFF"/>
                    </a:solidFill>
                    <a:latin typeface="Helvetica Light"/>
                    <a:ea typeface="Helvetica Light"/>
                    <a:cs typeface="Helvetica Light"/>
                    <a:sym typeface="Helvetica Light"/>
                  </a:defRPr>
                </a:pPr>
                <a:endParaRPr sz="3375">
                  <a:latin charset="0" panose="02020603050405020304" pitchFamily="18" typeface="Times New Roman"/>
                  <a:ea charset="-122" panose="020b0503020204020204" pitchFamily="34" typeface="微软雅黑"/>
                  <a:sym charset="0" panose="02020603050405020304" pitchFamily="18" typeface="Times New Roman"/>
                </a:endParaRPr>
              </a:p>
            </p:txBody>
          </p:sp>
        </p:grpSp>
        <p:sp>
          <p:nvSpPr>
            <p:cNvPr id="41" name="Text Placeholder 2"/>
            <p:cNvSpPr txBox="1"/>
            <p:nvPr/>
          </p:nvSpPr>
          <p:spPr>
            <a:xfrm>
              <a:off x="2590949" y="2994707"/>
              <a:ext cx="908681" cy="295275"/>
            </a:xfrm>
            <a:prstGeom prst="rect">
              <a:avLst/>
            </a:prstGeom>
            <a:noFill/>
          </p:spPr>
          <p:txBody>
            <a:bodyPr anchor="ctr" bIns="48218" lIns="96435" rIns="96435" rtlCol="0" tIns="48218" vert="horz">
              <a:noAutofit/>
            </a:bodyPr>
            <a:lstStyle>
              <a:defPPr>
                <a:defRPr lang="en-US"/>
              </a:defPPr>
              <a:lvl1pPr algn="ctr" defTabSz="914377" eaLnBrk="1" hangingPunct="1" latinLnBrk="0" marL="0" rtl="0">
                <a:defRPr kern="1200" sz="1200">
                  <a:solidFill>
                    <a:schemeClr val="tx1">
                      <a:tint val="75000"/>
                    </a:schemeClr>
                  </a:solidFill>
                  <a:latin typeface="+mn-lt"/>
                  <a:ea typeface="+mn-ea"/>
                  <a:cs typeface="+mn-cs"/>
                </a:defRPr>
              </a:lvl1pPr>
              <a:lvl2pPr algn="l" defTabSz="914377" eaLnBrk="1" hangingPunct="1" latinLnBrk="0" marL="457189" rtl="0">
                <a:defRPr kern="1200" sz="1800">
                  <a:solidFill>
                    <a:schemeClr val="tx1"/>
                  </a:solidFill>
                  <a:latin typeface="+mn-lt"/>
                  <a:ea typeface="+mn-ea"/>
                  <a:cs typeface="+mn-cs"/>
                </a:defRPr>
              </a:lvl2pPr>
              <a:lvl3pPr algn="l" defTabSz="914377" eaLnBrk="1" hangingPunct="1" latinLnBrk="0" marL="914377" rtl="0">
                <a:defRPr kern="1200" sz="1800">
                  <a:solidFill>
                    <a:schemeClr val="tx1"/>
                  </a:solidFill>
                  <a:latin typeface="+mn-lt"/>
                  <a:ea typeface="+mn-ea"/>
                  <a:cs typeface="+mn-cs"/>
                </a:defRPr>
              </a:lvl3pPr>
              <a:lvl4pPr algn="l" defTabSz="914377" eaLnBrk="1" hangingPunct="1" latinLnBrk="0" marL="1371566" rtl="0">
                <a:defRPr kern="1200" sz="1800">
                  <a:solidFill>
                    <a:schemeClr val="tx1"/>
                  </a:solidFill>
                  <a:latin typeface="+mn-lt"/>
                  <a:ea typeface="+mn-ea"/>
                  <a:cs typeface="+mn-cs"/>
                </a:defRPr>
              </a:lvl4pPr>
              <a:lvl5pPr algn="l" defTabSz="914377" eaLnBrk="1" hangingPunct="1" latinLnBrk="0" marL="1828754" rtl="0">
                <a:defRPr kern="1200" sz="1800">
                  <a:solidFill>
                    <a:schemeClr val="tx1"/>
                  </a:solidFill>
                  <a:latin typeface="+mn-lt"/>
                  <a:ea typeface="+mn-ea"/>
                  <a:cs typeface="+mn-cs"/>
                </a:defRPr>
              </a:lvl5pPr>
              <a:lvl6pPr algn="l" defTabSz="914377" eaLnBrk="1" hangingPunct="1" latinLnBrk="0" marL="2285943" rtl="0">
                <a:defRPr kern="1200" sz="1800">
                  <a:solidFill>
                    <a:schemeClr val="tx1"/>
                  </a:solidFill>
                  <a:latin typeface="+mn-lt"/>
                  <a:ea typeface="+mn-ea"/>
                  <a:cs typeface="+mn-cs"/>
                </a:defRPr>
              </a:lvl6pPr>
              <a:lvl7pPr algn="l" defTabSz="914377" eaLnBrk="1" hangingPunct="1" latinLnBrk="0" marL="2743131" rtl="0">
                <a:defRPr kern="1200" sz="1800">
                  <a:solidFill>
                    <a:schemeClr val="tx1"/>
                  </a:solidFill>
                  <a:latin typeface="+mn-lt"/>
                  <a:ea typeface="+mn-ea"/>
                  <a:cs typeface="+mn-cs"/>
                </a:defRPr>
              </a:lvl7pPr>
              <a:lvl8pPr algn="l" defTabSz="914377" eaLnBrk="1" hangingPunct="1" latinLnBrk="0" marL="3200320" rtl="0">
                <a:defRPr kern="1200" sz="1800">
                  <a:solidFill>
                    <a:schemeClr val="tx1"/>
                  </a:solidFill>
                  <a:latin typeface="+mn-lt"/>
                  <a:ea typeface="+mn-ea"/>
                  <a:cs typeface="+mn-cs"/>
                </a:defRPr>
              </a:lvl8pPr>
              <a:lvl9pPr algn="l" defTabSz="914377" eaLnBrk="1" hangingPunct="1" latinLnBrk="0" marL="3657509" rtl="0">
                <a:defRPr kern="1200" sz="1800">
                  <a:solidFill>
                    <a:schemeClr val="tx1"/>
                  </a:solidFill>
                  <a:latin typeface="+mn-lt"/>
                  <a:ea typeface="+mn-ea"/>
                  <a:cs typeface="+mn-cs"/>
                </a:defRPr>
              </a:lvl9pPr>
            </a:lstStyle>
            <a:p>
              <a:r>
                <a:rPr b="1" lang="en-GB" sz="1898">
                  <a:latin charset="0" panose="02020603050405020304" pitchFamily="18" typeface="Times New Roman"/>
                  <a:ea charset="-122" panose="020b0503020204020204" pitchFamily="34" typeface="微软雅黑"/>
                  <a:cs charset="0" panose="020b0606030504020204" pitchFamily="34" typeface="Open Sans"/>
                  <a:sym charset="0" panose="02020603050405020304" pitchFamily="18" typeface="Times New Roman"/>
                </a:rPr>
                <a:t>80%</a:t>
              </a:r>
            </a:p>
          </p:txBody>
        </p:sp>
      </p:grpSp>
      <p:grpSp>
        <p:nvGrpSpPr>
          <p:cNvPr id="7" name="Group 6"/>
          <p:cNvGrpSpPr/>
          <p:nvPr/>
        </p:nvGrpSpPr>
        <p:grpSpPr>
          <a:xfrm>
            <a:off x="9065148" y="2176933"/>
            <a:ext cx="1308134" cy="1262166"/>
            <a:chOff x="8595240" y="2093196"/>
            <a:chExt cx="1240373" cy="1196786"/>
          </a:xfrm>
        </p:grpSpPr>
        <p:grpSp>
          <p:nvGrpSpPr>
            <p:cNvPr id="44" name="Group 2393"/>
            <p:cNvGrpSpPr/>
            <p:nvPr/>
          </p:nvGrpSpPr>
          <p:grpSpPr>
            <a:xfrm>
              <a:off x="8595240" y="2093196"/>
              <a:ext cx="1240373" cy="962471"/>
              <a:chExt cx="2614609" cy="2028814"/>
            </a:xfrm>
            <a:solidFill>
              <a:srgbClr val="00BBD6"/>
            </a:solidFill>
          </p:grpSpPr>
          <p:sp>
            <p:nvSpPr>
              <p:cNvPr id="46" name="Shape 2391"/>
              <p:cNvSpPr/>
              <p:nvPr/>
            </p:nvSpPr>
            <p:spPr>
              <a:xfrm>
                <a:off x="1217268" y="1172184"/>
                <a:ext cx="841747" cy="325777"/>
              </a:xfrm>
              <a:custGeom>
                <a:cxnLst>
                  <a:cxn ang="0">
                    <a:pos x="wd2" y="hd2"/>
                  </a:cxn>
                  <a:cxn ang="5400000">
                    <a:pos x="wd2" y="hd2"/>
                  </a:cxn>
                  <a:cxn ang="10800000">
                    <a:pos x="wd2" y="hd2"/>
                  </a:cxn>
                  <a:cxn ang="16200000">
                    <a:pos x="wd2" y="hd2"/>
                  </a:cxn>
                </a:cxnLst>
                <a:rect b="b" l="0" r="r" t="0"/>
                <a:pathLst>
                  <a:path extrusionOk="0" h="20708" w="21216">
                    <a:moveTo>
                      <a:pt x="1330" y="19753"/>
                    </a:moveTo>
                    <a:cubicBezTo>
                      <a:pt x="2564" y="21600"/>
                      <a:pt x="4162" y="20692"/>
                      <a:pt x="4961" y="17693"/>
                    </a:cubicBezTo>
                    <a:lnTo>
                      <a:pt x="5011" y="17511"/>
                    </a:lnTo>
                    <a:lnTo>
                      <a:pt x="21216" y="4080"/>
                    </a:lnTo>
                    <a:lnTo>
                      <a:pt x="20841" y="0"/>
                    </a:lnTo>
                    <a:lnTo>
                      <a:pt x="4098" y="7952"/>
                    </a:lnTo>
                    <a:cubicBezTo>
                      <a:pt x="2812" y="6028"/>
                      <a:pt x="1144" y="7103"/>
                      <a:pt x="382" y="10348"/>
                    </a:cubicBezTo>
                    <a:cubicBezTo>
                      <a:pt x="-384" y="13604"/>
                      <a:pt x="39" y="17822"/>
                      <a:pt x="1330" y="19753"/>
                    </a:cubicBezTo>
                    <a:cubicBezTo>
                      <a:pt x="1330" y="19753"/>
                      <a:pt x="1330" y="19753"/>
                      <a:pt x="1330" y="19753"/>
                    </a:cubicBezTo>
                    <a:close/>
                  </a:path>
                </a:pathLst>
              </a:custGeom>
              <a:solidFill>
                <a:schemeClr val="accent3"/>
              </a:solidFill>
              <a:ln cap="flat" w="12700">
                <a:noFill/>
                <a:miter lim="400000"/>
              </a:ln>
              <a:effectLst/>
            </p:spPr>
            <p:txBody>
              <a:bodyPr anchor="ctr" bIns="40181" lIns="40181" numCol="1" rIns="40181" tIns="40181" wrap="square">
                <a:noAutofit/>
              </a:bodyPr>
              <a:lstStyle/>
              <a:p>
                <a:pPr lvl="0">
                  <a:defRPr sz="3200">
                    <a:solidFill>
                      <a:srgbClr val="FFFFFF"/>
                    </a:solidFill>
                    <a:latin typeface="Helvetica Light"/>
                    <a:ea typeface="Helvetica Light"/>
                    <a:cs typeface="Helvetica Light"/>
                    <a:sym typeface="Helvetica Light"/>
                  </a:defRPr>
                </a:pPr>
                <a:endParaRPr sz="3375">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47" name="Shape 2392"/>
              <p:cNvSpPr/>
              <p:nvPr/>
            </p:nvSpPr>
            <p:spPr>
              <a:xfrm>
                <a:off x="0" y="0"/>
                <a:ext cx="2614610" cy="2028815"/>
              </a:xfrm>
              <a:custGeom>
                <a:cxnLst>
                  <a:cxn ang="0">
                    <a:pos x="wd2" y="hd2"/>
                  </a:cxn>
                  <a:cxn ang="5400000">
                    <a:pos x="wd2" y="hd2"/>
                  </a:cxn>
                  <a:cxn ang="10800000">
                    <a:pos x="wd2" y="hd2"/>
                  </a:cxn>
                  <a:cxn ang="16200000">
                    <a:pos x="wd2" y="hd2"/>
                  </a:cxn>
                </a:cxnLst>
                <a:rect b="b" l="0" r="r" t="0"/>
                <a:pathLst>
                  <a:path extrusionOk="0" h="21600" w="21600">
                    <a:moveTo>
                      <a:pt x="10801" y="0"/>
                    </a:moveTo>
                    <a:cubicBezTo>
                      <a:pt x="4845" y="0"/>
                      <a:pt x="0" y="6244"/>
                      <a:pt x="0" y="13917"/>
                    </a:cubicBezTo>
                    <a:cubicBezTo>
                      <a:pt x="0" y="16592"/>
                      <a:pt x="592" y="19193"/>
                      <a:pt x="1714" y="21439"/>
                    </a:cubicBezTo>
                    <a:lnTo>
                      <a:pt x="1794" y="21600"/>
                    </a:lnTo>
                    <a:lnTo>
                      <a:pt x="3127" y="21600"/>
                    </a:lnTo>
                    <a:lnTo>
                      <a:pt x="4906" y="19306"/>
                    </a:lnTo>
                    <a:lnTo>
                      <a:pt x="4061" y="18215"/>
                    </a:lnTo>
                    <a:lnTo>
                      <a:pt x="2388" y="20369"/>
                    </a:lnTo>
                    <a:lnTo>
                      <a:pt x="2326" y="20233"/>
                    </a:lnTo>
                    <a:cubicBezTo>
                      <a:pt x="1460" y="18314"/>
                      <a:pt x="1004" y="16131"/>
                      <a:pt x="1004" y="13917"/>
                    </a:cubicBezTo>
                    <a:cubicBezTo>
                      <a:pt x="1004" y="13853"/>
                      <a:pt x="1005" y="13791"/>
                      <a:pt x="1009" y="13726"/>
                    </a:cubicBezTo>
                    <a:lnTo>
                      <a:pt x="1018" y="13477"/>
                    </a:lnTo>
                    <a:lnTo>
                      <a:pt x="3260" y="13477"/>
                    </a:lnTo>
                    <a:lnTo>
                      <a:pt x="3260" y="11934"/>
                    </a:lnTo>
                    <a:lnTo>
                      <a:pt x="1134" y="11932"/>
                    </a:lnTo>
                    <a:lnTo>
                      <a:pt x="1152" y="11789"/>
                    </a:lnTo>
                    <a:cubicBezTo>
                      <a:pt x="1424" y="9725"/>
                      <a:pt x="2099" y="7766"/>
                      <a:pt x="3102" y="6124"/>
                    </a:cubicBezTo>
                    <a:lnTo>
                      <a:pt x="3168" y="6015"/>
                    </a:lnTo>
                    <a:lnTo>
                      <a:pt x="4705" y="8001"/>
                    </a:lnTo>
                    <a:lnTo>
                      <a:pt x="5553" y="6910"/>
                    </a:lnTo>
                    <a:lnTo>
                      <a:pt x="3975" y="4872"/>
                    </a:lnTo>
                    <a:lnTo>
                      <a:pt x="4043" y="4787"/>
                    </a:lnTo>
                    <a:cubicBezTo>
                      <a:pt x="5749" y="2693"/>
                      <a:pt x="7985" y="1462"/>
                      <a:pt x="10343" y="1321"/>
                    </a:cubicBezTo>
                    <a:lnTo>
                      <a:pt x="10440" y="1314"/>
                    </a:lnTo>
                    <a:lnTo>
                      <a:pt x="10440" y="4558"/>
                    </a:lnTo>
                    <a:lnTo>
                      <a:pt x="11636" y="4558"/>
                    </a:lnTo>
                    <a:lnTo>
                      <a:pt x="11638" y="1339"/>
                    </a:lnTo>
                    <a:lnTo>
                      <a:pt x="11740" y="1353"/>
                    </a:lnTo>
                    <a:cubicBezTo>
                      <a:pt x="13868" y="1614"/>
                      <a:pt x="15830" y="2746"/>
                      <a:pt x="17421" y="4630"/>
                    </a:cubicBezTo>
                    <a:lnTo>
                      <a:pt x="17492" y="4715"/>
                    </a:lnTo>
                    <a:lnTo>
                      <a:pt x="15950" y="6705"/>
                    </a:lnTo>
                    <a:lnTo>
                      <a:pt x="16799" y="7793"/>
                    </a:lnTo>
                    <a:lnTo>
                      <a:pt x="18323" y="5832"/>
                    </a:lnTo>
                    <a:lnTo>
                      <a:pt x="18388" y="5935"/>
                    </a:lnTo>
                    <a:cubicBezTo>
                      <a:pt x="19451" y="7613"/>
                      <a:pt x="20163" y="9638"/>
                      <a:pt x="20448" y="11789"/>
                    </a:cubicBezTo>
                    <a:lnTo>
                      <a:pt x="20466" y="11932"/>
                    </a:lnTo>
                    <a:lnTo>
                      <a:pt x="18419" y="11932"/>
                    </a:lnTo>
                    <a:lnTo>
                      <a:pt x="18419" y="13475"/>
                    </a:lnTo>
                    <a:lnTo>
                      <a:pt x="20582" y="13477"/>
                    </a:lnTo>
                    <a:lnTo>
                      <a:pt x="20589" y="13710"/>
                    </a:lnTo>
                    <a:cubicBezTo>
                      <a:pt x="20595" y="13791"/>
                      <a:pt x="20596" y="13853"/>
                      <a:pt x="20596" y="13917"/>
                    </a:cubicBezTo>
                    <a:cubicBezTo>
                      <a:pt x="20596" y="16138"/>
                      <a:pt x="20135" y="18333"/>
                      <a:pt x="19260" y="20260"/>
                    </a:cubicBezTo>
                    <a:lnTo>
                      <a:pt x="19203" y="20385"/>
                    </a:lnTo>
                    <a:lnTo>
                      <a:pt x="17426" y="18388"/>
                    </a:lnTo>
                    <a:lnTo>
                      <a:pt x="16641" y="19550"/>
                    </a:lnTo>
                    <a:lnTo>
                      <a:pt x="18460" y="21600"/>
                    </a:lnTo>
                    <a:lnTo>
                      <a:pt x="19804" y="21600"/>
                    </a:lnTo>
                    <a:lnTo>
                      <a:pt x="19886" y="21439"/>
                    </a:lnTo>
                    <a:cubicBezTo>
                      <a:pt x="21008" y="19197"/>
                      <a:pt x="21600" y="16594"/>
                      <a:pt x="21600" y="13917"/>
                    </a:cubicBezTo>
                    <a:cubicBezTo>
                      <a:pt x="21600" y="6244"/>
                      <a:pt x="16755" y="0"/>
                      <a:pt x="10801" y="0"/>
                    </a:cubicBezTo>
                    <a:cubicBezTo>
                      <a:pt x="10801" y="0"/>
                      <a:pt x="10801" y="0"/>
                      <a:pt x="10801" y="0"/>
                    </a:cubicBezTo>
                    <a:close/>
                  </a:path>
                </a:pathLst>
              </a:custGeom>
              <a:solidFill>
                <a:schemeClr val="accent3"/>
              </a:solidFill>
              <a:ln cap="flat" w="12700">
                <a:noFill/>
                <a:miter lim="400000"/>
              </a:ln>
              <a:effectLst/>
            </p:spPr>
            <p:txBody>
              <a:bodyPr anchor="ctr" bIns="40181" lIns="40181" numCol="1" rIns="40181" tIns="40181" wrap="square">
                <a:noAutofit/>
              </a:bodyPr>
              <a:lstStyle/>
              <a:p>
                <a:pPr lvl="0">
                  <a:defRPr sz="3200">
                    <a:solidFill>
                      <a:srgbClr val="FFFFFF"/>
                    </a:solidFill>
                    <a:latin typeface="Helvetica Light"/>
                    <a:ea typeface="Helvetica Light"/>
                    <a:cs typeface="Helvetica Light"/>
                    <a:sym typeface="Helvetica Light"/>
                  </a:defRPr>
                </a:pPr>
                <a:endParaRPr sz="3375">
                  <a:latin charset="0" panose="02020603050405020304" pitchFamily="18" typeface="Times New Roman"/>
                  <a:ea charset="-122" panose="020b0503020204020204" pitchFamily="34" typeface="微软雅黑"/>
                  <a:sym charset="0" panose="02020603050405020304" pitchFamily="18" typeface="Times New Roman"/>
                </a:endParaRPr>
              </a:p>
            </p:txBody>
          </p:sp>
        </p:grpSp>
        <p:sp>
          <p:nvSpPr>
            <p:cNvPr id="45" name="Text Placeholder 2"/>
            <p:cNvSpPr txBox="1"/>
            <p:nvPr/>
          </p:nvSpPr>
          <p:spPr>
            <a:xfrm>
              <a:off x="8768746" y="2994707"/>
              <a:ext cx="908681" cy="295275"/>
            </a:xfrm>
            <a:prstGeom prst="rect">
              <a:avLst/>
            </a:prstGeom>
            <a:noFill/>
          </p:spPr>
          <p:txBody>
            <a:bodyPr anchor="ctr" bIns="48218" lIns="96435" rIns="96435" rtlCol="0" tIns="48218" vert="horz">
              <a:noAutofit/>
            </a:bodyPr>
            <a:lstStyle>
              <a:defPPr>
                <a:defRPr lang="en-US"/>
              </a:defPPr>
              <a:lvl1pPr algn="ctr" defTabSz="914377" eaLnBrk="1" hangingPunct="1" latinLnBrk="0" marL="0" rtl="0">
                <a:defRPr kern="1200" sz="1200">
                  <a:solidFill>
                    <a:schemeClr val="tx1">
                      <a:tint val="75000"/>
                    </a:schemeClr>
                  </a:solidFill>
                  <a:latin typeface="+mn-lt"/>
                  <a:ea typeface="+mn-ea"/>
                  <a:cs typeface="+mn-cs"/>
                </a:defRPr>
              </a:lvl1pPr>
              <a:lvl2pPr algn="l" defTabSz="914377" eaLnBrk="1" hangingPunct="1" latinLnBrk="0" marL="457189" rtl="0">
                <a:defRPr kern="1200" sz="1800">
                  <a:solidFill>
                    <a:schemeClr val="tx1"/>
                  </a:solidFill>
                  <a:latin typeface="+mn-lt"/>
                  <a:ea typeface="+mn-ea"/>
                  <a:cs typeface="+mn-cs"/>
                </a:defRPr>
              </a:lvl2pPr>
              <a:lvl3pPr algn="l" defTabSz="914377" eaLnBrk="1" hangingPunct="1" latinLnBrk="0" marL="914377" rtl="0">
                <a:defRPr kern="1200" sz="1800">
                  <a:solidFill>
                    <a:schemeClr val="tx1"/>
                  </a:solidFill>
                  <a:latin typeface="+mn-lt"/>
                  <a:ea typeface="+mn-ea"/>
                  <a:cs typeface="+mn-cs"/>
                </a:defRPr>
              </a:lvl3pPr>
              <a:lvl4pPr algn="l" defTabSz="914377" eaLnBrk="1" hangingPunct="1" latinLnBrk="0" marL="1371566" rtl="0">
                <a:defRPr kern="1200" sz="1800">
                  <a:solidFill>
                    <a:schemeClr val="tx1"/>
                  </a:solidFill>
                  <a:latin typeface="+mn-lt"/>
                  <a:ea typeface="+mn-ea"/>
                  <a:cs typeface="+mn-cs"/>
                </a:defRPr>
              </a:lvl4pPr>
              <a:lvl5pPr algn="l" defTabSz="914377" eaLnBrk="1" hangingPunct="1" latinLnBrk="0" marL="1828754" rtl="0">
                <a:defRPr kern="1200" sz="1800">
                  <a:solidFill>
                    <a:schemeClr val="tx1"/>
                  </a:solidFill>
                  <a:latin typeface="+mn-lt"/>
                  <a:ea typeface="+mn-ea"/>
                  <a:cs typeface="+mn-cs"/>
                </a:defRPr>
              </a:lvl5pPr>
              <a:lvl6pPr algn="l" defTabSz="914377" eaLnBrk="1" hangingPunct="1" latinLnBrk="0" marL="2285943" rtl="0">
                <a:defRPr kern="1200" sz="1800">
                  <a:solidFill>
                    <a:schemeClr val="tx1"/>
                  </a:solidFill>
                  <a:latin typeface="+mn-lt"/>
                  <a:ea typeface="+mn-ea"/>
                  <a:cs typeface="+mn-cs"/>
                </a:defRPr>
              </a:lvl6pPr>
              <a:lvl7pPr algn="l" defTabSz="914377" eaLnBrk="1" hangingPunct="1" latinLnBrk="0" marL="2743131" rtl="0">
                <a:defRPr kern="1200" sz="1800">
                  <a:solidFill>
                    <a:schemeClr val="tx1"/>
                  </a:solidFill>
                  <a:latin typeface="+mn-lt"/>
                  <a:ea typeface="+mn-ea"/>
                  <a:cs typeface="+mn-cs"/>
                </a:defRPr>
              </a:lvl7pPr>
              <a:lvl8pPr algn="l" defTabSz="914377" eaLnBrk="1" hangingPunct="1" latinLnBrk="0" marL="3200320" rtl="0">
                <a:defRPr kern="1200" sz="1800">
                  <a:solidFill>
                    <a:schemeClr val="tx1"/>
                  </a:solidFill>
                  <a:latin typeface="+mn-lt"/>
                  <a:ea typeface="+mn-ea"/>
                  <a:cs typeface="+mn-cs"/>
                </a:defRPr>
              </a:lvl8pPr>
              <a:lvl9pPr algn="l" defTabSz="914377" eaLnBrk="1" hangingPunct="1" latinLnBrk="0" marL="3657509" rtl="0">
                <a:defRPr kern="1200" sz="1800">
                  <a:solidFill>
                    <a:schemeClr val="tx1"/>
                  </a:solidFill>
                  <a:latin typeface="+mn-lt"/>
                  <a:ea typeface="+mn-ea"/>
                  <a:cs typeface="+mn-cs"/>
                </a:defRPr>
              </a:lvl9pPr>
            </a:lstStyle>
            <a:p>
              <a:r>
                <a:rPr b="1" lang="en-GB" sz="1898">
                  <a:latin charset="0" panose="02020603050405020304" pitchFamily="18" typeface="Times New Roman"/>
                  <a:ea charset="-122" panose="020b0503020204020204" pitchFamily="34" typeface="微软雅黑"/>
                  <a:cs charset="0" panose="020b0606030504020204" pitchFamily="34" typeface="Open Sans"/>
                  <a:sym charset="0" panose="02020603050405020304" pitchFamily="18" typeface="Times New Roman"/>
                </a:rPr>
                <a:t>80%</a:t>
              </a:r>
            </a:p>
          </p:txBody>
        </p:sp>
      </p:grpSp>
      <p:grpSp>
        <p:nvGrpSpPr>
          <p:cNvPr id="56" name="Group 55"/>
          <p:cNvGrpSpPr/>
          <p:nvPr/>
        </p:nvGrpSpPr>
        <p:grpSpPr>
          <a:xfrm>
            <a:off x="5545428" y="1645129"/>
            <a:ext cx="1687577" cy="1628274"/>
            <a:chOff x="5257840" y="1508257"/>
            <a:chExt cx="1721186" cy="1660702"/>
          </a:xfrm>
        </p:grpSpPr>
        <p:grpSp>
          <p:nvGrpSpPr>
            <p:cNvPr id="49" name="Group 2393"/>
            <p:cNvGrpSpPr/>
            <p:nvPr/>
          </p:nvGrpSpPr>
          <p:grpSpPr>
            <a:xfrm>
              <a:off x="5257840" y="1508257"/>
              <a:ext cx="1721186" cy="1335559"/>
              <a:chExt cx="2614610" cy="2028815"/>
            </a:xfrm>
            <a:solidFill>
              <a:srgbClr val="FFC000"/>
            </a:solidFill>
          </p:grpSpPr>
          <p:sp>
            <p:nvSpPr>
              <p:cNvPr id="51" name="Shape 2391"/>
              <p:cNvSpPr/>
              <p:nvPr/>
            </p:nvSpPr>
            <p:spPr>
              <a:xfrm rot="3243678">
                <a:off x="1217268" y="1172185"/>
                <a:ext cx="841747" cy="325777"/>
              </a:xfrm>
              <a:custGeom>
                <a:cxnLst>
                  <a:cxn ang="0">
                    <a:pos x="wd2" y="hd2"/>
                  </a:cxn>
                  <a:cxn ang="5400000">
                    <a:pos x="wd2" y="hd2"/>
                  </a:cxn>
                  <a:cxn ang="10800000">
                    <a:pos x="wd2" y="hd2"/>
                  </a:cxn>
                  <a:cxn ang="16200000">
                    <a:pos x="wd2" y="hd2"/>
                  </a:cxn>
                </a:cxnLst>
                <a:rect b="b" l="0" r="r" t="0"/>
                <a:pathLst>
                  <a:path extrusionOk="0" h="20708" w="21216">
                    <a:moveTo>
                      <a:pt x="1330" y="19753"/>
                    </a:moveTo>
                    <a:cubicBezTo>
                      <a:pt x="2564" y="21600"/>
                      <a:pt x="4162" y="20692"/>
                      <a:pt x="4961" y="17693"/>
                    </a:cubicBezTo>
                    <a:lnTo>
                      <a:pt x="5011" y="17511"/>
                    </a:lnTo>
                    <a:lnTo>
                      <a:pt x="21216" y="4080"/>
                    </a:lnTo>
                    <a:lnTo>
                      <a:pt x="20841" y="0"/>
                    </a:lnTo>
                    <a:lnTo>
                      <a:pt x="4098" y="7952"/>
                    </a:lnTo>
                    <a:cubicBezTo>
                      <a:pt x="2812" y="6028"/>
                      <a:pt x="1144" y="7103"/>
                      <a:pt x="382" y="10348"/>
                    </a:cubicBezTo>
                    <a:cubicBezTo>
                      <a:pt x="-384" y="13604"/>
                      <a:pt x="39" y="17822"/>
                      <a:pt x="1330" y="19753"/>
                    </a:cubicBezTo>
                    <a:cubicBezTo>
                      <a:pt x="1330" y="19753"/>
                      <a:pt x="1330" y="19753"/>
                      <a:pt x="1330" y="19753"/>
                    </a:cubicBezTo>
                    <a:close/>
                  </a:path>
                </a:pathLst>
              </a:custGeom>
              <a:solidFill>
                <a:schemeClr val="accent2"/>
              </a:solidFill>
              <a:ln cap="flat" w="12700">
                <a:noFill/>
                <a:miter lim="400000"/>
              </a:ln>
              <a:effectLst/>
            </p:spPr>
            <p:txBody>
              <a:bodyPr anchor="ctr" bIns="40181" lIns="40181" numCol="1" rIns="40181" tIns="40181" wrap="square">
                <a:noAutofit/>
              </a:bodyPr>
              <a:lstStyle/>
              <a:p>
                <a:pPr lvl="0">
                  <a:defRPr sz="3200">
                    <a:solidFill>
                      <a:srgbClr val="FFFFFF"/>
                    </a:solidFill>
                    <a:latin typeface="Helvetica Light"/>
                    <a:ea typeface="Helvetica Light"/>
                    <a:cs typeface="Helvetica Light"/>
                    <a:sym typeface="Helvetica Light"/>
                  </a:defRPr>
                </a:pPr>
                <a:endParaRPr sz="3375">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52" name="Shape 2392"/>
              <p:cNvSpPr/>
              <p:nvPr/>
            </p:nvSpPr>
            <p:spPr>
              <a:xfrm>
                <a:off x="0" y="0"/>
                <a:ext cx="2614610" cy="2028815"/>
              </a:xfrm>
              <a:custGeom>
                <a:cxnLst>
                  <a:cxn ang="0">
                    <a:pos x="wd2" y="hd2"/>
                  </a:cxn>
                  <a:cxn ang="5400000">
                    <a:pos x="wd2" y="hd2"/>
                  </a:cxn>
                  <a:cxn ang="10800000">
                    <a:pos x="wd2" y="hd2"/>
                  </a:cxn>
                  <a:cxn ang="16200000">
                    <a:pos x="wd2" y="hd2"/>
                  </a:cxn>
                </a:cxnLst>
                <a:rect b="b" l="0" r="r" t="0"/>
                <a:pathLst>
                  <a:path extrusionOk="0" h="21600" w="21600">
                    <a:moveTo>
                      <a:pt x="10801" y="0"/>
                    </a:moveTo>
                    <a:cubicBezTo>
                      <a:pt x="4845" y="0"/>
                      <a:pt x="0" y="6244"/>
                      <a:pt x="0" y="13917"/>
                    </a:cubicBezTo>
                    <a:cubicBezTo>
                      <a:pt x="0" y="16592"/>
                      <a:pt x="592" y="19193"/>
                      <a:pt x="1714" y="21439"/>
                    </a:cubicBezTo>
                    <a:lnTo>
                      <a:pt x="1794" y="21600"/>
                    </a:lnTo>
                    <a:lnTo>
                      <a:pt x="3127" y="21600"/>
                    </a:lnTo>
                    <a:lnTo>
                      <a:pt x="4906" y="19306"/>
                    </a:lnTo>
                    <a:lnTo>
                      <a:pt x="4061" y="18215"/>
                    </a:lnTo>
                    <a:lnTo>
                      <a:pt x="2388" y="20369"/>
                    </a:lnTo>
                    <a:lnTo>
                      <a:pt x="2326" y="20233"/>
                    </a:lnTo>
                    <a:cubicBezTo>
                      <a:pt x="1460" y="18314"/>
                      <a:pt x="1004" y="16131"/>
                      <a:pt x="1004" y="13917"/>
                    </a:cubicBezTo>
                    <a:cubicBezTo>
                      <a:pt x="1004" y="13853"/>
                      <a:pt x="1005" y="13791"/>
                      <a:pt x="1009" y="13726"/>
                    </a:cubicBezTo>
                    <a:lnTo>
                      <a:pt x="1018" y="13477"/>
                    </a:lnTo>
                    <a:lnTo>
                      <a:pt x="3260" y="13477"/>
                    </a:lnTo>
                    <a:lnTo>
                      <a:pt x="3260" y="11934"/>
                    </a:lnTo>
                    <a:lnTo>
                      <a:pt x="1134" y="11932"/>
                    </a:lnTo>
                    <a:lnTo>
                      <a:pt x="1152" y="11789"/>
                    </a:lnTo>
                    <a:cubicBezTo>
                      <a:pt x="1424" y="9725"/>
                      <a:pt x="2099" y="7766"/>
                      <a:pt x="3102" y="6124"/>
                    </a:cubicBezTo>
                    <a:lnTo>
                      <a:pt x="3168" y="6015"/>
                    </a:lnTo>
                    <a:lnTo>
                      <a:pt x="4705" y="8001"/>
                    </a:lnTo>
                    <a:lnTo>
                      <a:pt x="5553" y="6910"/>
                    </a:lnTo>
                    <a:lnTo>
                      <a:pt x="3975" y="4872"/>
                    </a:lnTo>
                    <a:lnTo>
                      <a:pt x="4043" y="4787"/>
                    </a:lnTo>
                    <a:cubicBezTo>
                      <a:pt x="5749" y="2693"/>
                      <a:pt x="7985" y="1462"/>
                      <a:pt x="10343" y="1321"/>
                    </a:cubicBezTo>
                    <a:lnTo>
                      <a:pt x="10440" y="1314"/>
                    </a:lnTo>
                    <a:lnTo>
                      <a:pt x="10440" y="4558"/>
                    </a:lnTo>
                    <a:lnTo>
                      <a:pt x="11636" y="4558"/>
                    </a:lnTo>
                    <a:lnTo>
                      <a:pt x="11638" y="1339"/>
                    </a:lnTo>
                    <a:lnTo>
                      <a:pt x="11740" y="1353"/>
                    </a:lnTo>
                    <a:cubicBezTo>
                      <a:pt x="13868" y="1614"/>
                      <a:pt x="15830" y="2746"/>
                      <a:pt x="17421" y="4630"/>
                    </a:cubicBezTo>
                    <a:lnTo>
                      <a:pt x="17492" y="4715"/>
                    </a:lnTo>
                    <a:lnTo>
                      <a:pt x="15950" y="6705"/>
                    </a:lnTo>
                    <a:lnTo>
                      <a:pt x="16799" y="7793"/>
                    </a:lnTo>
                    <a:lnTo>
                      <a:pt x="18323" y="5832"/>
                    </a:lnTo>
                    <a:lnTo>
                      <a:pt x="18388" y="5935"/>
                    </a:lnTo>
                    <a:cubicBezTo>
                      <a:pt x="19451" y="7613"/>
                      <a:pt x="20163" y="9638"/>
                      <a:pt x="20448" y="11789"/>
                    </a:cubicBezTo>
                    <a:lnTo>
                      <a:pt x="20466" y="11932"/>
                    </a:lnTo>
                    <a:lnTo>
                      <a:pt x="18419" y="11932"/>
                    </a:lnTo>
                    <a:lnTo>
                      <a:pt x="18419" y="13475"/>
                    </a:lnTo>
                    <a:lnTo>
                      <a:pt x="20582" y="13477"/>
                    </a:lnTo>
                    <a:lnTo>
                      <a:pt x="20589" y="13710"/>
                    </a:lnTo>
                    <a:cubicBezTo>
                      <a:pt x="20595" y="13791"/>
                      <a:pt x="20596" y="13853"/>
                      <a:pt x="20596" y="13917"/>
                    </a:cubicBezTo>
                    <a:cubicBezTo>
                      <a:pt x="20596" y="16138"/>
                      <a:pt x="20135" y="18333"/>
                      <a:pt x="19260" y="20260"/>
                    </a:cubicBezTo>
                    <a:lnTo>
                      <a:pt x="19203" y="20385"/>
                    </a:lnTo>
                    <a:lnTo>
                      <a:pt x="17426" y="18388"/>
                    </a:lnTo>
                    <a:lnTo>
                      <a:pt x="16641" y="19550"/>
                    </a:lnTo>
                    <a:lnTo>
                      <a:pt x="18460" y="21600"/>
                    </a:lnTo>
                    <a:lnTo>
                      <a:pt x="19804" y="21600"/>
                    </a:lnTo>
                    <a:lnTo>
                      <a:pt x="19886" y="21439"/>
                    </a:lnTo>
                    <a:cubicBezTo>
                      <a:pt x="21008" y="19197"/>
                      <a:pt x="21600" y="16594"/>
                      <a:pt x="21600" y="13917"/>
                    </a:cubicBezTo>
                    <a:cubicBezTo>
                      <a:pt x="21600" y="6244"/>
                      <a:pt x="16755" y="0"/>
                      <a:pt x="10801" y="0"/>
                    </a:cubicBezTo>
                    <a:cubicBezTo>
                      <a:pt x="10801" y="0"/>
                      <a:pt x="10801" y="0"/>
                      <a:pt x="10801" y="0"/>
                    </a:cubicBezTo>
                    <a:close/>
                  </a:path>
                </a:pathLst>
              </a:custGeom>
              <a:solidFill>
                <a:schemeClr val="accent2"/>
              </a:solidFill>
              <a:ln cap="flat" w="12700">
                <a:noFill/>
                <a:miter lim="400000"/>
              </a:ln>
              <a:effectLst/>
            </p:spPr>
            <p:txBody>
              <a:bodyPr anchor="ctr" bIns="40181" lIns="40181" numCol="1" rIns="40181" tIns="40181" wrap="square">
                <a:noAutofit/>
              </a:bodyPr>
              <a:lstStyle/>
              <a:p>
                <a:pPr lvl="0">
                  <a:defRPr sz="3200">
                    <a:solidFill>
                      <a:srgbClr val="FFFFFF"/>
                    </a:solidFill>
                    <a:latin typeface="Helvetica Light"/>
                    <a:ea typeface="Helvetica Light"/>
                    <a:cs typeface="Helvetica Light"/>
                    <a:sym typeface="Helvetica Light"/>
                  </a:defRPr>
                </a:pPr>
                <a:endParaRPr sz="3375">
                  <a:latin charset="0" panose="02020603050405020304" pitchFamily="18" typeface="Times New Roman"/>
                  <a:ea charset="-122" panose="020b0503020204020204" pitchFamily="34" typeface="微软雅黑"/>
                  <a:sym charset="0" panose="02020603050405020304" pitchFamily="18" typeface="Times New Roman"/>
                </a:endParaRPr>
              </a:p>
            </p:txBody>
          </p:sp>
        </p:grpSp>
        <p:sp>
          <p:nvSpPr>
            <p:cNvPr id="50" name="Text Placeholder 2"/>
            <p:cNvSpPr txBox="1"/>
            <p:nvPr/>
          </p:nvSpPr>
          <p:spPr>
            <a:xfrm>
              <a:off x="5498603" y="2759225"/>
              <a:ext cx="1260918" cy="409734"/>
            </a:xfrm>
            <a:prstGeom prst="rect">
              <a:avLst/>
            </a:prstGeom>
            <a:noFill/>
          </p:spPr>
          <p:txBody>
            <a:bodyPr anchor="ctr" bIns="48218" lIns="96435" rIns="96435" rtlCol="0" tIns="48218" vert="horz">
              <a:noAutofit/>
            </a:bodyPr>
            <a:lstStyle>
              <a:defPPr>
                <a:defRPr lang="en-US"/>
              </a:defPPr>
              <a:lvl1pPr algn="ctr" defTabSz="914377" eaLnBrk="1" hangingPunct="1" latinLnBrk="0" marL="0" rtl="0">
                <a:defRPr kern="1200" sz="1200">
                  <a:solidFill>
                    <a:schemeClr val="tx1">
                      <a:tint val="75000"/>
                    </a:schemeClr>
                  </a:solidFill>
                  <a:latin typeface="+mn-lt"/>
                  <a:ea typeface="+mn-ea"/>
                  <a:cs typeface="+mn-cs"/>
                </a:defRPr>
              </a:lvl1pPr>
              <a:lvl2pPr algn="l" defTabSz="914377" eaLnBrk="1" hangingPunct="1" latinLnBrk="0" marL="457189" rtl="0">
                <a:defRPr kern="1200" sz="1800">
                  <a:solidFill>
                    <a:schemeClr val="tx1"/>
                  </a:solidFill>
                  <a:latin typeface="+mn-lt"/>
                  <a:ea typeface="+mn-ea"/>
                  <a:cs typeface="+mn-cs"/>
                </a:defRPr>
              </a:lvl2pPr>
              <a:lvl3pPr algn="l" defTabSz="914377" eaLnBrk="1" hangingPunct="1" latinLnBrk="0" marL="914377" rtl="0">
                <a:defRPr kern="1200" sz="1800">
                  <a:solidFill>
                    <a:schemeClr val="tx1"/>
                  </a:solidFill>
                  <a:latin typeface="+mn-lt"/>
                  <a:ea typeface="+mn-ea"/>
                  <a:cs typeface="+mn-cs"/>
                </a:defRPr>
              </a:lvl3pPr>
              <a:lvl4pPr algn="l" defTabSz="914377" eaLnBrk="1" hangingPunct="1" latinLnBrk="0" marL="1371566" rtl="0">
                <a:defRPr kern="1200" sz="1800">
                  <a:solidFill>
                    <a:schemeClr val="tx1"/>
                  </a:solidFill>
                  <a:latin typeface="+mn-lt"/>
                  <a:ea typeface="+mn-ea"/>
                  <a:cs typeface="+mn-cs"/>
                </a:defRPr>
              </a:lvl4pPr>
              <a:lvl5pPr algn="l" defTabSz="914377" eaLnBrk="1" hangingPunct="1" latinLnBrk="0" marL="1828754" rtl="0">
                <a:defRPr kern="1200" sz="1800">
                  <a:solidFill>
                    <a:schemeClr val="tx1"/>
                  </a:solidFill>
                  <a:latin typeface="+mn-lt"/>
                  <a:ea typeface="+mn-ea"/>
                  <a:cs typeface="+mn-cs"/>
                </a:defRPr>
              </a:lvl5pPr>
              <a:lvl6pPr algn="l" defTabSz="914377" eaLnBrk="1" hangingPunct="1" latinLnBrk="0" marL="2285943" rtl="0">
                <a:defRPr kern="1200" sz="1800">
                  <a:solidFill>
                    <a:schemeClr val="tx1"/>
                  </a:solidFill>
                  <a:latin typeface="+mn-lt"/>
                  <a:ea typeface="+mn-ea"/>
                  <a:cs typeface="+mn-cs"/>
                </a:defRPr>
              </a:lvl6pPr>
              <a:lvl7pPr algn="l" defTabSz="914377" eaLnBrk="1" hangingPunct="1" latinLnBrk="0" marL="2743131" rtl="0">
                <a:defRPr kern="1200" sz="1800">
                  <a:solidFill>
                    <a:schemeClr val="tx1"/>
                  </a:solidFill>
                  <a:latin typeface="+mn-lt"/>
                  <a:ea typeface="+mn-ea"/>
                  <a:cs typeface="+mn-cs"/>
                </a:defRPr>
              </a:lvl7pPr>
              <a:lvl8pPr algn="l" defTabSz="914377" eaLnBrk="1" hangingPunct="1" latinLnBrk="0" marL="3200320" rtl="0">
                <a:defRPr kern="1200" sz="1800">
                  <a:solidFill>
                    <a:schemeClr val="tx1"/>
                  </a:solidFill>
                  <a:latin typeface="+mn-lt"/>
                  <a:ea typeface="+mn-ea"/>
                  <a:cs typeface="+mn-cs"/>
                </a:defRPr>
              </a:lvl8pPr>
              <a:lvl9pPr algn="l" defTabSz="914377" eaLnBrk="1" hangingPunct="1" latinLnBrk="0" marL="3657509" rtl="0">
                <a:defRPr kern="1200" sz="1800">
                  <a:solidFill>
                    <a:schemeClr val="tx1"/>
                  </a:solidFill>
                  <a:latin typeface="+mn-lt"/>
                  <a:ea typeface="+mn-ea"/>
                  <a:cs typeface="+mn-cs"/>
                </a:defRPr>
              </a:lvl9pPr>
            </a:lstStyle>
            <a:p>
              <a:r>
                <a:rPr b="1" lang="en-GB" sz="1898">
                  <a:latin charset="0" panose="02020603050405020304" pitchFamily="18" typeface="Times New Roman"/>
                  <a:ea charset="-122" panose="020b0503020204020204" pitchFamily="34" typeface="微软雅黑"/>
                  <a:cs charset="0" panose="020b0606030504020204" pitchFamily="34" typeface="Open Sans"/>
                  <a:sym charset="0" panose="02020603050405020304" pitchFamily="18" typeface="Times New Roman"/>
                </a:rPr>
                <a:t>100%</a:t>
              </a:r>
            </a:p>
          </p:txBody>
        </p:sp>
      </p:grpSp>
      <p:sp>
        <p:nvSpPr>
          <p:cNvPr id="34" name="Content Placeholder 2"/>
          <p:cNvSpPr txBox="1"/>
          <p:nvPr/>
        </p:nvSpPr>
        <p:spPr>
          <a:xfrm>
            <a:off x="4820637" y="366080"/>
            <a:ext cx="3217476" cy="365608"/>
          </a:xfrm>
          <a:prstGeom prst="rect">
            <a:avLst/>
          </a:prstGeom>
        </p:spPr>
        <p:txBody>
          <a:bodyPr anchor="t" bIns="0" lIns="0" rIns="0" rtlCol="0" tIns="0" vert="horz" wrap="square">
            <a:spAutoFit/>
          </a:bodyPr>
          <a:lstStyle>
            <a:lvl1pPr algn="r" defTabSz="457200" eaLnBrk="1" hangingPunct="1" indent="0" latinLnBrk="0" marL="0" rtl="0">
              <a:spcBef>
                <a:spcPct val="20000"/>
              </a:spcBef>
              <a:spcAft>
                <a:spcPts val="600"/>
              </a:spcAft>
              <a:buClr>
                <a:schemeClr val="accent1">
                  <a:lumMod val="75000"/>
                </a:schemeClr>
              </a:buClr>
              <a:buSzPct val="145000"/>
              <a:buFont typeface="Arial"/>
              <a:buNone/>
              <a:defRPr cap="none" kern="1200" sz="2100">
                <a:solidFill>
                  <a:schemeClr val="tx1"/>
                </a:solidFill>
                <a:effectLst/>
                <a:latin typeface="+mn-lt"/>
                <a:ea typeface="+mn-ea"/>
                <a:cs typeface="+mn-cs"/>
              </a:defRPr>
            </a:lvl1pPr>
            <a:lvl2pPr algn="ctr" defTabSz="457200" eaLnBrk="1" hangingPunct="1" indent="0" latinLnBrk="0" marL="457200" rtl="0">
              <a:spcBef>
                <a:spcPct val="20000"/>
              </a:spcBef>
              <a:spcAft>
                <a:spcPts val="600"/>
              </a:spcAft>
              <a:buClr>
                <a:schemeClr val="accent1">
                  <a:lumMod val="75000"/>
                </a:schemeClr>
              </a:buClr>
              <a:buSzPct val="145000"/>
              <a:buFont typeface="Arial"/>
              <a:buNone/>
              <a:defRPr cap="none" kern="1200" sz="2000">
                <a:solidFill>
                  <a:schemeClr val="tx1">
                    <a:tint val="75000"/>
                  </a:schemeClr>
                </a:solidFill>
                <a:effectLst/>
                <a:latin typeface="+mn-lt"/>
                <a:ea typeface="+mn-ea"/>
                <a:cs typeface="+mn-cs"/>
              </a:defRPr>
            </a:lvl2pPr>
            <a:lvl3pPr algn="ctr" defTabSz="457200" eaLnBrk="1" hangingPunct="1" indent="0" latinLnBrk="0" marL="914400" rtl="0">
              <a:spcBef>
                <a:spcPct val="20000"/>
              </a:spcBef>
              <a:spcAft>
                <a:spcPts val="600"/>
              </a:spcAft>
              <a:buClr>
                <a:schemeClr val="accent1">
                  <a:lumMod val="75000"/>
                </a:schemeClr>
              </a:buClr>
              <a:buSzPct val="145000"/>
              <a:buFont typeface="Arial"/>
              <a:buNone/>
              <a:defRPr cap="none" kern="1200" sz="1800">
                <a:solidFill>
                  <a:schemeClr val="tx1">
                    <a:tint val="75000"/>
                  </a:schemeClr>
                </a:solidFill>
                <a:effectLst/>
                <a:latin typeface="+mn-lt"/>
                <a:ea typeface="+mn-ea"/>
                <a:cs typeface="+mn-cs"/>
              </a:defRPr>
            </a:lvl3pPr>
            <a:lvl4pPr algn="ctr" defTabSz="457200" eaLnBrk="1" hangingPunct="1" indent="0" latinLnBrk="0" marL="1371600" rtl="0">
              <a:spcBef>
                <a:spcPct val="20000"/>
              </a:spcBef>
              <a:spcAft>
                <a:spcPts val="600"/>
              </a:spcAft>
              <a:buClr>
                <a:schemeClr val="accent1">
                  <a:lumMod val="75000"/>
                </a:schemeClr>
              </a:buClr>
              <a:buSzPct val="145000"/>
              <a:buFont typeface="Arial"/>
              <a:buNone/>
              <a:defRPr cap="none" kern="1200" sz="1600">
                <a:solidFill>
                  <a:schemeClr val="tx1">
                    <a:tint val="75000"/>
                  </a:schemeClr>
                </a:solidFill>
                <a:effectLst/>
                <a:latin typeface="+mn-lt"/>
                <a:ea typeface="+mn-ea"/>
                <a:cs typeface="+mn-cs"/>
              </a:defRPr>
            </a:lvl4pPr>
            <a:lvl5pPr algn="ctr" defTabSz="457200" eaLnBrk="1" hangingPunct="1" indent="0" latinLnBrk="0" marL="18288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5pPr>
            <a:lvl6pPr algn="ctr" defTabSz="457200" eaLnBrk="1" hangingPunct="1" indent="0" latinLnBrk="0" marL="22860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6pPr>
            <a:lvl7pPr algn="ctr" defTabSz="457200" eaLnBrk="1" hangingPunct="1" indent="0" latinLnBrk="0" marL="27432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7pPr>
            <a:lvl8pPr algn="ctr" defTabSz="457200" eaLnBrk="1" hangingPunct="1" indent="0" latinLnBrk="0" marL="32004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8pPr>
            <a:lvl9pPr algn="ctr" defTabSz="457200" eaLnBrk="1" hangingPunct="1" indent="0" latinLnBrk="0" marL="36576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9pPr>
          </a:lstStyle>
          <a:p>
            <a:pPr algn="ctr"/>
            <a:r>
              <a:rPr altLang="en-US" b="1" lang="zh-CN" sz="2399">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点击添加相关标题文字</a:t>
            </a:r>
          </a:p>
        </p:txBody>
      </p:sp>
      <p:sp>
        <p:nvSpPr>
          <p:cNvPr id="35" name="Text Box 11"/>
          <p:cNvSpPr txBox="1">
            <a:spLocks noChangeArrowheads="1"/>
          </p:cNvSpPr>
          <p:nvPr/>
        </p:nvSpPr>
        <p:spPr bwMode="auto">
          <a:xfrm>
            <a:off x="5108654" y="727938"/>
            <a:ext cx="2641443" cy="182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wrap="square">
            <a:spAutoFit/>
          </a:bodyPr>
          <a:lstStyle>
            <a:lvl1pPr eaLnBrk="0" hangingPunct="0">
              <a:defRPr>
                <a:solidFill>
                  <a:schemeClr val="tx1"/>
                </a:solidFill>
                <a:latin charset="0" panose="020f0502020204030204" pitchFamily="34" typeface="Calibri"/>
                <a:ea charset="-122" typeface="宋体"/>
              </a:defRPr>
            </a:lvl1pPr>
            <a:lvl2pPr eaLnBrk="0" hangingPunct="0" indent="-285750" marL="742950">
              <a:defRPr>
                <a:solidFill>
                  <a:schemeClr val="tx1"/>
                </a:solidFill>
                <a:latin charset="0" panose="020f0502020204030204" pitchFamily="34" typeface="Calibri"/>
                <a:ea charset="-122" typeface="宋体"/>
              </a:defRPr>
            </a:lvl2pPr>
            <a:lvl3pPr eaLnBrk="0" hangingPunct="0" indent="-228600" marL="1143000">
              <a:defRPr>
                <a:solidFill>
                  <a:schemeClr val="tx1"/>
                </a:solidFill>
                <a:latin charset="0" panose="020f0502020204030204" pitchFamily="34" typeface="Calibri"/>
                <a:ea charset="-122" typeface="宋体"/>
              </a:defRPr>
            </a:lvl3pPr>
            <a:lvl4pPr eaLnBrk="0" hangingPunct="0" indent="-228600" marL="1600200">
              <a:defRPr>
                <a:solidFill>
                  <a:schemeClr val="tx1"/>
                </a:solidFill>
                <a:latin charset="0" panose="020f0502020204030204" pitchFamily="34" typeface="Calibri"/>
                <a:ea charset="-122" typeface="宋体"/>
              </a:defRPr>
            </a:lvl4pPr>
            <a:lvl5pPr eaLnBrk="0" hangingPunct="0" indent="-228600" marL="2057400">
              <a:defRPr>
                <a:solidFill>
                  <a:schemeClr val="tx1"/>
                </a:solidFill>
                <a:latin charset="0" panose="020f0502020204030204" pitchFamily="34" typeface="Calibri"/>
                <a:ea charset="-122" typeface="宋体"/>
              </a:defRPr>
            </a:lvl5pPr>
            <a:lvl6pPr eaLnBrk="0" fontAlgn="base" hangingPunct="0" indent="-228600" marL="2514600">
              <a:spcBef>
                <a:spcPct val="0"/>
              </a:spcBef>
              <a:spcAft>
                <a:spcPct val="0"/>
              </a:spcAft>
              <a:defRPr>
                <a:solidFill>
                  <a:schemeClr val="tx1"/>
                </a:solidFill>
                <a:latin charset="0" panose="020f0502020204030204" pitchFamily="34" typeface="Calibri"/>
                <a:ea charset="-122" typeface="宋体"/>
              </a:defRPr>
            </a:lvl6pPr>
            <a:lvl7pPr eaLnBrk="0" fontAlgn="base" hangingPunct="0" indent="-228600" marL="2971800">
              <a:spcBef>
                <a:spcPct val="0"/>
              </a:spcBef>
              <a:spcAft>
                <a:spcPct val="0"/>
              </a:spcAft>
              <a:defRPr>
                <a:solidFill>
                  <a:schemeClr val="tx1"/>
                </a:solidFill>
                <a:latin charset="0" panose="020f0502020204030204" pitchFamily="34" typeface="Calibri"/>
                <a:ea charset="-122" typeface="宋体"/>
              </a:defRPr>
            </a:lvl7pPr>
            <a:lvl8pPr eaLnBrk="0" fontAlgn="base" hangingPunct="0" indent="-228600" marL="3429000">
              <a:spcBef>
                <a:spcPct val="0"/>
              </a:spcBef>
              <a:spcAft>
                <a:spcPct val="0"/>
              </a:spcAft>
              <a:defRPr>
                <a:solidFill>
                  <a:schemeClr val="tx1"/>
                </a:solidFill>
                <a:latin charset="0" panose="020f0502020204030204" pitchFamily="34" typeface="Calibri"/>
                <a:ea charset="-122" typeface="宋体"/>
              </a:defRPr>
            </a:lvl8pPr>
            <a:lvl9pPr eaLnBrk="0" fontAlgn="base" hangingPunct="0" indent="-228600" marL="3886200">
              <a:spcBef>
                <a:spcPct val="0"/>
              </a:spcBef>
              <a:spcAft>
                <a:spcPct val="0"/>
              </a:spcAft>
              <a:defRPr>
                <a:solidFill>
                  <a:schemeClr val="tx1"/>
                </a:solidFill>
                <a:latin charset="0" panose="020f0502020204030204" pitchFamily="34" typeface="Calibri"/>
                <a:ea charset="-122" typeface="宋体"/>
              </a:defRPr>
            </a:lvl9pPr>
          </a:lstStyle>
          <a:p>
            <a:pPr algn="ctr" eaLnBrk="1" hangingPunct="1">
              <a:defRPr/>
            </a:pPr>
            <a:r>
              <a:rPr altLang="zh-CN" lang="en-US" sz="12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CLICK TO ADD CAPTION TEXT</a:t>
            </a:r>
          </a:p>
        </p:txBody>
      </p:sp>
    </p:spTree>
    <p:extLst>
      <p:ext uri="{BB962C8B-B14F-4D97-AF65-F5344CB8AC3E}">
        <p14:creationId val="772961066"/>
      </p:ext>
    </p:extLst>
  </p:cSld>
  <p:clrMapOvr>
    <a:masterClrMapping/>
  </p:clrMapOvr>
  <mc:AlternateContent>
    <mc:Choice Requires="p14">
      <p:transition p14:dur="1250" spd="slow">
        <p14:flip dir="r"/>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10" presetSubtype="0">
                                  <p:stCondLst>
                                    <p:cond delay="0"/>
                                  </p:stCondLst>
                                  <p:childTnLst>
                                    <p:set>
                                      <p:cBhvr>
                                        <p:cTn dur="1" fill="hold" id="6">
                                          <p:stCondLst>
                                            <p:cond delay="0"/>
                                          </p:stCondLst>
                                        </p:cTn>
                                        <p:tgtEl>
                                          <p:spTgt spid="2"/>
                                        </p:tgtEl>
                                        <p:attrNameLst>
                                          <p:attrName>style.visibility</p:attrName>
                                        </p:attrNameLst>
                                      </p:cBhvr>
                                      <p:to>
                                        <p:strVal val="visible"/>
                                      </p:to>
                                    </p:set>
                                    <p:animEffect filter="fade" transition="in">
                                      <p:cBhvr>
                                        <p:cTn dur="500" id="7"/>
                                        <p:tgtEl>
                                          <p:spTgt spid="2"/>
                                        </p:tgtEl>
                                      </p:cBhvr>
                                    </p:animEffect>
                                  </p:childTnLst>
                                </p:cTn>
                              </p:par>
                            </p:childTnLst>
                          </p:cTn>
                        </p:par>
                        <p:par>
                          <p:cTn fill="hold" id="8" nodeType="afterGroup">
                            <p:stCondLst>
                              <p:cond delay="500"/>
                            </p:stCondLst>
                            <p:childTnLst>
                              <p:par>
                                <p:cTn fill="hold" id="9" nodeType="afterEffect" presetClass="entr" presetID="53" presetSubtype="0">
                                  <p:stCondLst>
                                    <p:cond delay="0"/>
                                  </p:stCondLst>
                                  <p:childTnLst>
                                    <p:set>
                                      <p:cBhvr>
                                        <p:cTn dur="1" fill="hold" id="10">
                                          <p:stCondLst>
                                            <p:cond delay="0"/>
                                          </p:stCondLst>
                                        </p:cTn>
                                        <p:tgtEl>
                                          <p:spTgt spid="5"/>
                                        </p:tgtEl>
                                        <p:attrNameLst>
                                          <p:attrName>style.visibility</p:attrName>
                                        </p:attrNameLst>
                                      </p:cBhvr>
                                      <p:to>
                                        <p:strVal val="visible"/>
                                      </p:to>
                                    </p:set>
                                    <p:anim calcmode="lin" valueType="num">
                                      <p:cBhvr>
                                        <p:cTn dur="500" fill="hold" id="11"/>
                                        <p:tgtEl>
                                          <p:spTgt spid="5"/>
                                        </p:tgtEl>
                                        <p:attrNameLst>
                                          <p:attrName>ppt_w</p:attrName>
                                        </p:attrNameLst>
                                      </p:cBhvr>
                                      <p:tavLst>
                                        <p:tav tm="0">
                                          <p:val>
                                            <p:fltVal val="0"/>
                                          </p:val>
                                        </p:tav>
                                        <p:tav tm="100000">
                                          <p:val>
                                            <p:strVal val="#ppt_w"/>
                                          </p:val>
                                        </p:tav>
                                      </p:tavLst>
                                    </p:anim>
                                    <p:anim calcmode="lin" valueType="num">
                                      <p:cBhvr>
                                        <p:cTn dur="500" fill="hold" id="12"/>
                                        <p:tgtEl>
                                          <p:spTgt spid="5"/>
                                        </p:tgtEl>
                                        <p:attrNameLst>
                                          <p:attrName>ppt_h</p:attrName>
                                        </p:attrNameLst>
                                      </p:cBhvr>
                                      <p:tavLst>
                                        <p:tav tm="0">
                                          <p:val>
                                            <p:fltVal val="0"/>
                                          </p:val>
                                        </p:tav>
                                        <p:tav tm="100000">
                                          <p:val>
                                            <p:strVal val="#ppt_h"/>
                                          </p:val>
                                        </p:tav>
                                      </p:tavLst>
                                    </p:anim>
                                    <p:animEffect filter="fade" transition="in">
                                      <p:cBhvr>
                                        <p:cTn dur="500" id="13"/>
                                        <p:tgtEl>
                                          <p:spTgt spid="5"/>
                                        </p:tgtEl>
                                      </p:cBhvr>
                                    </p:animEffect>
                                  </p:childTnLst>
                                </p:cTn>
                              </p:par>
                            </p:childTnLst>
                          </p:cTn>
                        </p:par>
                        <p:par>
                          <p:cTn fill="hold" id="14" nodeType="afterGroup">
                            <p:stCondLst>
                              <p:cond delay="1000"/>
                            </p:stCondLst>
                            <p:childTnLst>
                              <p:par>
                                <p:cTn fill="hold" id="15" nodeType="afterEffect" presetClass="entr" presetID="10" presetSubtype="0">
                                  <p:stCondLst>
                                    <p:cond delay="0"/>
                                  </p:stCondLst>
                                  <p:childTnLst>
                                    <p:set>
                                      <p:cBhvr>
                                        <p:cTn dur="1" fill="hold" id="16">
                                          <p:stCondLst>
                                            <p:cond delay="0"/>
                                          </p:stCondLst>
                                        </p:cTn>
                                        <p:tgtEl>
                                          <p:spTgt spid="3"/>
                                        </p:tgtEl>
                                        <p:attrNameLst>
                                          <p:attrName>style.visibility</p:attrName>
                                        </p:attrNameLst>
                                      </p:cBhvr>
                                      <p:to>
                                        <p:strVal val="visible"/>
                                      </p:to>
                                    </p:set>
                                    <p:animEffect filter="fade" transition="in">
                                      <p:cBhvr>
                                        <p:cTn dur="500" id="17"/>
                                        <p:tgtEl>
                                          <p:spTgt spid="3"/>
                                        </p:tgtEl>
                                      </p:cBhvr>
                                    </p:animEffect>
                                  </p:childTnLst>
                                </p:cTn>
                              </p:par>
                            </p:childTnLst>
                          </p:cTn>
                        </p:par>
                        <p:par>
                          <p:cTn fill="hold" id="18" nodeType="afterGroup">
                            <p:stCondLst>
                              <p:cond delay="1500"/>
                            </p:stCondLst>
                            <p:childTnLst>
                              <p:par>
                                <p:cTn fill="hold" id="19" nodeType="afterEffect" presetClass="entr" presetID="53" presetSubtype="0">
                                  <p:stCondLst>
                                    <p:cond delay="0"/>
                                  </p:stCondLst>
                                  <p:childTnLst>
                                    <p:set>
                                      <p:cBhvr>
                                        <p:cTn dur="1" fill="hold" id="20">
                                          <p:stCondLst>
                                            <p:cond delay="0"/>
                                          </p:stCondLst>
                                        </p:cTn>
                                        <p:tgtEl>
                                          <p:spTgt spid="56"/>
                                        </p:tgtEl>
                                        <p:attrNameLst>
                                          <p:attrName>style.visibility</p:attrName>
                                        </p:attrNameLst>
                                      </p:cBhvr>
                                      <p:to>
                                        <p:strVal val="visible"/>
                                      </p:to>
                                    </p:set>
                                    <p:anim calcmode="lin" valueType="num">
                                      <p:cBhvr>
                                        <p:cTn dur="500" fill="hold" id="21"/>
                                        <p:tgtEl>
                                          <p:spTgt spid="56"/>
                                        </p:tgtEl>
                                        <p:attrNameLst>
                                          <p:attrName>ppt_w</p:attrName>
                                        </p:attrNameLst>
                                      </p:cBhvr>
                                      <p:tavLst>
                                        <p:tav tm="0">
                                          <p:val>
                                            <p:fltVal val="0"/>
                                          </p:val>
                                        </p:tav>
                                        <p:tav tm="100000">
                                          <p:val>
                                            <p:strVal val="#ppt_w"/>
                                          </p:val>
                                        </p:tav>
                                      </p:tavLst>
                                    </p:anim>
                                    <p:anim calcmode="lin" valueType="num">
                                      <p:cBhvr>
                                        <p:cTn dur="500" fill="hold" id="22"/>
                                        <p:tgtEl>
                                          <p:spTgt spid="56"/>
                                        </p:tgtEl>
                                        <p:attrNameLst>
                                          <p:attrName>ppt_h</p:attrName>
                                        </p:attrNameLst>
                                      </p:cBhvr>
                                      <p:tavLst>
                                        <p:tav tm="0">
                                          <p:val>
                                            <p:fltVal val="0"/>
                                          </p:val>
                                        </p:tav>
                                        <p:tav tm="100000">
                                          <p:val>
                                            <p:strVal val="#ppt_h"/>
                                          </p:val>
                                        </p:tav>
                                      </p:tavLst>
                                    </p:anim>
                                    <p:animEffect filter="fade" transition="in">
                                      <p:cBhvr>
                                        <p:cTn dur="500" id="23"/>
                                        <p:tgtEl>
                                          <p:spTgt spid="56"/>
                                        </p:tgtEl>
                                      </p:cBhvr>
                                    </p:animEffect>
                                  </p:childTnLst>
                                </p:cTn>
                              </p:par>
                            </p:childTnLst>
                          </p:cTn>
                        </p:par>
                        <p:par>
                          <p:cTn fill="hold" id="24" nodeType="afterGroup">
                            <p:stCondLst>
                              <p:cond delay="2000"/>
                            </p:stCondLst>
                            <p:childTnLst>
                              <p:par>
                                <p:cTn fill="hold" id="25" nodeType="afterEffect" presetClass="entr" presetID="10" presetSubtype="0">
                                  <p:stCondLst>
                                    <p:cond delay="0"/>
                                  </p:stCondLst>
                                  <p:childTnLst>
                                    <p:set>
                                      <p:cBhvr>
                                        <p:cTn dur="1" fill="hold" id="26">
                                          <p:stCondLst>
                                            <p:cond delay="0"/>
                                          </p:stCondLst>
                                        </p:cTn>
                                        <p:tgtEl>
                                          <p:spTgt spid="4"/>
                                        </p:tgtEl>
                                        <p:attrNameLst>
                                          <p:attrName>style.visibility</p:attrName>
                                        </p:attrNameLst>
                                      </p:cBhvr>
                                      <p:to>
                                        <p:strVal val="visible"/>
                                      </p:to>
                                    </p:set>
                                    <p:animEffect filter="fade" transition="in">
                                      <p:cBhvr>
                                        <p:cTn dur="500" id="27"/>
                                        <p:tgtEl>
                                          <p:spTgt spid="4"/>
                                        </p:tgtEl>
                                      </p:cBhvr>
                                    </p:animEffect>
                                  </p:childTnLst>
                                </p:cTn>
                              </p:par>
                            </p:childTnLst>
                          </p:cTn>
                        </p:par>
                        <p:par>
                          <p:cTn fill="hold" id="28" nodeType="afterGroup">
                            <p:stCondLst>
                              <p:cond delay="2500"/>
                            </p:stCondLst>
                            <p:childTnLst>
                              <p:par>
                                <p:cTn fill="hold" id="29" nodeType="afterEffect" presetClass="entr" presetID="53" presetSubtype="0">
                                  <p:stCondLst>
                                    <p:cond delay="0"/>
                                  </p:stCondLst>
                                  <p:childTnLst>
                                    <p:set>
                                      <p:cBhvr>
                                        <p:cTn dur="1" fill="hold" id="30">
                                          <p:stCondLst>
                                            <p:cond delay="0"/>
                                          </p:stCondLst>
                                        </p:cTn>
                                        <p:tgtEl>
                                          <p:spTgt spid="7"/>
                                        </p:tgtEl>
                                        <p:attrNameLst>
                                          <p:attrName>style.visibility</p:attrName>
                                        </p:attrNameLst>
                                      </p:cBhvr>
                                      <p:to>
                                        <p:strVal val="visible"/>
                                      </p:to>
                                    </p:set>
                                    <p:anim calcmode="lin" valueType="num">
                                      <p:cBhvr>
                                        <p:cTn dur="500" fill="hold" id="31"/>
                                        <p:tgtEl>
                                          <p:spTgt spid="7"/>
                                        </p:tgtEl>
                                        <p:attrNameLst>
                                          <p:attrName>ppt_w</p:attrName>
                                        </p:attrNameLst>
                                      </p:cBhvr>
                                      <p:tavLst>
                                        <p:tav tm="0">
                                          <p:val>
                                            <p:fltVal val="0"/>
                                          </p:val>
                                        </p:tav>
                                        <p:tav tm="100000">
                                          <p:val>
                                            <p:strVal val="#ppt_w"/>
                                          </p:val>
                                        </p:tav>
                                      </p:tavLst>
                                    </p:anim>
                                    <p:anim calcmode="lin" valueType="num">
                                      <p:cBhvr>
                                        <p:cTn dur="500" fill="hold" id="32"/>
                                        <p:tgtEl>
                                          <p:spTgt spid="7"/>
                                        </p:tgtEl>
                                        <p:attrNameLst>
                                          <p:attrName>ppt_h</p:attrName>
                                        </p:attrNameLst>
                                      </p:cBhvr>
                                      <p:tavLst>
                                        <p:tav tm="0">
                                          <p:val>
                                            <p:fltVal val="0"/>
                                          </p:val>
                                        </p:tav>
                                        <p:tav tm="100000">
                                          <p:val>
                                            <p:strVal val="#ppt_h"/>
                                          </p:val>
                                        </p:tav>
                                      </p:tavLst>
                                    </p:anim>
                                    <p:animEffect filter="fade" transition="in">
                                      <p:cBhvr>
                                        <p:cTn dur="500" id="33"/>
                                        <p:tgtEl>
                                          <p:spTgt spid="7"/>
                                        </p:tgtEl>
                                      </p:cBhvr>
                                    </p:animEffect>
                                  </p:childTnLst>
                                </p:cTn>
                              </p:par>
                            </p:childTnLst>
                          </p:cTn>
                        </p:par>
                        <p:par>
                          <p:cTn fill="hold" id="34" nodeType="afterGroup">
                            <p:stCondLst>
                              <p:cond delay="3000"/>
                            </p:stCondLst>
                            <p:childTnLst>
                              <p:par>
                                <p:cTn fill="hold" grpId="0" id="35" nodeType="afterEffect" presetClass="entr" presetID="10" presetSubtype="0">
                                  <p:stCondLst>
                                    <p:cond delay="0"/>
                                  </p:stCondLst>
                                  <p:childTnLst>
                                    <p:set>
                                      <p:cBhvr>
                                        <p:cTn dur="1" fill="hold" id="36">
                                          <p:stCondLst>
                                            <p:cond delay="0"/>
                                          </p:stCondLst>
                                        </p:cTn>
                                        <p:tgtEl>
                                          <p:spTgt spid="33"/>
                                        </p:tgtEl>
                                        <p:attrNameLst>
                                          <p:attrName>style.visibility</p:attrName>
                                        </p:attrNameLst>
                                      </p:cBhvr>
                                      <p:to>
                                        <p:strVal val="visible"/>
                                      </p:to>
                                    </p:set>
                                    <p:animEffect filter="fade" transition="in">
                                      <p:cBhvr>
                                        <p:cTn dur="500" id="37"/>
                                        <p:tgtEl>
                                          <p:spTgt spid="33"/>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33"/>
    </p:bldLst>
  </p:timing>
</p:sld>
</file>

<file path=ppt/slides/slide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18" name="Group 17"/>
          <p:cNvGrpSpPr/>
          <p:nvPr/>
        </p:nvGrpSpPr>
        <p:grpSpPr>
          <a:xfrm>
            <a:off x="1706134" y="2188893"/>
            <a:ext cx="4721023" cy="3651088"/>
            <a:chOff x="1617421" y="2075509"/>
            <a:chExt cx="4476475" cy="3461962"/>
          </a:xfrm>
          <a:solidFill>
            <a:schemeClr val="accent2"/>
          </a:solidFill>
        </p:grpSpPr>
        <p:grpSp>
          <p:nvGrpSpPr>
            <p:cNvPr id="13" name="Group 12"/>
            <p:cNvGrpSpPr/>
            <p:nvPr/>
          </p:nvGrpSpPr>
          <p:grpSpPr>
            <a:xfrm>
              <a:off x="1617421" y="3397529"/>
              <a:ext cx="2139940" cy="2139941"/>
              <a:chOff x="1617421" y="3397529"/>
              <a:chExt cx="2139940" cy="2139941"/>
            </a:xfrm>
            <a:grpFill/>
          </p:grpSpPr>
          <p:grpSp>
            <p:nvGrpSpPr>
              <p:cNvPr id="2" name="Group 1"/>
              <p:cNvGrpSpPr/>
              <p:nvPr/>
            </p:nvGrpSpPr>
            <p:grpSpPr>
              <a:xfrm>
                <a:off x="1617421" y="3397529"/>
                <a:ext cx="2139940" cy="2139941"/>
                <a:chOff x="1617421" y="3397529"/>
                <a:chExt cx="2139940" cy="2139941"/>
              </a:xfrm>
              <a:grpFill/>
            </p:grpSpPr>
            <p:sp>
              <p:nvSpPr>
                <p:cNvPr id="4" name="Freeform 9"/>
                <p:cNvSpPr/>
                <p:nvPr/>
              </p:nvSpPr>
              <p:spPr bwMode="auto">
                <a:xfrm rot="13500000">
                  <a:off x="1617420" y="3397530"/>
                  <a:ext cx="2139941" cy="2139940"/>
                </a:xfrm>
                <a:custGeom>
                  <a:gdLst>
                    <a:gd fmla="*/ 107 w 728" name="T0"/>
                    <a:gd fmla="*/ 621 h 727" name="T1"/>
                    <a:gd fmla="*/ 364 w 728" name="T2"/>
                    <a:gd fmla="*/ 727 h 727" name="T3"/>
                    <a:gd fmla="*/ 364 w 728" name="T4"/>
                    <a:gd fmla="*/ 556 h 727" name="T5"/>
                    <a:gd fmla="*/ 228 w 728" name="T6"/>
                    <a:gd fmla="*/ 499 h 727" name="T7"/>
                    <a:gd fmla="*/ 172 w 728" name="T8"/>
                    <a:gd fmla="*/ 363 h 727" name="T9"/>
                    <a:gd fmla="*/ 228 w 728" name="T10"/>
                    <a:gd fmla="*/ 227 h 727" name="T11"/>
                    <a:gd fmla="*/ 364 w 728" name="T12"/>
                    <a:gd fmla="*/ 171 h 727" name="T13"/>
                    <a:gd fmla="*/ 500 w 728" name="T14"/>
                    <a:gd fmla="*/ 227 h 727" name="T15"/>
                    <a:gd fmla="*/ 556 w 728" name="T16"/>
                    <a:gd fmla="*/ 363 h 727" name="T17"/>
                    <a:gd fmla="*/ 728 w 728" name="T18"/>
                    <a:gd fmla="*/ 363 h 727" name="T19"/>
                    <a:gd fmla="*/ 621 w 728" name="T20"/>
                    <a:gd fmla="*/ 106 h 727" name="T21"/>
                    <a:gd fmla="*/ 364 w 728" name="T22"/>
                    <a:gd fmla="*/ 0 h 727" name="T23"/>
                    <a:gd fmla="*/ 107 w 728" name="T24"/>
                    <a:gd fmla="*/ 106 h 727" name="T25"/>
                    <a:gd fmla="*/ 0 w 728" name="T26"/>
                    <a:gd fmla="*/ 363 h 727" name="T27"/>
                    <a:gd fmla="*/ 107 w 728" name="T28"/>
                    <a:gd fmla="*/ 621 h 727" name="T2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b="b" l="0" r="r" t="0"/>
                  <a:pathLst>
                    <a:path h="727" w="728">
                      <a:moveTo>
                        <a:pt x="107" y="621"/>
                      </a:moveTo>
                      <a:cubicBezTo>
                        <a:pt x="176" y="689"/>
                        <a:pt x="267" y="727"/>
                        <a:pt x="364" y="727"/>
                      </a:cubicBezTo>
                      <a:cubicBezTo>
                        <a:pt x="364" y="556"/>
                        <a:pt x="364" y="556"/>
                        <a:pt x="364" y="556"/>
                      </a:cubicBezTo>
                      <a:cubicBezTo>
                        <a:pt x="313" y="556"/>
                        <a:pt x="264" y="536"/>
                        <a:pt x="228" y="499"/>
                      </a:cubicBezTo>
                      <a:cubicBezTo>
                        <a:pt x="192" y="463"/>
                        <a:pt x="172" y="415"/>
                        <a:pt x="172" y="363"/>
                      </a:cubicBezTo>
                      <a:cubicBezTo>
                        <a:pt x="172" y="312"/>
                        <a:pt x="192" y="264"/>
                        <a:pt x="228" y="227"/>
                      </a:cubicBezTo>
                      <a:cubicBezTo>
                        <a:pt x="264" y="191"/>
                        <a:pt x="313" y="171"/>
                        <a:pt x="364" y="171"/>
                      </a:cubicBezTo>
                      <a:cubicBezTo>
                        <a:pt x="415" y="171"/>
                        <a:pt x="464" y="191"/>
                        <a:pt x="500" y="227"/>
                      </a:cubicBezTo>
                      <a:cubicBezTo>
                        <a:pt x="536" y="264"/>
                        <a:pt x="556" y="312"/>
                        <a:pt x="556" y="363"/>
                      </a:cubicBezTo>
                      <a:cubicBezTo>
                        <a:pt x="728" y="363"/>
                        <a:pt x="728" y="363"/>
                        <a:pt x="728" y="363"/>
                      </a:cubicBezTo>
                      <a:cubicBezTo>
                        <a:pt x="728" y="266"/>
                        <a:pt x="690" y="175"/>
                        <a:pt x="621" y="106"/>
                      </a:cubicBezTo>
                      <a:cubicBezTo>
                        <a:pt x="553" y="38"/>
                        <a:pt x="461" y="0"/>
                        <a:pt x="364" y="0"/>
                      </a:cubicBezTo>
                      <a:cubicBezTo>
                        <a:pt x="267" y="0"/>
                        <a:pt x="176" y="38"/>
                        <a:pt x="107" y="106"/>
                      </a:cubicBezTo>
                      <a:cubicBezTo>
                        <a:pt x="38" y="175"/>
                        <a:pt x="0" y="266"/>
                        <a:pt x="0" y="363"/>
                      </a:cubicBezTo>
                      <a:cubicBezTo>
                        <a:pt x="0" y="461"/>
                        <a:pt x="38" y="552"/>
                        <a:pt x="107" y="621"/>
                      </a:cubicBezTo>
                      <a:close/>
                    </a:path>
                  </a:pathLst>
                </a:custGeom>
                <a:solidFill>
                  <a:schemeClr val="accent1"/>
                </a:solidFill>
                <a:ln>
                  <a:noFill/>
                </a:ln>
              </p:spPr>
              <p:txBody>
                <a:bodyPr anchor="t" anchorCtr="0" bIns="48218" compatLnSpc="1" lIns="96435" numCol="1" rIns="96435" tIns="48218" vert="horz" wrap="square">
                  <a:prstTxWarp prst="textNoShape">
                    <a:avLst/>
                  </a:prstTxWarp>
                </a:bodyPr>
                <a:lstStyle/>
                <a:p>
                  <a:endParaRPr lang="id-ID">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01" name="Freeform 63"/>
                <p:cNvSpPr/>
                <p:nvPr/>
              </p:nvSpPr>
              <p:spPr bwMode="auto">
                <a:xfrm>
                  <a:off x="2304975" y="4345531"/>
                  <a:ext cx="744815" cy="235822"/>
                </a:xfrm>
                <a:custGeom>
                  <a:gdLst>
                    <a:gd fmla="*/ 618 w 723" name="T0"/>
                    <a:gd fmla="*/ 132 h 227" name="T1"/>
                    <a:gd fmla="*/ 611 w 723" name="T2"/>
                    <a:gd fmla="*/ 115 h 227" name="T3"/>
                    <a:gd fmla="*/ 560 w 723" name="T4"/>
                    <a:gd fmla="*/ 21 h 227" name="T5"/>
                    <a:gd fmla="*/ 526 w 723" name="T6"/>
                    <a:gd fmla="*/ 1 h 227" name="T7"/>
                    <a:gd fmla="*/ 491 w 723" name="T8"/>
                    <a:gd fmla="*/ 0 h 227" name="T9"/>
                    <a:gd fmla="*/ 456 w 723" name="T10"/>
                    <a:gd fmla="*/ 21 h 227" name="T11"/>
                    <a:gd fmla="*/ 439 w 723" name="T12"/>
                    <a:gd fmla="*/ 52 h 227" name="T13"/>
                    <a:gd fmla="*/ 445 w 723" name="T14"/>
                    <a:gd fmla="*/ 61 h 227" name="T15"/>
                    <a:gd fmla="*/ 464 w 723" name="T16"/>
                    <a:gd fmla="*/ 25 h 227" name="T17"/>
                    <a:gd fmla="*/ 491 w 723" name="T18"/>
                    <a:gd fmla="*/ 8 h 227" name="T19"/>
                    <a:gd fmla="*/ 517 w 723" name="T20"/>
                    <a:gd fmla="*/ 25 h 227" name="T21"/>
                    <a:gd fmla="*/ 568 w 723" name="T22"/>
                    <a:gd fmla="*/ 118 h 227" name="T23"/>
                    <a:gd fmla="*/ 572 w 723" name="T24"/>
                    <a:gd fmla="*/ 156 h 227" name="T25"/>
                    <a:gd fmla="*/ 542 w 723" name="T26"/>
                    <a:gd fmla="*/ 169 h 227" name="T27"/>
                    <a:gd fmla="*/ 457 w 723" name="T28"/>
                    <a:gd fmla="*/ 169 h 227" name="T29"/>
                    <a:gd fmla="*/ 467 w 723" name="T30"/>
                    <a:gd fmla="*/ 159 h 227" name="T31"/>
                    <a:gd fmla="*/ 464 w 723" name="T32"/>
                    <a:gd fmla="*/ 115 h 227" name="T33"/>
                    <a:gd fmla="*/ 428 w 723" name="T34"/>
                    <a:gd fmla="*/ 48 h 227" name="T35"/>
                    <a:gd fmla="*/ 413 w 723" name="T36"/>
                    <a:gd fmla="*/ 21 h 227" name="T37"/>
                    <a:gd fmla="*/ 379 w 723" name="T38"/>
                    <a:gd fmla="*/ 1 h 227" name="T39"/>
                    <a:gd fmla="*/ 344 w 723" name="T40"/>
                    <a:gd fmla="*/ 0 h 227" name="T41"/>
                    <a:gd fmla="*/ 310 w 723" name="T42"/>
                    <a:gd fmla="*/ 21 h 227" name="T43"/>
                    <a:gd fmla="*/ 293 w 723" name="T44"/>
                    <a:gd fmla="*/ 51 h 227" name="T45"/>
                    <a:gd fmla="*/ 298 w 723" name="T46"/>
                    <a:gd fmla="*/ 61 h 227" name="T47"/>
                    <a:gd fmla="*/ 318 w 723" name="T48"/>
                    <a:gd fmla="*/ 25 h 227" name="T49"/>
                    <a:gd fmla="*/ 344 w 723" name="T50"/>
                    <a:gd fmla="*/ 8 h 227" name="T51"/>
                    <a:gd fmla="*/ 371 w 723" name="T52"/>
                    <a:gd fmla="*/ 25 h 227" name="T53"/>
                    <a:gd fmla="*/ 422 w 723" name="T54"/>
                    <a:gd fmla="*/ 118 h 227" name="T55"/>
                    <a:gd fmla="*/ 425 w 723" name="T56"/>
                    <a:gd fmla="*/ 156 h 227" name="T57"/>
                    <a:gd fmla="*/ 395 w 723" name="T58"/>
                    <a:gd fmla="*/ 169 h 227" name="T59"/>
                    <a:gd fmla="*/ 311 w 723" name="T60"/>
                    <a:gd fmla="*/ 169 h 227" name="T61"/>
                    <a:gd fmla="*/ 321 w 723" name="T62"/>
                    <a:gd fmla="*/ 159 h 227" name="T63"/>
                    <a:gd fmla="*/ 317 w 723" name="T64"/>
                    <a:gd fmla="*/ 115 h 227" name="T65"/>
                    <a:gd fmla="*/ 266 w 723" name="T66"/>
                    <a:gd fmla="*/ 21 h 227" name="T67"/>
                    <a:gd fmla="*/ 232 w 723" name="T68"/>
                    <a:gd fmla="*/ 1 h 227" name="T69"/>
                    <a:gd fmla="*/ 198 w 723" name="T70"/>
                    <a:gd fmla="*/ 0 h 227" name="T71"/>
                    <a:gd fmla="*/ 163 w 723" name="T72"/>
                    <a:gd fmla="*/ 21 h 227" name="T73"/>
                    <a:gd fmla="*/ 112 w 723" name="T74"/>
                    <a:gd fmla="*/ 115 h 227" name="T75"/>
                    <a:gd fmla="*/ 108 w 723" name="T76"/>
                    <a:gd fmla="*/ 122 h 227" name="T77"/>
                    <a:gd fmla="*/ 119 w 723" name="T78"/>
                    <a:gd fmla="*/ 120 h 227" name="T79"/>
                    <a:gd fmla="*/ 120 w 723" name="T80"/>
                    <a:gd fmla="*/ 118 h 227" name="T81"/>
                    <a:gd fmla="*/ 171 w 723" name="T82"/>
                    <a:gd fmla="*/ 25 h 227" name="T83"/>
                    <a:gd fmla="*/ 198 w 723" name="T84"/>
                    <a:gd fmla="*/ 8 h 227" name="T85"/>
                    <a:gd fmla="*/ 224 w 723" name="T86"/>
                    <a:gd fmla="*/ 25 h 227" name="T87"/>
                    <a:gd fmla="*/ 275 w 723" name="T88"/>
                    <a:gd fmla="*/ 118 h 227" name="T89"/>
                    <a:gd fmla="*/ 279 w 723" name="T90"/>
                    <a:gd fmla="*/ 156 h 227" name="T91"/>
                    <a:gd fmla="*/ 249 w 723" name="T92"/>
                    <a:gd fmla="*/ 169 h 227" name="T93"/>
                    <a:gd fmla="*/ 147 w 723" name="T94"/>
                    <a:gd fmla="*/ 169 h 227" name="T95"/>
                    <a:gd fmla="*/ 116 w 723" name="T96"/>
                    <a:gd fmla="*/ 156 h 227" name="T97"/>
                    <a:gd fmla="*/ 115 w 723" name="T98"/>
                    <a:gd fmla="*/ 130 h 227" name="T99"/>
                    <a:gd fmla="*/ 105 w 723" name="T100"/>
                    <a:gd fmla="*/ 132 h 227" name="T101"/>
                    <a:gd fmla="*/ 0 w 723" name="T102"/>
                    <a:gd fmla="*/ 177 h 227" name="T103"/>
                    <a:gd fmla="*/ 238 w 723" name="T104"/>
                    <a:gd fmla="*/ 227 h 227" name="T105"/>
                    <a:gd fmla="*/ 485 w 723" name="T106"/>
                    <a:gd fmla="*/ 227 h 227" name="T107"/>
                    <a:gd fmla="*/ 723 w 723" name="T108"/>
                    <a:gd fmla="*/ 177 h 227" name="T109"/>
                    <a:gd fmla="*/ 618 w 723" name="T110"/>
                    <a:gd fmla="*/ 132 h 227" name="T11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b="b" l="0" r="r" t="0"/>
                  <a:pathLst>
                    <a:path h="226" w="723">
                      <a:moveTo>
                        <a:pt x="618" y="132"/>
                      </a:moveTo>
                      <a:cubicBezTo>
                        <a:pt x="616" y="126"/>
                        <a:pt x="613" y="120"/>
                        <a:pt x="611" y="115"/>
                      </a:cubicBezTo>
                      <a:cubicBezTo>
                        <a:pt x="560" y="21"/>
                        <a:pt x="560" y="21"/>
                        <a:pt x="560" y="21"/>
                      </a:cubicBezTo>
                      <a:cubicBezTo>
                        <a:pt x="553" y="9"/>
                        <a:pt x="540" y="1"/>
                        <a:pt x="526" y="1"/>
                      </a:cubicBezTo>
                      <a:cubicBezTo>
                        <a:pt x="526" y="1"/>
                        <a:pt x="503" y="0"/>
                        <a:pt x="491" y="0"/>
                      </a:cubicBezTo>
                      <a:cubicBezTo>
                        <a:pt x="476" y="0"/>
                        <a:pt x="463" y="8"/>
                        <a:pt x="456" y="21"/>
                      </a:cubicBezTo>
                      <a:cubicBezTo>
                        <a:pt x="439" y="52"/>
                        <a:pt x="439" y="52"/>
                        <a:pt x="439" y="52"/>
                      </a:cubicBezTo>
                      <a:cubicBezTo>
                        <a:pt x="445" y="61"/>
                        <a:pt x="445" y="61"/>
                        <a:pt x="445" y="61"/>
                      </a:cubicBezTo>
                      <a:cubicBezTo>
                        <a:pt x="464" y="25"/>
                        <a:pt x="464" y="25"/>
                        <a:pt x="464" y="25"/>
                      </a:cubicBezTo>
                      <a:cubicBezTo>
                        <a:pt x="470" y="15"/>
                        <a:pt x="480" y="8"/>
                        <a:pt x="491" y="8"/>
                      </a:cubicBezTo>
                      <a:cubicBezTo>
                        <a:pt x="502" y="8"/>
                        <a:pt x="512" y="15"/>
                        <a:pt x="517" y="25"/>
                      </a:cubicBezTo>
                      <a:cubicBezTo>
                        <a:pt x="568" y="118"/>
                        <a:pt x="568" y="118"/>
                        <a:pt x="568" y="118"/>
                      </a:cubicBezTo>
                      <a:cubicBezTo>
                        <a:pt x="574" y="129"/>
                        <a:pt x="580" y="144"/>
                        <a:pt x="572" y="156"/>
                      </a:cubicBezTo>
                      <a:cubicBezTo>
                        <a:pt x="564" y="168"/>
                        <a:pt x="548" y="169"/>
                        <a:pt x="542" y="169"/>
                      </a:cubicBezTo>
                      <a:cubicBezTo>
                        <a:pt x="457" y="169"/>
                        <a:pt x="457" y="169"/>
                        <a:pt x="457" y="169"/>
                      </a:cubicBezTo>
                      <a:cubicBezTo>
                        <a:pt x="461" y="166"/>
                        <a:pt x="465" y="163"/>
                        <a:pt x="467" y="159"/>
                      </a:cubicBezTo>
                      <a:cubicBezTo>
                        <a:pt x="478" y="144"/>
                        <a:pt x="470" y="127"/>
                        <a:pt x="464" y="115"/>
                      </a:cubicBezTo>
                      <a:cubicBezTo>
                        <a:pt x="428" y="48"/>
                        <a:pt x="428" y="48"/>
                        <a:pt x="428" y="48"/>
                      </a:cubicBezTo>
                      <a:cubicBezTo>
                        <a:pt x="413" y="21"/>
                        <a:pt x="413" y="21"/>
                        <a:pt x="413" y="21"/>
                      </a:cubicBezTo>
                      <a:cubicBezTo>
                        <a:pt x="406" y="9"/>
                        <a:pt x="393" y="1"/>
                        <a:pt x="379" y="1"/>
                      </a:cubicBezTo>
                      <a:cubicBezTo>
                        <a:pt x="379" y="1"/>
                        <a:pt x="347" y="0"/>
                        <a:pt x="344" y="0"/>
                      </a:cubicBezTo>
                      <a:cubicBezTo>
                        <a:pt x="330" y="0"/>
                        <a:pt x="317" y="8"/>
                        <a:pt x="310" y="21"/>
                      </a:cubicBezTo>
                      <a:cubicBezTo>
                        <a:pt x="293" y="51"/>
                        <a:pt x="293" y="51"/>
                        <a:pt x="293" y="51"/>
                      </a:cubicBezTo>
                      <a:cubicBezTo>
                        <a:pt x="298" y="61"/>
                        <a:pt x="298" y="61"/>
                        <a:pt x="298" y="61"/>
                      </a:cubicBezTo>
                      <a:cubicBezTo>
                        <a:pt x="318" y="25"/>
                        <a:pt x="318" y="25"/>
                        <a:pt x="318" y="25"/>
                      </a:cubicBezTo>
                      <a:cubicBezTo>
                        <a:pt x="323" y="15"/>
                        <a:pt x="333" y="8"/>
                        <a:pt x="344" y="8"/>
                      </a:cubicBezTo>
                      <a:cubicBezTo>
                        <a:pt x="355" y="8"/>
                        <a:pt x="365" y="15"/>
                        <a:pt x="371" y="25"/>
                      </a:cubicBezTo>
                      <a:cubicBezTo>
                        <a:pt x="422" y="118"/>
                        <a:pt x="422" y="118"/>
                        <a:pt x="422" y="118"/>
                      </a:cubicBezTo>
                      <a:cubicBezTo>
                        <a:pt x="427" y="129"/>
                        <a:pt x="434" y="144"/>
                        <a:pt x="425" y="156"/>
                      </a:cubicBezTo>
                      <a:cubicBezTo>
                        <a:pt x="417" y="168"/>
                        <a:pt x="402" y="169"/>
                        <a:pt x="395" y="169"/>
                      </a:cubicBezTo>
                      <a:cubicBezTo>
                        <a:pt x="311" y="169"/>
                        <a:pt x="311" y="169"/>
                        <a:pt x="311" y="169"/>
                      </a:cubicBezTo>
                      <a:cubicBezTo>
                        <a:pt x="315" y="166"/>
                        <a:pt x="318" y="163"/>
                        <a:pt x="321" y="159"/>
                      </a:cubicBezTo>
                      <a:cubicBezTo>
                        <a:pt x="331" y="144"/>
                        <a:pt x="324" y="127"/>
                        <a:pt x="317" y="115"/>
                      </a:cubicBezTo>
                      <a:cubicBezTo>
                        <a:pt x="266" y="21"/>
                        <a:pt x="266" y="21"/>
                        <a:pt x="266" y="21"/>
                      </a:cubicBezTo>
                      <a:cubicBezTo>
                        <a:pt x="260" y="9"/>
                        <a:pt x="246" y="1"/>
                        <a:pt x="232" y="1"/>
                      </a:cubicBezTo>
                      <a:cubicBezTo>
                        <a:pt x="232" y="1"/>
                        <a:pt x="200" y="0"/>
                        <a:pt x="198" y="0"/>
                      </a:cubicBezTo>
                      <a:cubicBezTo>
                        <a:pt x="183" y="0"/>
                        <a:pt x="170" y="8"/>
                        <a:pt x="163" y="21"/>
                      </a:cubicBezTo>
                      <a:cubicBezTo>
                        <a:pt x="112" y="115"/>
                        <a:pt x="112" y="115"/>
                        <a:pt x="112" y="115"/>
                      </a:cubicBezTo>
                      <a:cubicBezTo>
                        <a:pt x="111" y="117"/>
                        <a:pt x="109" y="119"/>
                        <a:pt x="108" y="122"/>
                      </a:cubicBezTo>
                      <a:cubicBezTo>
                        <a:pt x="111" y="121"/>
                        <a:pt x="115" y="121"/>
                        <a:pt x="119" y="120"/>
                      </a:cubicBezTo>
                      <a:cubicBezTo>
                        <a:pt x="119" y="120"/>
                        <a:pt x="120" y="119"/>
                        <a:pt x="120" y="118"/>
                      </a:cubicBezTo>
                      <a:cubicBezTo>
                        <a:pt x="171" y="25"/>
                        <a:pt x="171" y="25"/>
                        <a:pt x="171" y="25"/>
                      </a:cubicBezTo>
                      <a:cubicBezTo>
                        <a:pt x="177" y="15"/>
                        <a:pt x="187" y="8"/>
                        <a:pt x="198" y="8"/>
                      </a:cubicBezTo>
                      <a:cubicBezTo>
                        <a:pt x="208" y="8"/>
                        <a:pt x="219" y="15"/>
                        <a:pt x="224" y="25"/>
                      </a:cubicBezTo>
                      <a:cubicBezTo>
                        <a:pt x="275" y="118"/>
                        <a:pt x="275" y="118"/>
                        <a:pt x="275" y="118"/>
                      </a:cubicBezTo>
                      <a:cubicBezTo>
                        <a:pt x="281" y="129"/>
                        <a:pt x="287" y="144"/>
                        <a:pt x="279" y="156"/>
                      </a:cubicBezTo>
                      <a:cubicBezTo>
                        <a:pt x="270" y="168"/>
                        <a:pt x="255" y="169"/>
                        <a:pt x="249" y="169"/>
                      </a:cubicBezTo>
                      <a:cubicBezTo>
                        <a:pt x="147" y="169"/>
                        <a:pt x="147" y="169"/>
                        <a:pt x="147" y="169"/>
                      </a:cubicBezTo>
                      <a:cubicBezTo>
                        <a:pt x="140" y="169"/>
                        <a:pt x="125" y="168"/>
                        <a:pt x="116" y="156"/>
                      </a:cubicBezTo>
                      <a:cubicBezTo>
                        <a:pt x="111" y="147"/>
                        <a:pt x="112" y="138"/>
                        <a:pt x="115" y="130"/>
                      </a:cubicBezTo>
                      <a:cubicBezTo>
                        <a:pt x="112" y="130"/>
                        <a:pt x="106" y="132"/>
                        <a:pt x="105" y="132"/>
                      </a:cubicBezTo>
                      <a:cubicBezTo>
                        <a:pt x="42" y="151"/>
                        <a:pt x="0" y="177"/>
                        <a:pt x="0" y="177"/>
                      </a:cubicBezTo>
                      <a:cubicBezTo>
                        <a:pt x="0" y="177"/>
                        <a:pt x="107" y="227"/>
                        <a:pt x="238" y="227"/>
                      </a:cubicBezTo>
                      <a:cubicBezTo>
                        <a:pt x="485" y="227"/>
                        <a:pt x="485" y="227"/>
                        <a:pt x="485" y="227"/>
                      </a:cubicBezTo>
                      <a:cubicBezTo>
                        <a:pt x="617" y="227"/>
                        <a:pt x="723" y="177"/>
                        <a:pt x="723" y="177"/>
                      </a:cubicBezTo>
                      <a:cubicBezTo>
                        <a:pt x="723" y="177"/>
                        <a:pt x="681" y="151"/>
                        <a:pt x="618" y="132"/>
                      </a:cubicBezTo>
                      <a:close/>
                    </a:path>
                  </a:pathLst>
                </a:custGeom>
                <a:solidFill>
                  <a:schemeClr val="accent1"/>
                </a:solidFill>
                <a:ln>
                  <a:noFill/>
                </a:ln>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grpSp>
          <p:sp>
            <p:nvSpPr>
              <p:cNvPr id="8" name="Oval 7"/>
              <p:cNvSpPr/>
              <p:nvPr/>
            </p:nvSpPr>
            <p:spPr>
              <a:xfrm rot="2700000">
                <a:off x="1885011" y="3584618"/>
                <a:ext cx="492388" cy="492388"/>
              </a:xfrm>
              <a:prstGeom prst="ellipse">
                <a:avLst/>
              </a:prstGeom>
              <a:solidFill>
                <a:schemeClr val="bg1"/>
              </a:solidFill>
              <a:ln w="1333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id-ID">
                  <a:solidFill>
                    <a:srgbClr val="4E9F8E"/>
                  </a:solidFill>
                  <a:latin charset="0" panose="02020603050405020304" pitchFamily="18" typeface="Times New Roman"/>
                  <a:ea charset="-122" panose="020b0503020204020204" pitchFamily="34" typeface="微软雅黑"/>
                  <a:sym charset="0" panose="02020603050405020304" pitchFamily="18" typeface="Times New Roman"/>
                </a:endParaRPr>
              </a:p>
            </p:txBody>
          </p:sp>
        </p:grpSp>
        <p:grpSp>
          <p:nvGrpSpPr>
            <p:cNvPr id="16" name="Group 15"/>
            <p:cNvGrpSpPr/>
            <p:nvPr/>
          </p:nvGrpSpPr>
          <p:grpSpPr>
            <a:xfrm>
              <a:off x="2782415" y="2075509"/>
              <a:ext cx="2139941" cy="2322860"/>
              <a:chOff x="2782415" y="2075509"/>
              <a:chExt cx="2139941" cy="2322860"/>
            </a:xfrm>
            <a:grpFill/>
          </p:grpSpPr>
          <p:grpSp>
            <p:nvGrpSpPr>
              <p:cNvPr id="3" name="Group 2"/>
              <p:cNvGrpSpPr/>
              <p:nvPr/>
            </p:nvGrpSpPr>
            <p:grpSpPr>
              <a:xfrm>
                <a:off x="2782415" y="2258428"/>
                <a:ext cx="2139941" cy="2139941"/>
                <a:chOff x="2782415" y="2258428"/>
                <a:chExt cx="2139941" cy="2139941"/>
              </a:xfrm>
              <a:grpFill/>
            </p:grpSpPr>
            <p:sp>
              <p:nvSpPr>
                <p:cNvPr id="6" name="Freeform 9"/>
                <p:cNvSpPr/>
                <p:nvPr/>
              </p:nvSpPr>
              <p:spPr bwMode="auto">
                <a:xfrm rot="2700000">
                  <a:off x="2782415" y="2258428"/>
                  <a:ext cx="2139941" cy="2139941"/>
                </a:xfrm>
                <a:custGeom>
                  <a:gdLst>
                    <a:gd fmla="*/ 107 w 728" name="T0"/>
                    <a:gd fmla="*/ 621 h 727" name="T1"/>
                    <a:gd fmla="*/ 364 w 728" name="T2"/>
                    <a:gd fmla="*/ 727 h 727" name="T3"/>
                    <a:gd fmla="*/ 364 w 728" name="T4"/>
                    <a:gd fmla="*/ 556 h 727" name="T5"/>
                    <a:gd fmla="*/ 228 w 728" name="T6"/>
                    <a:gd fmla="*/ 499 h 727" name="T7"/>
                    <a:gd fmla="*/ 172 w 728" name="T8"/>
                    <a:gd fmla="*/ 363 h 727" name="T9"/>
                    <a:gd fmla="*/ 228 w 728" name="T10"/>
                    <a:gd fmla="*/ 227 h 727" name="T11"/>
                    <a:gd fmla="*/ 364 w 728" name="T12"/>
                    <a:gd fmla="*/ 171 h 727" name="T13"/>
                    <a:gd fmla="*/ 500 w 728" name="T14"/>
                    <a:gd fmla="*/ 227 h 727" name="T15"/>
                    <a:gd fmla="*/ 556 w 728" name="T16"/>
                    <a:gd fmla="*/ 363 h 727" name="T17"/>
                    <a:gd fmla="*/ 728 w 728" name="T18"/>
                    <a:gd fmla="*/ 363 h 727" name="T19"/>
                    <a:gd fmla="*/ 621 w 728" name="T20"/>
                    <a:gd fmla="*/ 106 h 727" name="T21"/>
                    <a:gd fmla="*/ 364 w 728" name="T22"/>
                    <a:gd fmla="*/ 0 h 727" name="T23"/>
                    <a:gd fmla="*/ 107 w 728" name="T24"/>
                    <a:gd fmla="*/ 106 h 727" name="T25"/>
                    <a:gd fmla="*/ 0 w 728" name="T26"/>
                    <a:gd fmla="*/ 363 h 727" name="T27"/>
                    <a:gd fmla="*/ 107 w 728" name="T28"/>
                    <a:gd fmla="*/ 621 h 727" name="T2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b="b" l="0" r="r" t="0"/>
                  <a:pathLst>
                    <a:path h="727" w="728">
                      <a:moveTo>
                        <a:pt x="107" y="621"/>
                      </a:moveTo>
                      <a:cubicBezTo>
                        <a:pt x="176" y="689"/>
                        <a:pt x="267" y="727"/>
                        <a:pt x="364" y="727"/>
                      </a:cubicBezTo>
                      <a:cubicBezTo>
                        <a:pt x="364" y="556"/>
                        <a:pt x="364" y="556"/>
                        <a:pt x="364" y="556"/>
                      </a:cubicBezTo>
                      <a:cubicBezTo>
                        <a:pt x="313" y="556"/>
                        <a:pt x="264" y="536"/>
                        <a:pt x="228" y="499"/>
                      </a:cubicBezTo>
                      <a:cubicBezTo>
                        <a:pt x="192" y="463"/>
                        <a:pt x="172" y="415"/>
                        <a:pt x="172" y="363"/>
                      </a:cubicBezTo>
                      <a:cubicBezTo>
                        <a:pt x="172" y="312"/>
                        <a:pt x="192" y="264"/>
                        <a:pt x="228" y="227"/>
                      </a:cubicBezTo>
                      <a:cubicBezTo>
                        <a:pt x="264" y="191"/>
                        <a:pt x="313" y="171"/>
                        <a:pt x="364" y="171"/>
                      </a:cubicBezTo>
                      <a:cubicBezTo>
                        <a:pt x="415" y="171"/>
                        <a:pt x="464" y="191"/>
                        <a:pt x="500" y="227"/>
                      </a:cubicBezTo>
                      <a:cubicBezTo>
                        <a:pt x="536" y="264"/>
                        <a:pt x="556" y="312"/>
                        <a:pt x="556" y="363"/>
                      </a:cubicBezTo>
                      <a:cubicBezTo>
                        <a:pt x="728" y="363"/>
                        <a:pt x="728" y="363"/>
                        <a:pt x="728" y="363"/>
                      </a:cubicBezTo>
                      <a:cubicBezTo>
                        <a:pt x="728" y="266"/>
                        <a:pt x="690" y="175"/>
                        <a:pt x="621" y="106"/>
                      </a:cubicBezTo>
                      <a:cubicBezTo>
                        <a:pt x="553" y="38"/>
                        <a:pt x="461" y="0"/>
                        <a:pt x="364" y="0"/>
                      </a:cubicBezTo>
                      <a:cubicBezTo>
                        <a:pt x="267" y="0"/>
                        <a:pt x="176" y="38"/>
                        <a:pt x="107" y="106"/>
                      </a:cubicBezTo>
                      <a:cubicBezTo>
                        <a:pt x="38" y="175"/>
                        <a:pt x="0" y="266"/>
                        <a:pt x="0" y="363"/>
                      </a:cubicBezTo>
                      <a:cubicBezTo>
                        <a:pt x="0" y="461"/>
                        <a:pt x="38" y="552"/>
                        <a:pt x="107" y="621"/>
                      </a:cubicBezTo>
                      <a:close/>
                    </a:path>
                  </a:pathLst>
                </a:custGeom>
                <a:grpFill/>
                <a:ln>
                  <a:noFill/>
                </a:ln>
              </p:spPr>
              <p:txBody>
                <a:bodyPr anchor="t" anchorCtr="0" bIns="48218" compatLnSpc="1" lIns="96435" numCol="1" rIns="96435" tIns="48218" vert="horz" wrap="square">
                  <a:prstTxWarp prst="textNoShape">
                    <a:avLst/>
                  </a:prstTxWarp>
                </a:bodyPr>
                <a:lstStyle/>
                <a:p>
                  <a:endParaRPr lang="id-ID">
                    <a:latin charset="0" panose="02020603050405020304" pitchFamily="18" typeface="Times New Roman"/>
                    <a:ea charset="-122" panose="020b0503020204020204" pitchFamily="34" typeface="微软雅黑"/>
                    <a:sym charset="0" panose="02020603050405020304" pitchFamily="18" typeface="Times New Roman"/>
                  </a:endParaRPr>
                </a:p>
              </p:txBody>
            </p:sp>
            <p:grpSp>
              <p:nvGrpSpPr>
                <p:cNvPr id="102" name="Group 101"/>
                <p:cNvGrpSpPr/>
                <p:nvPr/>
              </p:nvGrpSpPr>
              <p:grpSpPr>
                <a:xfrm>
                  <a:off x="3684643" y="3004461"/>
                  <a:ext cx="330596" cy="690583"/>
                  <a:chOff x="392948" y="304311"/>
                  <a:chExt cx="1589091" cy="3319466"/>
                </a:xfrm>
                <a:grpFill/>
              </p:grpSpPr>
              <p:sp>
                <p:nvSpPr>
                  <p:cNvPr id="103" name="Freeform 9"/>
                  <p:cNvSpPr>
                    <a:spLocks noEditPoints="1"/>
                  </p:cNvSpPr>
                  <p:nvPr/>
                </p:nvSpPr>
                <p:spPr bwMode="auto">
                  <a:xfrm>
                    <a:off x="392948" y="794850"/>
                    <a:ext cx="1589091" cy="2828927"/>
                  </a:xfrm>
                  <a:custGeom>
                    <a:gdLst>
                      <a:gd fmla="*/ 421 w 421" name="T0"/>
                      <a:gd fmla="*/ 509 h 751" name="T1"/>
                      <a:gd fmla="*/ 359 w 421" name="T2"/>
                      <a:gd fmla="*/ 306 h 751" name="T3"/>
                      <a:gd fmla="*/ 338 w 421" name="T4"/>
                      <a:gd fmla="*/ 0 h 751" name="T5"/>
                      <a:gd fmla="*/ 307 w 421" name="T6"/>
                      <a:gd fmla="*/ 216 h 751" name="T7"/>
                      <a:gd fmla="*/ 307 w 421" name="T8"/>
                      <a:gd fmla="*/ 214 h 751" name="T9"/>
                      <a:gd fmla="*/ 307 w 421" name="T10"/>
                      <a:gd fmla="*/ 204 h 751" name="T11"/>
                      <a:gd fmla="*/ 288 w 421" name="T12"/>
                      <a:gd fmla="*/ 204 h 751" name="T13"/>
                      <a:gd fmla="*/ 288 w 421" name="T14"/>
                      <a:gd fmla="*/ 230 h 751" name="T15"/>
                      <a:gd fmla="*/ 279 w 421" name="T16"/>
                      <a:gd fmla="*/ 238 h 751" name="T17"/>
                      <a:gd fmla="*/ 278 w 421" name="T18"/>
                      <a:gd fmla="*/ 204 h 751" name="T19"/>
                      <a:gd fmla="*/ 219 w 421" name="T20"/>
                      <a:gd fmla="*/ 204 h 751" name="T21"/>
                      <a:gd fmla="*/ 219 w 421" name="T22"/>
                      <a:gd fmla="*/ 243 h 751" name="T23"/>
                      <a:gd fmla="*/ 274 w 421" name="T24"/>
                      <a:gd fmla="*/ 243 h 751" name="T25"/>
                      <a:gd fmla="*/ 270 w 421" name="T26"/>
                      <a:gd fmla="*/ 247 h 751" name="T27"/>
                      <a:gd fmla="*/ 264 w 421" name="T28"/>
                      <a:gd fmla="*/ 254 h 751" name="T29"/>
                      <a:gd fmla="*/ 219 w 421" name="T30"/>
                      <a:gd fmla="*/ 254 h 751" name="T31"/>
                      <a:gd fmla="*/ 219 w 421" name="T32"/>
                      <a:gd fmla="*/ 291 h 751" name="T33"/>
                      <a:gd fmla="*/ 233 w 421" name="T34"/>
                      <a:gd fmla="*/ 291 h 751" name="T35"/>
                      <a:gd fmla="*/ 219 w 421" name="T36"/>
                      <a:gd fmla="*/ 300 h 751" name="T37"/>
                      <a:gd fmla="*/ 219 w 421" name="T38"/>
                      <a:gd fmla="*/ 291 h 751" name="T39"/>
                      <a:gd fmla="*/ 210 w 421" name="T40"/>
                      <a:gd fmla="*/ 291 h 751" name="T41"/>
                      <a:gd fmla="*/ 210 w 421" name="T42"/>
                      <a:gd fmla="*/ 302 h 751" name="T43"/>
                      <a:gd fmla="*/ 217 w 421" name="T44"/>
                      <a:gd fmla="*/ 302 h 751" name="T45"/>
                      <a:gd fmla="*/ 213 w 421" name="T46"/>
                      <a:gd fmla="*/ 306 h 751" name="T47"/>
                      <a:gd fmla="*/ 210 w 421" name="T48"/>
                      <a:gd fmla="*/ 303 h 751" name="T49"/>
                      <a:gd fmla="*/ 210 w 421" name="T50"/>
                      <a:gd fmla="*/ 302 h 751" name="T51"/>
                      <a:gd fmla="*/ 209 w 421" name="T52"/>
                      <a:gd fmla="*/ 302 h 751" name="T53"/>
                      <a:gd fmla="*/ 185 w 421" name="T54"/>
                      <a:gd fmla="*/ 291 h 751" name="T55"/>
                      <a:gd fmla="*/ 185 w 421" name="T56"/>
                      <a:gd fmla="*/ 291 h 751" name="T57"/>
                      <a:gd fmla="*/ 210 w 421" name="T58"/>
                      <a:gd fmla="*/ 291 h 751" name="T59"/>
                      <a:gd fmla="*/ 210 w 421" name="T60"/>
                      <a:gd fmla="*/ 254 h 751" name="T61"/>
                      <a:gd fmla="*/ 162 w 421" name="T62"/>
                      <a:gd fmla="*/ 254 h 751" name="T63"/>
                      <a:gd fmla="*/ 161 w 421" name="T64"/>
                      <a:gd fmla="*/ 252 h 751" name="T65"/>
                      <a:gd fmla="*/ 153 w 421" name="T66"/>
                      <a:gd fmla="*/ 244 h 751" name="T67"/>
                      <a:gd fmla="*/ 153 w 421" name="T68"/>
                      <a:gd fmla="*/ 243 h 751" name="T69"/>
                      <a:gd fmla="*/ 152 w 421" name="T70"/>
                      <a:gd fmla="*/ 243 h 751" name="T71"/>
                      <a:gd fmla="*/ 143 w 421" name="T72"/>
                      <a:gd fmla="*/ 235 h 751" name="T73"/>
                      <a:gd fmla="*/ 144 w 421" name="T74"/>
                      <a:gd fmla="*/ 204 h 751" name="T75"/>
                      <a:gd fmla="*/ 122 w 421" name="T76"/>
                      <a:gd fmla="*/ 204 h 751" name="T77"/>
                      <a:gd fmla="*/ 122 w 421" name="T78"/>
                      <a:gd fmla="*/ 214 h 751" name="T79"/>
                      <a:gd fmla="*/ 122 w 421" name="T80"/>
                      <a:gd fmla="*/ 219 h 751" name="T81"/>
                      <a:gd fmla="*/ 71 w 421" name="T82"/>
                      <a:gd fmla="*/ 0 h 751" name="T83"/>
                      <a:gd fmla="*/ 71 w 421" name="T84"/>
                      <a:gd fmla="*/ 310 h 751" name="T85"/>
                      <a:gd fmla="*/ 0 w 421" name="T86"/>
                      <a:gd fmla="*/ 503 h 751" name="T87"/>
                      <a:gd fmla="*/ 131 w 421" name="T88"/>
                      <a:gd fmla="*/ 412 h 751" name="T89"/>
                      <a:gd fmla="*/ 301 w 421" name="T90"/>
                      <a:gd fmla="*/ 409 h 751" name="T91"/>
                      <a:gd fmla="*/ 421 w 421" name="T92"/>
                      <a:gd fmla="*/ 509 h 751" name="T93"/>
                      <a:gd fmla="*/ 218 w 421" name="T94"/>
                      <a:gd fmla="*/ 384 h 751" name="T95"/>
                      <a:gd fmla="*/ 217 w 421" name="T96"/>
                      <a:gd fmla="*/ 384 h 751" name="T97"/>
                      <a:gd fmla="*/ 217 w 421" name="T98"/>
                      <a:gd fmla="*/ 384 h 751" name="T99"/>
                      <a:gd fmla="*/ 218 w 421" name="T100"/>
                      <a:gd fmla="*/ 384 h 751" name="T10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b="b" l="0" r="r" t="0"/>
                    <a:pathLst>
                      <a:path h="751" w="421">
                        <a:moveTo>
                          <a:pt x="421" y="509"/>
                        </a:moveTo>
                        <a:cubicBezTo>
                          <a:pt x="421" y="509"/>
                          <a:pt x="400" y="323"/>
                          <a:pt x="359" y="306"/>
                        </a:cubicBezTo>
                        <a:cubicBezTo>
                          <a:pt x="391" y="250"/>
                          <a:pt x="338" y="0"/>
                          <a:pt x="338" y="0"/>
                        </a:cubicBezTo>
                        <a:cubicBezTo>
                          <a:pt x="338" y="0"/>
                          <a:pt x="355" y="183"/>
                          <a:pt x="307" y="216"/>
                        </a:cubicBezTo>
                        <a:cubicBezTo>
                          <a:pt x="307" y="215"/>
                          <a:pt x="307" y="215"/>
                          <a:pt x="307" y="214"/>
                        </a:cubicBezTo>
                        <a:cubicBezTo>
                          <a:pt x="307" y="211"/>
                          <a:pt x="307" y="207"/>
                          <a:pt x="307" y="204"/>
                        </a:cubicBezTo>
                        <a:cubicBezTo>
                          <a:pt x="288" y="204"/>
                          <a:pt x="288" y="204"/>
                          <a:pt x="288" y="204"/>
                        </a:cubicBezTo>
                        <a:cubicBezTo>
                          <a:pt x="288" y="213"/>
                          <a:pt x="288" y="222"/>
                          <a:pt x="288" y="230"/>
                        </a:cubicBezTo>
                        <a:cubicBezTo>
                          <a:pt x="285" y="233"/>
                          <a:pt x="281" y="236"/>
                          <a:pt x="279" y="238"/>
                        </a:cubicBezTo>
                        <a:cubicBezTo>
                          <a:pt x="279" y="227"/>
                          <a:pt x="278" y="216"/>
                          <a:pt x="278" y="204"/>
                        </a:cubicBezTo>
                        <a:cubicBezTo>
                          <a:pt x="219" y="204"/>
                          <a:pt x="219" y="204"/>
                          <a:pt x="219" y="204"/>
                        </a:cubicBezTo>
                        <a:cubicBezTo>
                          <a:pt x="219" y="243"/>
                          <a:pt x="219" y="243"/>
                          <a:pt x="219" y="243"/>
                        </a:cubicBezTo>
                        <a:cubicBezTo>
                          <a:pt x="274" y="243"/>
                          <a:pt x="274" y="243"/>
                          <a:pt x="274" y="243"/>
                        </a:cubicBezTo>
                        <a:cubicBezTo>
                          <a:pt x="272" y="244"/>
                          <a:pt x="271" y="246"/>
                          <a:pt x="270" y="247"/>
                        </a:cubicBezTo>
                        <a:cubicBezTo>
                          <a:pt x="268" y="250"/>
                          <a:pt x="266" y="252"/>
                          <a:pt x="264" y="254"/>
                        </a:cubicBezTo>
                        <a:cubicBezTo>
                          <a:pt x="219" y="254"/>
                          <a:pt x="219" y="254"/>
                          <a:pt x="219" y="254"/>
                        </a:cubicBezTo>
                        <a:cubicBezTo>
                          <a:pt x="219" y="291"/>
                          <a:pt x="219" y="291"/>
                          <a:pt x="219" y="291"/>
                        </a:cubicBezTo>
                        <a:cubicBezTo>
                          <a:pt x="233" y="291"/>
                          <a:pt x="233" y="291"/>
                          <a:pt x="233" y="291"/>
                        </a:cubicBezTo>
                        <a:cubicBezTo>
                          <a:pt x="227" y="294"/>
                          <a:pt x="223" y="296"/>
                          <a:pt x="219" y="300"/>
                        </a:cubicBezTo>
                        <a:cubicBezTo>
                          <a:pt x="219" y="291"/>
                          <a:pt x="219" y="291"/>
                          <a:pt x="219" y="291"/>
                        </a:cubicBezTo>
                        <a:cubicBezTo>
                          <a:pt x="210" y="291"/>
                          <a:pt x="210" y="291"/>
                          <a:pt x="210" y="291"/>
                        </a:cubicBezTo>
                        <a:cubicBezTo>
                          <a:pt x="210" y="302"/>
                          <a:pt x="210" y="302"/>
                          <a:pt x="210" y="302"/>
                        </a:cubicBezTo>
                        <a:cubicBezTo>
                          <a:pt x="217" y="302"/>
                          <a:pt x="217" y="302"/>
                          <a:pt x="217" y="302"/>
                        </a:cubicBezTo>
                        <a:cubicBezTo>
                          <a:pt x="215" y="304"/>
                          <a:pt x="214" y="305"/>
                          <a:pt x="213" y="306"/>
                        </a:cubicBezTo>
                        <a:cubicBezTo>
                          <a:pt x="212" y="305"/>
                          <a:pt x="211" y="304"/>
                          <a:pt x="210" y="303"/>
                        </a:cubicBezTo>
                        <a:cubicBezTo>
                          <a:pt x="210" y="302"/>
                          <a:pt x="210" y="302"/>
                          <a:pt x="210" y="302"/>
                        </a:cubicBezTo>
                        <a:cubicBezTo>
                          <a:pt x="209" y="302"/>
                          <a:pt x="209" y="302"/>
                          <a:pt x="209" y="302"/>
                        </a:cubicBezTo>
                        <a:cubicBezTo>
                          <a:pt x="203" y="297"/>
                          <a:pt x="195" y="294"/>
                          <a:pt x="185" y="291"/>
                        </a:cubicBezTo>
                        <a:cubicBezTo>
                          <a:pt x="185" y="291"/>
                          <a:pt x="185" y="291"/>
                          <a:pt x="185" y="291"/>
                        </a:cubicBezTo>
                        <a:cubicBezTo>
                          <a:pt x="210" y="291"/>
                          <a:pt x="210" y="291"/>
                          <a:pt x="210" y="291"/>
                        </a:cubicBezTo>
                        <a:cubicBezTo>
                          <a:pt x="210" y="254"/>
                          <a:pt x="210" y="254"/>
                          <a:pt x="210" y="254"/>
                        </a:cubicBezTo>
                        <a:cubicBezTo>
                          <a:pt x="162" y="254"/>
                          <a:pt x="162" y="254"/>
                          <a:pt x="162" y="254"/>
                        </a:cubicBezTo>
                        <a:cubicBezTo>
                          <a:pt x="162" y="253"/>
                          <a:pt x="161" y="253"/>
                          <a:pt x="161" y="252"/>
                        </a:cubicBezTo>
                        <a:cubicBezTo>
                          <a:pt x="158" y="249"/>
                          <a:pt x="156" y="246"/>
                          <a:pt x="153" y="244"/>
                        </a:cubicBezTo>
                        <a:cubicBezTo>
                          <a:pt x="153" y="243"/>
                          <a:pt x="153" y="243"/>
                          <a:pt x="153" y="243"/>
                        </a:cubicBezTo>
                        <a:cubicBezTo>
                          <a:pt x="152" y="243"/>
                          <a:pt x="152" y="243"/>
                          <a:pt x="152" y="243"/>
                        </a:cubicBezTo>
                        <a:cubicBezTo>
                          <a:pt x="149" y="240"/>
                          <a:pt x="146" y="238"/>
                          <a:pt x="143" y="235"/>
                        </a:cubicBezTo>
                        <a:cubicBezTo>
                          <a:pt x="143" y="225"/>
                          <a:pt x="144" y="215"/>
                          <a:pt x="144" y="204"/>
                        </a:cubicBezTo>
                        <a:cubicBezTo>
                          <a:pt x="122" y="204"/>
                          <a:pt x="122" y="204"/>
                          <a:pt x="122" y="204"/>
                        </a:cubicBezTo>
                        <a:cubicBezTo>
                          <a:pt x="122" y="208"/>
                          <a:pt x="122" y="211"/>
                          <a:pt x="122" y="214"/>
                        </a:cubicBezTo>
                        <a:cubicBezTo>
                          <a:pt x="122" y="216"/>
                          <a:pt x="122" y="217"/>
                          <a:pt x="122" y="219"/>
                        </a:cubicBezTo>
                        <a:cubicBezTo>
                          <a:pt x="74" y="187"/>
                          <a:pt x="71" y="0"/>
                          <a:pt x="71" y="0"/>
                        </a:cubicBezTo>
                        <a:cubicBezTo>
                          <a:pt x="71" y="0"/>
                          <a:pt x="39" y="254"/>
                          <a:pt x="71" y="310"/>
                        </a:cubicBezTo>
                        <a:cubicBezTo>
                          <a:pt x="30" y="327"/>
                          <a:pt x="0" y="503"/>
                          <a:pt x="0" y="503"/>
                        </a:cubicBezTo>
                        <a:cubicBezTo>
                          <a:pt x="0" y="503"/>
                          <a:pt x="75" y="431"/>
                          <a:pt x="131" y="412"/>
                        </a:cubicBezTo>
                        <a:cubicBezTo>
                          <a:pt x="151" y="500"/>
                          <a:pt x="219" y="751"/>
                          <a:pt x="301" y="409"/>
                        </a:cubicBezTo>
                        <a:cubicBezTo>
                          <a:pt x="354" y="432"/>
                          <a:pt x="421" y="509"/>
                          <a:pt x="421" y="509"/>
                        </a:cubicBezTo>
                        <a:close/>
                        <a:moveTo>
                          <a:pt x="218" y="384"/>
                        </a:moveTo>
                        <a:cubicBezTo>
                          <a:pt x="217" y="384"/>
                          <a:pt x="217" y="384"/>
                          <a:pt x="217" y="384"/>
                        </a:cubicBezTo>
                        <a:cubicBezTo>
                          <a:pt x="217" y="384"/>
                          <a:pt x="217" y="384"/>
                          <a:pt x="217" y="384"/>
                        </a:cubicBezTo>
                        <a:cubicBezTo>
                          <a:pt x="217" y="384"/>
                          <a:pt x="217" y="384"/>
                          <a:pt x="218" y="384"/>
                        </a:cubicBez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grpSp>
                <p:nvGrpSpPr>
                  <p:cNvPr id="104" name="Group 103"/>
                  <p:cNvGrpSpPr/>
                  <p:nvPr/>
                </p:nvGrpSpPr>
                <p:grpSpPr>
                  <a:xfrm>
                    <a:off x="853323" y="304311"/>
                    <a:ext cx="698501" cy="1446214"/>
                    <a:chOff x="853323" y="304311"/>
                    <a:chExt cx="698501" cy="1446214"/>
                  </a:xfrm>
                  <a:grpFill/>
                </p:grpSpPr>
                <p:sp>
                  <p:nvSpPr>
                    <p:cNvPr id="105" name="Freeform 10"/>
                    <p:cNvSpPr/>
                    <p:nvPr/>
                  </p:nvSpPr>
                  <p:spPr bwMode="auto">
                    <a:xfrm>
                      <a:off x="1220036" y="1220299"/>
                      <a:ext cx="214313" cy="120650"/>
                    </a:xfrm>
                    <a:custGeom>
                      <a:gdLst>
                        <a:gd fmla="*/ 0 w 57" name="T0"/>
                        <a:gd fmla="*/ 32 h 32" name="T1"/>
                        <a:gd fmla="*/ 57 w 57" name="T2"/>
                        <a:gd fmla="*/ 32 h 32" name="T3"/>
                        <a:gd fmla="*/ 54 w 57" name="T4"/>
                        <a:gd fmla="*/ 0 h 32" name="T5"/>
                        <a:gd fmla="*/ 0 w 57" name="T6"/>
                        <a:gd fmla="*/ 0 h 32" name="T7"/>
                        <a:gd fmla="*/ 0 w 57" name="T8"/>
                        <a:gd fmla="*/ 32 h 32" name="T9"/>
                      </a:gdLst>
                      <a:cxnLst>
                        <a:cxn ang="0">
                          <a:pos x="T0" y="T1"/>
                        </a:cxn>
                        <a:cxn ang="0">
                          <a:pos x="T2" y="T3"/>
                        </a:cxn>
                        <a:cxn ang="0">
                          <a:pos x="T4" y="T5"/>
                        </a:cxn>
                        <a:cxn ang="0">
                          <a:pos x="T6" y="T7"/>
                        </a:cxn>
                        <a:cxn ang="0">
                          <a:pos x="T8" y="T9"/>
                        </a:cxn>
                      </a:cxnLst>
                      <a:rect b="b" l="0" r="r" t="0"/>
                      <a:pathLst>
                        <a:path h="32" w="57">
                          <a:moveTo>
                            <a:pt x="0" y="32"/>
                          </a:moveTo>
                          <a:cubicBezTo>
                            <a:pt x="57" y="32"/>
                            <a:pt x="57" y="32"/>
                            <a:pt x="57" y="32"/>
                          </a:cubicBezTo>
                          <a:cubicBezTo>
                            <a:pt x="56" y="21"/>
                            <a:pt x="55" y="11"/>
                            <a:pt x="54" y="0"/>
                          </a:cubicBezTo>
                          <a:cubicBezTo>
                            <a:pt x="0" y="0"/>
                            <a:pt x="0" y="0"/>
                            <a:pt x="0" y="0"/>
                          </a:cubicBezTo>
                          <a:lnTo>
                            <a:pt x="0" y="32"/>
                          </a:ln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06" name="Freeform 11"/>
                    <p:cNvSpPr/>
                    <p:nvPr/>
                  </p:nvSpPr>
                  <p:spPr bwMode="auto">
                    <a:xfrm>
                      <a:off x="1416886" y="836124"/>
                      <a:ext cx="74613" cy="161925"/>
                    </a:xfrm>
                    <a:custGeom>
                      <a:gdLst>
                        <a:gd fmla="*/ 20 w 20" name="T0"/>
                        <a:gd fmla="*/ 43 h 43" name="T1"/>
                        <a:gd fmla="*/ 12 w 20" name="T2"/>
                        <a:gd fmla="*/ 0 h 43" name="T3"/>
                        <a:gd fmla="*/ 0 w 20" name="T4"/>
                        <a:gd fmla="*/ 0 h 43" name="T5"/>
                        <a:gd fmla="*/ 6 w 20" name="T6"/>
                        <a:gd fmla="*/ 43 h 43" name="T7"/>
                        <a:gd fmla="*/ 20 w 20" name="T8"/>
                        <a:gd fmla="*/ 43 h 43" name="T9"/>
                      </a:gdLst>
                      <a:cxnLst>
                        <a:cxn ang="0">
                          <a:pos x="T0" y="T1"/>
                        </a:cxn>
                        <a:cxn ang="0">
                          <a:pos x="T2" y="T3"/>
                        </a:cxn>
                        <a:cxn ang="0">
                          <a:pos x="T4" y="T5"/>
                        </a:cxn>
                        <a:cxn ang="0">
                          <a:pos x="T6" y="T7"/>
                        </a:cxn>
                        <a:cxn ang="0">
                          <a:pos x="T8" y="T9"/>
                        </a:cxn>
                      </a:cxnLst>
                      <a:rect b="b" l="0" r="r" t="0"/>
                      <a:pathLst>
                        <a:path h="43" w="20">
                          <a:moveTo>
                            <a:pt x="20" y="43"/>
                          </a:moveTo>
                          <a:cubicBezTo>
                            <a:pt x="18" y="28"/>
                            <a:pt x="15" y="14"/>
                            <a:pt x="12" y="0"/>
                          </a:cubicBezTo>
                          <a:cubicBezTo>
                            <a:pt x="0" y="0"/>
                            <a:pt x="0" y="0"/>
                            <a:pt x="0" y="0"/>
                          </a:cubicBezTo>
                          <a:cubicBezTo>
                            <a:pt x="2" y="15"/>
                            <a:pt x="4" y="29"/>
                            <a:pt x="6" y="43"/>
                          </a:cubicBezTo>
                          <a:lnTo>
                            <a:pt x="20" y="43"/>
                          </a:ln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07" name="Freeform 12"/>
                    <p:cNvSpPr/>
                    <p:nvPr/>
                  </p:nvSpPr>
                  <p:spPr bwMode="auto">
                    <a:xfrm>
                      <a:off x="1220036" y="1039324"/>
                      <a:ext cx="200025" cy="139700"/>
                    </a:xfrm>
                    <a:custGeom>
                      <a:gdLst>
                        <a:gd fmla="*/ 0 w 53" name="T0"/>
                        <a:gd fmla="*/ 37 h 37" name="T1"/>
                        <a:gd fmla="*/ 53 w 53" name="T2"/>
                        <a:gd fmla="*/ 37 h 37" name="T3"/>
                        <a:gd fmla="*/ 50 w 53" name="T4"/>
                        <a:gd fmla="*/ 0 h 37" name="T5"/>
                        <a:gd fmla="*/ 0 w 53" name="T6"/>
                        <a:gd fmla="*/ 0 h 37" name="T7"/>
                        <a:gd fmla="*/ 0 w 53" name="T8"/>
                        <a:gd fmla="*/ 37 h 37" name="T9"/>
                      </a:gdLst>
                      <a:cxnLst>
                        <a:cxn ang="0">
                          <a:pos x="T0" y="T1"/>
                        </a:cxn>
                        <a:cxn ang="0">
                          <a:pos x="T2" y="T3"/>
                        </a:cxn>
                        <a:cxn ang="0">
                          <a:pos x="T4" y="T5"/>
                        </a:cxn>
                        <a:cxn ang="0">
                          <a:pos x="T6" y="T7"/>
                        </a:cxn>
                        <a:cxn ang="0">
                          <a:pos x="T8" y="T9"/>
                        </a:cxn>
                      </a:cxnLst>
                      <a:rect b="b" l="0" r="r" t="0"/>
                      <a:pathLst>
                        <a:path h="37" w="52">
                          <a:moveTo>
                            <a:pt x="0" y="37"/>
                          </a:moveTo>
                          <a:cubicBezTo>
                            <a:pt x="53" y="37"/>
                            <a:pt x="53" y="37"/>
                            <a:pt x="53" y="37"/>
                          </a:cubicBezTo>
                          <a:cubicBezTo>
                            <a:pt x="52" y="25"/>
                            <a:pt x="51" y="13"/>
                            <a:pt x="50" y="0"/>
                          </a:cubicBezTo>
                          <a:cubicBezTo>
                            <a:pt x="0" y="0"/>
                            <a:pt x="0" y="0"/>
                            <a:pt x="0" y="0"/>
                          </a:cubicBezTo>
                          <a:lnTo>
                            <a:pt x="0" y="37"/>
                          </a:ln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08" name="Freeform 13"/>
                    <p:cNvSpPr/>
                    <p:nvPr/>
                  </p:nvSpPr>
                  <p:spPr bwMode="auto">
                    <a:xfrm>
                      <a:off x="1442286" y="1039324"/>
                      <a:ext cx="79375" cy="139700"/>
                    </a:xfrm>
                    <a:custGeom>
                      <a:gdLst>
                        <a:gd fmla="*/ 21 w 21" name="T0"/>
                        <a:gd fmla="*/ 37 h 37" name="T1"/>
                        <a:gd fmla="*/ 15 w 21" name="T2"/>
                        <a:gd fmla="*/ 0 h 37" name="T3"/>
                        <a:gd fmla="*/ 0 w 21" name="T4"/>
                        <a:gd fmla="*/ 0 h 37" name="T5"/>
                        <a:gd fmla="*/ 4 w 21" name="T6"/>
                        <a:gd fmla="*/ 37 h 37" name="T7"/>
                        <a:gd fmla="*/ 21 w 21" name="T8"/>
                        <a:gd fmla="*/ 37 h 37" name="T9"/>
                      </a:gdLst>
                      <a:cxnLst>
                        <a:cxn ang="0">
                          <a:pos x="T0" y="T1"/>
                        </a:cxn>
                        <a:cxn ang="0">
                          <a:pos x="T2" y="T3"/>
                        </a:cxn>
                        <a:cxn ang="0">
                          <a:pos x="T4" y="T5"/>
                        </a:cxn>
                        <a:cxn ang="0">
                          <a:pos x="T6" y="T7"/>
                        </a:cxn>
                        <a:cxn ang="0">
                          <a:pos x="T8" y="T9"/>
                        </a:cxn>
                      </a:cxnLst>
                      <a:rect b="b" l="0" r="r" t="0"/>
                      <a:pathLst>
                        <a:path h="37" w="21">
                          <a:moveTo>
                            <a:pt x="21" y="37"/>
                          </a:moveTo>
                          <a:cubicBezTo>
                            <a:pt x="19" y="25"/>
                            <a:pt x="17" y="12"/>
                            <a:pt x="15" y="0"/>
                          </a:cubicBezTo>
                          <a:cubicBezTo>
                            <a:pt x="0" y="0"/>
                            <a:pt x="0" y="0"/>
                            <a:pt x="0" y="0"/>
                          </a:cubicBezTo>
                          <a:cubicBezTo>
                            <a:pt x="2" y="13"/>
                            <a:pt x="3" y="25"/>
                            <a:pt x="4" y="37"/>
                          </a:cubicBezTo>
                          <a:lnTo>
                            <a:pt x="21" y="37"/>
                          </a:ln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09" name="Freeform 14"/>
                    <p:cNvSpPr/>
                    <p:nvPr/>
                  </p:nvSpPr>
                  <p:spPr bwMode="auto">
                    <a:xfrm>
                      <a:off x="1354974" y="493224"/>
                      <a:ext cx="53975" cy="131763"/>
                    </a:xfrm>
                    <a:custGeom>
                      <a:gdLst>
                        <a:gd fmla="*/ 14 w 14" name="T0"/>
                        <a:gd fmla="*/ 35 h 35" name="T1"/>
                        <a:gd fmla="*/ 1 w 14" name="T2"/>
                        <a:gd fmla="*/ 0 h 35" name="T3"/>
                        <a:gd fmla="*/ 0 w 14" name="T4"/>
                        <a:gd fmla="*/ 0 h 35" name="T5"/>
                        <a:gd fmla="*/ 7 w 14" name="T6"/>
                        <a:gd fmla="*/ 35 h 35" name="T7"/>
                        <a:gd fmla="*/ 14 w 14" name="T8"/>
                        <a:gd fmla="*/ 35 h 35" name="T9"/>
                      </a:gdLst>
                      <a:cxnLst>
                        <a:cxn ang="0">
                          <a:pos x="T0" y="T1"/>
                        </a:cxn>
                        <a:cxn ang="0">
                          <a:pos x="T2" y="T3"/>
                        </a:cxn>
                        <a:cxn ang="0">
                          <a:pos x="T4" y="T5"/>
                        </a:cxn>
                        <a:cxn ang="0">
                          <a:pos x="T6" y="T7"/>
                        </a:cxn>
                        <a:cxn ang="0">
                          <a:pos x="T8" y="T9"/>
                        </a:cxn>
                      </a:cxnLst>
                      <a:rect b="b" l="0" r="r" t="0"/>
                      <a:pathLst>
                        <a:path h="35" w="14">
                          <a:moveTo>
                            <a:pt x="14" y="35"/>
                          </a:moveTo>
                          <a:cubicBezTo>
                            <a:pt x="10" y="23"/>
                            <a:pt x="6" y="11"/>
                            <a:pt x="1" y="0"/>
                          </a:cubicBezTo>
                          <a:cubicBezTo>
                            <a:pt x="0" y="0"/>
                            <a:pt x="0" y="0"/>
                            <a:pt x="0" y="0"/>
                          </a:cubicBezTo>
                          <a:cubicBezTo>
                            <a:pt x="2" y="12"/>
                            <a:pt x="5" y="24"/>
                            <a:pt x="7" y="35"/>
                          </a:cubicBezTo>
                          <a:lnTo>
                            <a:pt x="14" y="35"/>
                          </a:ln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10" name="Freeform 15"/>
                    <p:cNvSpPr/>
                    <p:nvPr/>
                  </p:nvSpPr>
                  <p:spPr bwMode="auto">
                    <a:xfrm>
                      <a:off x="1389899" y="669436"/>
                      <a:ext cx="60325" cy="125413"/>
                    </a:xfrm>
                    <a:custGeom>
                      <a:gdLst>
                        <a:gd fmla="*/ 16 w 16" name="T0"/>
                        <a:gd fmla="*/ 33 h 33" name="T1"/>
                        <a:gd fmla="*/ 8 w 16" name="T2"/>
                        <a:gd fmla="*/ 0 h 33" name="T3"/>
                        <a:gd fmla="*/ 0 w 16" name="T4"/>
                        <a:gd fmla="*/ 0 h 33" name="T5"/>
                        <a:gd fmla="*/ 5 w 16" name="T6"/>
                        <a:gd fmla="*/ 33 h 33" name="T7"/>
                        <a:gd fmla="*/ 16 w 16" name="T8"/>
                        <a:gd fmla="*/ 33 h 33" name="T9"/>
                      </a:gdLst>
                      <a:cxnLst>
                        <a:cxn ang="0">
                          <a:pos x="T0" y="T1"/>
                        </a:cxn>
                        <a:cxn ang="0">
                          <a:pos x="T2" y="T3"/>
                        </a:cxn>
                        <a:cxn ang="0">
                          <a:pos x="T4" y="T5"/>
                        </a:cxn>
                        <a:cxn ang="0">
                          <a:pos x="T6" y="T7"/>
                        </a:cxn>
                        <a:cxn ang="0">
                          <a:pos x="T8" y="T9"/>
                        </a:cxn>
                      </a:cxnLst>
                      <a:rect b="b" l="0" r="r" t="0"/>
                      <a:pathLst>
                        <a:path h="33" w="16">
                          <a:moveTo>
                            <a:pt x="16" y="33"/>
                          </a:moveTo>
                          <a:cubicBezTo>
                            <a:pt x="14" y="21"/>
                            <a:pt x="11" y="10"/>
                            <a:pt x="8" y="0"/>
                          </a:cubicBezTo>
                          <a:cubicBezTo>
                            <a:pt x="0" y="0"/>
                            <a:pt x="0" y="0"/>
                            <a:pt x="0" y="0"/>
                          </a:cubicBezTo>
                          <a:cubicBezTo>
                            <a:pt x="2" y="11"/>
                            <a:pt x="4" y="22"/>
                            <a:pt x="5" y="33"/>
                          </a:cubicBezTo>
                          <a:lnTo>
                            <a:pt x="16" y="33"/>
                          </a:ln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11" name="Freeform 16"/>
                    <p:cNvSpPr/>
                    <p:nvPr/>
                  </p:nvSpPr>
                  <p:spPr bwMode="auto">
                    <a:xfrm>
                      <a:off x="864435" y="1220299"/>
                      <a:ext cx="90488" cy="120650"/>
                    </a:xfrm>
                    <a:custGeom>
                      <a:gdLst>
                        <a:gd fmla="*/ 4 w 24" name="T0"/>
                        <a:gd fmla="*/ 0 h 32" name="T1"/>
                        <a:gd fmla="*/ 0 w 24" name="T2"/>
                        <a:gd fmla="*/ 32 h 32" name="T3"/>
                        <a:gd fmla="*/ 21 w 24" name="T4"/>
                        <a:gd fmla="*/ 32 h 32" name="T5"/>
                        <a:gd fmla="*/ 24 w 24" name="T6"/>
                        <a:gd fmla="*/ 0 h 32" name="T7"/>
                        <a:gd fmla="*/ 4 w 24" name="T8"/>
                        <a:gd fmla="*/ 0 h 32" name="T9"/>
                      </a:gdLst>
                      <a:cxnLst>
                        <a:cxn ang="0">
                          <a:pos x="T0" y="T1"/>
                        </a:cxn>
                        <a:cxn ang="0">
                          <a:pos x="T2" y="T3"/>
                        </a:cxn>
                        <a:cxn ang="0">
                          <a:pos x="T4" y="T5"/>
                        </a:cxn>
                        <a:cxn ang="0">
                          <a:pos x="T6" y="T7"/>
                        </a:cxn>
                        <a:cxn ang="0">
                          <a:pos x="T8" y="T9"/>
                        </a:cxn>
                      </a:cxnLst>
                      <a:rect b="b" l="0" r="r" t="0"/>
                      <a:pathLst>
                        <a:path h="32" w="24">
                          <a:moveTo>
                            <a:pt x="4" y="0"/>
                          </a:moveTo>
                          <a:cubicBezTo>
                            <a:pt x="2" y="11"/>
                            <a:pt x="1" y="21"/>
                            <a:pt x="0" y="32"/>
                          </a:cubicBezTo>
                          <a:cubicBezTo>
                            <a:pt x="21" y="32"/>
                            <a:pt x="21" y="32"/>
                            <a:pt x="21" y="32"/>
                          </a:cubicBezTo>
                          <a:cubicBezTo>
                            <a:pt x="22" y="21"/>
                            <a:pt x="23" y="11"/>
                            <a:pt x="24" y="0"/>
                          </a:cubicBezTo>
                          <a:lnTo>
                            <a:pt x="4" y="0"/>
                          </a:ln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12" name="Freeform 17"/>
                    <p:cNvSpPr/>
                    <p:nvPr/>
                  </p:nvSpPr>
                  <p:spPr bwMode="auto">
                    <a:xfrm>
                      <a:off x="951748" y="669436"/>
                      <a:ext cx="71438" cy="125413"/>
                    </a:xfrm>
                    <a:custGeom>
                      <a:gdLst>
                        <a:gd fmla="*/ 9 w 19" name="T0"/>
                        <a:gd fmla="*/ 0 h 33" name="T1"/>
                        <a:gd fmla="*/ 0 w 19" name="T2"/>
                        <a:gd fmla="*/ 33 h 33" name="T3"/>
                        <a:gd fmla="*/ 14 w 19" name="T4"/>
                        <a:gd fmla="*/ 33 h 33" name="T5"/>
                        <a:gd fmla="*/ 19 w 19" name="T6"/>
                        <a:gd fmla="*/ 0 h 33" name="T7"/>
                        <a:gd fmla="*/ 9 w 19" name="T8"/>
                        <a:gd fmla="*/ 0 h 33" name="T9"/>
                      </a:gdLst>
                      <a:cxnLst>
                        <a:cxn ang="0">
                          <a:pos x="T0" y="T1"/>
                        </a:cxn>
                        <a:cxn ang="0">
                          <a:pos x="T2" y="T3"/>
                        </a:cxn>
                        <a:cxn ang="0">
                          <a:pos x="T4" y="T5"/>
                        </a:cxn>
                        <a:cxn ang="0">
                          <a:pos x="T6" y="T7"/>
                        </a:cxn>
                        <a:cxn ang="0">
                          <a:pos x="T8" y="T9"/>
                        </a:cxn>
                      </a:cxnLst>
                      <a:rect b="b" l="0" r="r" t="0"/>
                      <a:pathLst>
                        <a:path h="33" w="19">
                          <a:moveTo>
                            <a:pt x="9" y="0"/>
                          </a:moveTo>
                          <a:cubicBezTo>
                            <a:pt x="6" y="10"/>
                            <a:pt x="3" y="21"/>
                            <a:pt x="0" y="33"/>
                          </a:cubicBezTo>
                          <a:cubicBezTo>
                            <a:pt x="14" y="33"/>
                            <a:pt x="14" y="33"/>
                            <a:pt x="14" y="33"/>
                          </a:cubicBezTo>
                          <a:cubicBezTo>
                            <a:pt x="16" y="22"/>
                            <a:pt x="17" y="11"/>
                            <a:pt x="19" y="0"/>
                          </a:cubicBezTo>
                          <a:lnTo>
                            <a:pt x="9" y="0"/>
                          </a:ln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13" name="Freeform 18"/>
                    <p:cNvSpPr/>
                    <p:nvPr/>
                  </p:nvSpPr>
                  <p:spPr bwMode="auto">
                    <a:xfrm>
                      <a:off x="883485" y="1039324"/>
                      <a:ext cx="87313" cy="139700"/>
                    </a:xfrm>
                    <a:custGeom>
                      <a:gdLst>
                        <a:gd fmla="*/ 6 w 23" name="T0"/>
                        <a:gd fmla="*/ 0 h 37" name="T1"/>
                        <a:gd fmla="*/ 0 w 23" name="T2"/>
                        <a:gd fmla="*/ 37 h 37" name="T3"/>
                        <a:gd fmla="*/ 19 w 23" name="T4"/>
                        <a:gd fmla="*/ 37 h 37" name="T5"/>
                        <a:gd fmla="*/ 23 w 23" name="T6"/>
                        <a:gd fmla="*/ 0 h 37" name="T7"/>
                        <a:gd fmla="*/ 6 w 23" name="T8"/>
                        <a:gd fmla="*/ 0 h 37" name="T9"/>
                      </a:gdLst>
                      <a:cxnLst>
                        <a:cxn ang="0">
                          <a:pos x="T0" y="T1"/>
                        </a:cxn>
                        <a:cxn ang="0">
                          <a:pos x="T2" y="T3"/>
                        </a:cxn>
                        <a:cxn ang="0">
                          <a:pos x="T4" y="T5"/>
                        </a:cxn>
                        <a:cxn ang="0">
                          <a:pos x="T6" y="T7"/>
                        </a:cxn>
                        <a:cxn ang="0">
                          <a:pos x="T8" y="T9"/>
                        </a:cxn>
                      </a:cxnLst>
                      <a:rect b="b" l="0" r="r" t="0"/>
                      <a:pathLst>
                        <a:path h="37" w="23">
                          <a:moveTo>
                            <a:pt x="6" y="0"/>
                          </a:moveTo>
                          <a:cubicBezTo>
                            <a:pt x="4" y="12"/>
                            <a:pt x="2" y="25"/>
                            <a:pt x="0" y="37"/>
                          </a:cubicBezTo>
                          <a:cubicBezTo>
                            <a:pt x="19" y="37"/>
                            <a:pt x="19" y="37"/>
                            <a:pt x="19" y="37"/>
                          </a:cubicBezTo>
                          <a:cubicBezTo>
                            <a:pt x="21" y="25"/>
                            <a:pt x="22" y="13"/>
                            <a:pt x="23" y="0"/>
                          </a:cubicBezTo>
                          <a:lnTo>
                            <a:pt x="6" y="0"/>
                          </a:ln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14" name="Freeform 19"/>
                    <p:cNvSpPr/>
                    <p:nvPr/>
                  </p:nvSpPr>
                  <p:spPr bwMode="auto">
                    <a:xfrm>
                      <a:off x="1102561" y="304311"/>
                      <a:ext cx="82550" cy="147638"/>
                    </a:xfrm>
                    <a:custGeom>
                      <a:gdLst>
                        <a:gd fmla="*/ 22 w 22" name="T0"/>
                        <a:gd fmla="*/ 0 h 39" name="T1"/>
                        <a:gd fmla="*/ 0 w 22" name="T2"/>
                        <a:gd fmla="*/ 19 h 39" name="T3"/>
                        <a:gd fmla="*/ 5 w 22" name="T4"/>
                        <a:gd fmla="*/ 21 h 39" name="T5"/>
                        <a:gd fmla="*/ 1 w 22" name="T6"/>
                        <a:gd fmla="*/ 39 h 39" name="T7"/>
                        <a:gd fmla="*/ 22 w 22" name="T8"/>
                        <a:gd fmla="*/ 39 h 39" name="T9"/>
                        <a:gd fmla="*/ 22 w 22" name="T10"/>
                        <a:gd fmla="*/ 0 h 39" name="T11"/>
                      </a:gdLst>
                      <a:cxnLst>
                        <a:cxn ang="0">
                          <a:pos x="T0" y="T1"/>
                        </a:cxn>
                        <a:cxn ang="0">
                          <a:pos x="T2" y="T3"/>
                        </a:cxn>
                        <a:cxn ang="0">
                          <a:pos x="T4" y="T5"/>
                        </a:cxn>
                        <a:cxn ang="0">
                          <a:pos x="T6" y="T7"/>
                        </a:cxn>
                        <a:cxn ang="0">
                          <a:pos x="T8" y="T9"/>
                        </a:cxn>
                        <a:cxn ang="0">
                          <a:pos x="T10" y="T11"/>
                        </a:cxn>
                      </a:cxnLst>
                      <a:rect b="b" l="0" r="r" t="0"/>
                      <a:pathLst>
                        <a:path h="39" w="22">
                          <a:moveTo>
                            <a:pt x="22" y="0"/>
                          </a:moveTo>
                          <a:cubicBezTo>
                            <a:pt x="14" y="2"/>
                            <a:pt x="7" y="9"/>
                            <a:pt x="0" y="19"/>
                          </a:cubicBezTo>
                          <a:cubicBezTo>
                            <a:pt x="5" y="21"/>
                            <a:pt x="5" y="21"/>
                            <a:pt x="5" y="21"/>
                          </a:cubicBezTo>
                          <a:cubicBezTo>
                            <a:pt x="3" y="27"/>
                            <a:pt x="2" y="33"/>
                            <a:pt x="1" y="39"/>
                          </a:cubicBezTo>
                          <a:cubicBezTo>
                            <a:pt x="22" y="39"/>
                            <a:pt x="22" y="39"/>
                            <a:pt x="22" y="39"/>
                          </a:cubicBezTo>
                          <a:lnTo>
                            <a:pt x="22" y="0"/>
                          </a:ln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15" name="Freeform 20"/>
                    <p:cNvSpPr/>
                    <p:nvPr/>
                  </p:nvSpPr>
                  <p:spPr bwMode="auto">
                    <a:xfrm>
                      <a:off x="1220036" y="304311"/>
                      <a:ext cx="90488" cy="147638"/>
                    </a:xfrm>
                    <a:custGeom>
                      <a:gdLst>
                        <a:gd fmla="*/ 20 w 24" name="T0"/>
                        <a:gd fmla="*/ 21 h 39" name="T1"/>
                        <a:gd fmla="*/ 22 w 24" name="T2"/>
                        <a:gd fmla="*/ 20 h 39" name="T3"/>
                        <a:gd fmla="*/ 0 w 24" name="T4"/>
                        <a:gd fmla="*/ 0 h 39" name="T5"/>
                        <a:gd fmla="*/ 0 w 24" name="T6"/>
                        <a:gd fmla="*/ 39 h 39" name="T7"/>
                        <a:gd fmla="*/ 24 w 24" name="T8"/>
                        <a:gd fmla="*/ 39 h 39" name="T9"/>
                        <a:gd fmla="*/ 20 w 24" name="T10"/>
                        <a:gd fmla="*/ 21 h 39" name="T11"/>
                      </a:gdLst>
                      <a:cxnLst>
                        <a:cxn ang="0">
                          <a:pos x="T0" y="T1"/>
                        </a:cxn>
                        <a:cxn ang="0">
                          <a:pos x="T2" y="T3"/>
                        </a:cxn>
                        <a:cxn ang="0">
                          <a:pos x="T4" y="T5"/>
                        </a:cxn>
                        <a:cxn ang="0">
                          <a:pos x="T6" y="T7"/>
                        </a:cxn>
                        <a:cxn ang="0">
                          <a:pos x="T8" y="T9"/>
                        </a:cxn>
                        <a:cxn ang="0">
                          <a:pos x="T10" y="T11"/>
                        </a:cxn>
                      </a:cxnLst>
                      <a:rect b="b" l="0" r="r" t="0"/>
                      <a:pathLst>
                        <a:path h="39" w="24">
                          <a:moveTo>
                            <a:pt x="20" y="21"/>
                          </a:moveTo>
                          <a:cubicBezTo>
                            <a:pt x="22" y="20"/>
                            <a:pt x="22" y="20"/>
                            <a:pt x="22" y="20"/>
                          </a:cubicBezTo>
                          <a:cubicBezTo>
                            <a:pt x="15" y="9"/>
                            <a:pt x="8" y="2"/>
                            <a:pt x="0" y="0"/>
                          </a:cubicBezTo>
                          <a:cubicBezTo>
                            <a:pt x="0" y="39"/>
                            <a:pt x="0" y="39"/>
                            <a:pt x="0" y="39"/>
                          </a:cubicBezTo>
                          <a:cubicBezTo>
                            <a:pt x="24" y="39"/>
                            <a:pt x="24" y="39"/>
                            <a:pt x="24" y="39"/>
                          </a:cubicBezTo>
                          <a:cubicBezTo>
                            <a:pt x="22" y="33"/>
                            <a:pt x="21" y="27"/>
                            <a:pt x="20" y="21"/>
                          </a:cubicBez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16" name="Freeform 21"/>
                    <p:cNvSpPr/>
                    <p:nvPr/>
                  </p:nvSpPr>
                  <p:spPr bwMode="auto">
                    <a:xfrm>
                      <a:off x="1061286" y="429724"/>
                      <a:ext cx="11113" cy="22225"/>
                    </a:xfrm>
                    <a:custGeom>
                      <a:gdLst>
                        <a:gd fmla="*/ 0 w 3" name="T0"/>
                        <a:gd fmla="*/ 6 h 6" name="T1"/>
                        <a:gd fmla="*/ 2 w 3" name="T2"/>
                        <a:gd fmla="*/ 6 h 6" name="T3"/>
                        <a:gd fmla="*/ 3 w 3" name="T4"/>
                        <a:gd fmla="*/ 0 h 6" name="T5"/>
                        <a:gd fmla="*/ 0 w 3" name="T6"/>
                        <a:gd fmla="*/ 6 h 6" name="T7"/>
                      </a:gdLst>
                      <a:cxnLst>
                        <a:cxn ang="0">
                          <a:pos x="T0" y="T1"/>
                        </a:cxn>
                        <a:cxn ang="0">
                          <a:pos x="T2" y="T3"/>
                        </a:cxn>
                        <a:cxn ang="0">
                          <a:pos x="T4" y="T5"/>
                        </a:cxn>
                        <a:cxn ang="0">
                          <a:pos x="T6" y="T7"/>
                        </a:cxn>
                      </a:cxnLst>
                      <a:rect b="b" l="0" r="r" t="0"/>
                      <a:pathLst>
                        <a:path h="6" w="3">
                          <a:moveTo>
                            <a:pt x="0" y="6"/>
                          </a:moveTo>
                          <a:cubicBezTo>
                            <a:pt x="2" y="6"/>
                            <a:pt x="2" y="6"/>
                            <a:pt x="2" y="6"/>
                          </a:cubicBezTo>
                          <a:cubicBezTo>
                            <a:pt x="2" y="4"/>
                            <a:pt x="3" y="2"/>
                            <a:pt x="3" y="0"/>
                          </a:cubicBezTo>
                          <a:cubicBezTo>
                            <a:pt x="2" y="2"/>
                            <a:pt x="1" y="4"/>
                            <a:pt x="0" y="6"/>
                          </a:cubicBez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17" name="Freeform 22"/>
                    <p:cNvSpPr/>
                    <p:nvPr/>
                  </p:nvSpPr>
                  <p:spPr bwMode="auto">
                    <a:xfrm>
                      <a:off x="996198" y="493224"/>
                      <a:ext cx="61913" cy="131763"/>
                    </a:xfrm>
                    <a:custGeom>
                      <a:gdLst>
                        <a:gd fmla="*/ 12 w 16" name="T0"/>
                        <a:gd fmla="*/ 0 h 35" name="T1"/>
                        <a:gd fmla="*/ 0 w 16" name="T2"/>
                        <a:gd fmla="*/ 35 h 35" name="T3"/>
                        <a:gd fmla="*/ 9 w 16" name="T4"/>
                        <a:gd fmla="*/ 35 h 35" name="T5"/>
                        <a:gd fmla="*/ 16 w 16" name="T6"/>
                        <a:gd fmla="*/ 0 h 35" name="T7"/>
                        <a:gd fmla="*/ 12 w 16" name="T8"/>
                        <a:gd fmla="*/ 0 h 35" name="T9"/>
                      </a:gdLst>
                      <a:cxnLst>
                        <a:cxn ang="0">
                          <a:pos x="T0" y="T1"/>
                        </a:cxn>
                        <a:cxn ang="0">
                          <a:pos x="T2" y="T3"/>
                        </a:cxn>
                        <a:cxn ang="0">
                          <a:pos x="T4" y="T5"/>
                        </a:cxn>
                        <a:cxn ang="0">
                          <a:pos x="T6" y="T7"/>
                        </a:cxn>
                        <a:cxn ang="0">
                          <a:pos x="T8" y="T9"/>
                        </a:cxn>
                      </a:cxnLst>
                      <a:rect b="b" l="0" r="r" t="0"/>
                      <a:pathLst>
                        <a:path h="35" w="16">
                          <a:moveTo>
                            <a:pt x="12" y="0"/>
                          </a:moveTo>
                          <a:cubicBezTo>
                            <a:pt x="8" y="11"/>
                            <a:pt x="4" y="23"/>
                            <a:pt x="0" y="35"/>
                          </a:cubicBezTo>
                          <a:cubicBezTo>
                            <a:pt x="9" y="35"/>
                            <a:pt x="9" y="35"/>
                            <a:pt x="9" y="35"/>
                          </a:cubicBezTo>
                          <a:cubicBezTo>
                            <a:pt x="12" y="24"/>
                            <a:pt x="14" y="12"/>
                            <a:pt x="16" y="0"/>
                          </a:cubicBezTo>
                          <a:lnTo>
                            <a:pt x="12" y="0"/>
                          </a:ln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18" name="Freeform 23"/>
                    <p:cNvSpPr/>
                    <p:nvPr/>
                  </p:nvSpPr>
                  <p:spPr bwMode="auto">
                    <a:xfrm>
                      <a:off x="913648" y="836124"/>
                      <a:ext cx="82550" cy="161925"/>
                    </a:xfrm>
                    <a:custGeom>
                      <a:gdLst>
                        <a:gd fmla="*/ 8 w 22" name="T0"/>
                        <a:gd fmla="*/ 0 h 43" name="T1"/>
                        <a:gd fmla="*/ 0 w 22" name="T2"/>
                        <a:gd fmla="*/ 43 h 43" name="T3"/>
                        <a:gd fmla="*/ 16 w 22" name="T4"/>
                        <a:gd fmla="*/ 43 h 43" name="T5"/>
                        <a:gd fmla="*/ 22 w 22" name="T6"/>
                        <a:gd fmla="*/ 0 h 43" name="T7"/>
                        <a:gd fmla="*/ 8 w 22" name="T8"/>
                        <a:gd fmla="*/ 0 h 43" name="T9"/>
                      </a:gdLst>
                      <a:cxnLst>
                        <a:cxn ang="0">
                          <a:pos x="T0" y="T1"/>
                        </a:cxn>
                        <a:cxn ang="0">
                          <a:pos x="T2" y="T3"/>
                        </a:cxn>
                        <a:cxn ang="0">
                          <a:pos x="T4" y="T5"/>
                        </a:cxn>
                        <a:cxn ang="0">
                          <a:pos x="T6" y="T7"/>
                        </a:cxn>
                        <a:cxn ang="0">
                          <a:pos x="T8" y="T9"/>
                        </a:cxn>
                      </a:cxnLst>
                      <a:rect b="b" l="0" r="r" t="0"/>
                      <a:pathLst>
                        <a:path h="43" w="22">
                          <a:moveTo>
                            <a:pt x="8" y="0"/>
                          </a:moveTo>
                          <a:cubicBezTo>
                            <a:pt x="5" y="14"/>
                            <a:pt x="2" y="28"/>
                            <a:pt x="0" y="43"/>
                          </a:cubicBezTo>
                          <a:cubicBezTo>
                            <a:pt x="16" y="43"/>
                            <a:pt x="16" y="43"/>
                            <a:pt x="16" y="43"/>
                          </a:cubicBezTo>
                          <a:cubicBezTo>
                            <a:pt x="18" y="29"/>
                            <a:pt x="20" y="15"/>
                            <a:pt x="22" y="0"/>
                          </a:cubicBezTo>
                          <a:lnTo>
                            <a:pt x="8" y="0"/>
                          </a:ln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19" name="Freeform 24"/>
                    <p:cNvSpPr/>
                    <p:nvPr/>
                  </p:nvSpPr>
                  <p:spPr bwMode="auto">
                    <a:xfrm>
                      <a:off x="1220036" y="1382225"/>
                      <a:ext cx="222250" cy="139700"/>
                    </a:xfrm>
                    <a:custGeom>
                      <a:gdLst>
                        <a:gd fmla="*/ 0 w 59" name="T0"/>
                        <a:gd fmla="*/ 37 h 37" name="T1"/>
                        <a:gd fmla="*/ 59 w 59" name="T2"/>
                        <a:gd fmla="*/ 37 h 37" name="T3"/>
                        <a:gd fmla="*/ 57 w 59" name="T4"/>
                        <a:gd fmla="*/ 0 h 37" name="T5"/>
                        <a:gd fmla="*/ 0 w 59" name="T6"/>
                        <a:gd fmla="*/ 0 h 37" name="T7"/>
                        <a:gd fmla="*/ 0 w 59" name="T8"/>
                        <a:gd fmla="*/ 37 h 37" name="T9"/>
                      </a:gdLst>
                      <a:cxnLst>
                        <a:cxn ang="0">
                          <a:pos x="T0" y="T1"/>
                        </a:cxn>
                        <a:cxn ang="0">
                          <a:pos x="T2" y="T3"/>
                        </a:cxn>
                        <a:cxn ang="0">
                          <a:pos x="T4" y="T5"/>
                        </a:cxn>
                        <a:cxn ang="0">
                          <a:pos x="T6" y="T7"/>
                        </a:cxn>
                        <a:cxn ang="0">
                          <a:pos x="T8" y="T9"/>
                        </a:cxn>
                      </a:cxnLst>
                      <a:rect b="b" l="0" r="r" t="0"/>
                      <a:pathLst>
                        <a:path h="37" w="59">
                          <a:moveTo>
                            <a:pt x="0" y="37"/>
                          </a:moveTo>
                          <a:cubicBezTo>
                            <a:pt x="59" y="37"/>
                            <a:pt x="59" y="37"/>
                            <a:pt x="59" y="37"/>
                          </a:cubicBezTo>
                          <a:cubicBezTo>
                            <a:pt x="58" y="25"/>
                            <a:pt x="58" y="13"/>
                            <a:pt x="57" y="0"/>
                          </a:cubicBezTo>
                          <a:cubicBezTo>
                            <a:pt x="0" y="0"/>
                            <a:pt x="0" y="0"/>
                            <a:pt x="0" y="0"/>
                          </a:cubicBezTo>
                          <a:lnTo>
                            <a:pt x="0" y="37"/>
                          </a:ln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20" name="Freeform 25"/>
                    <p:cNvSpPr/>
                    <p:nvPr/>
                  </p:nvSpPr>
                  <p:spPr bwMode="auto">
                    <a:xfrm>
                      <a:off x="1012073" y="836124"/>
                      <a:ext cx="173038" cy="161925"/>
                    </a:xfrm>
                    <a:custGeom>
                      <a:gdLst>
                        <a:gd fmla="*/ 46 w 46" name="T0"/>
                        <a:gd fmla="*/ 0 h 43" name="T1"/>
                        <a:gd fmla="*/ 6 w 46" name="T2"/>
                        <a:gd fmla="*/ 0 h 43" name="T3"/>
                        <a:gd fmla="*/ 0 w 46" name="T4"/>
                        <a:gd fmla="*/ 43 h 43" name="T5"/>
                        <a:gd fmla="*/ 46 w 46" name="T6"/>
                        <a:gd fmla="*/ 43 h 43" name="T7"/>
                        <a:gd fmla="*/ 46 w 46" name="T8"/>
                        <a:gd fmla="*/ 0 h 43" name="T9"/>
                      </a:gdLst>
                      <a:cxnLst>
                        <a:cxn ang="0">
                          <a:pos x="T0" y="T1"/>
                        </a:cxn>
                        <a:cxn ang="0">
                          <a:pos x="T2" y="T3"/>
                        </a:cxn>
                        <a:cxn ang="0">
                          <a:pos x="T4" y="T5"/>
                        </a:cxn>
                        <a:cxn ang="0">
                          <a:pos x="T6" y="T7"/>
                        </a:cxn>
                        <a:cxn ang="0">
                          <a:pos x="T8" y="T9"/>
                        </a:cxn>
                      </a:cxnLst>
                      <a:rect b="b" l="0" r="r" t="0"/>
                      <a:pathLst>
                        <a:path h="43" w="46">
                          <a:moveTo>
                            <a:pt x="46" y="0"/>
                          </a:moveTo>
                          <a:cubicBezTo>
                            <a:pt x="6" y="0"/>
                            <a:pt x="6" y="0"/>
                            <a:pt x="6" y="0"/>
                          </a:cubicBezTo>
                          <a:cubicBezTo>
                            <a:pt x="4" y="15"/>
                            <a:pt x="2" y="29"/>
                            <a:pt x="0" y="43"/>
                          </a:cubicBezTo>
                          <a:cubicBezTo>
                            <a:pt x="46" y="43"/>
                            <a:pt x="46" y="43"/>
                            <a:pt x="46" y="43"/>
                          </a:cubicBezTo>
                          <a:lnTo>
                            <a:pt x="46" y="0"/>
                          </a:ln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21" name="Freeform 26"/>
                    <p:cNvSpPr/>
                    <p:nvPr/>
                  </p:nvSpPr>
                  <p:spPr bwMode="auto">
                    <a:xfrm>
                      <a:off x="1069223" y="493224"/>
                      <a:ext cx="115888" cy="131763"/>
                    </a:xfrm>
                    <a:custGeom>
                      <a:gdLst>
                        <a:gd fmla="*/ 31 w 31" name="T0"/>
                        <a:gd fmla="*/ 0 h 35" name="T1"/>
                        <a:gd fmla="*/ 7 w 31" name="T2"/>
                        <a:gd fmla="*/ 0 h 35" name="T3"/>
                        <a:gd fmla="*/ 0 w 31" name="T4"/>
                        <a:gd fmla="*/ 35 h 35" name="T5"/>
                        <a:gd fmla="*/ 31 w 31" name="T6"/>
                        <a:gd fmla="*/ 35 h 35" name="T7"/>
                        <a:gd fmla="*/ 31 w 31" name="T8"/>
                        <a:gd fmla="*/ 0 h 35" name="T9"/>
                      </a:gdLst>
                      <a:cxnLst>
                        <a:cxn ang="0">
                          <a:pos x="T0" y="T1"/>
                        </a:cxn>
                        <a:cxn ang="0">
                          <a:pos x="T2" y="T3"/>
                        </a:cxn>
                        <a:cxn ang="0">
                          <a:pos x="T4" y="T5"/>
                        </a:cxn>
                        <a:cxn ang="0">
                          <a:pos x="T6" y="T7"/>
                        </a:cxn>
                        <a:cxn ang="0">
                          <a:pos x="T8" y="T9"/>
                        </a:cxn>
                      </a:cxnLst>
                      <a:rect b="b" l="0" r="r" t="0"/>
                      <a:pathLst>
                        <a:path h="35" w="31">
                          <a:moveTo>
                            <a:pt x="31" y="0"/>
                          </a:moveTo>
                          <a:cubicBezTo>
                            <a:pt x="7" y="0"/>
                            <a:pt x="7" y="0"/>
                            <a:pt x="7" y="0"/>
                          </a:cubicBezTo>
                          <a:cubicBezTo>
                            <a:pt x="5" y="12"/>
                            <a:pt x="2" y="24"/>
                            <a:pt x="0" y="35"/>
                          </a:cubicBezTo>
                          <a:cubicBezTo>
                            <a:pt x="31" y="35"/>
                            <a:pt x="31" y="35"/>
                            <a:pt x="31" y="35"/>
                          </a:cubicBezTo>
                          <a:cubicBezTo>
                            <a:pt x="31" y="0"/>
                            <a:pt x="31" y="0"/>
                            <a:pt x="31"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22" name="Freeform 27"/>
                    <p:cNvSpPr/>
                    <p:nvPr/>
                  </p:nvSpPr>
                  <p:spPr bwMode="auto">
                    <a:xfrm>
                      <a:off x="993023" y="1039324"/>
                      <a:ext cx="192088" cy="139700"/>
                    </a:xfrm>
                    <a:custGeom>
                      <a:gdLst>
                        <a:gd fmla="*/ 51 w 51" name="T0"/>
                        <a:gd fmla="*/ 0 h 37" name="T1"/>
                        <a:gd fmla="*/ 4 w 51" name="T2"/>
                        <a:gd fmla="*/ 0 h 37" name="T3"/>
                        <a:gd fmla="*/ 0 w 51" name="T4"/>
                        <a:gd fmla="*/ 37 h 37" name="T5"/>
                        <a:gd fmla="*/ 51 w 51" name="T6"/>
                        <a:gd fmla="*/ 37 h 37" name="T7"/>
                        <a:gd fmla="*/ 51 w 51" name="T8"/>
                        <a:gd fmla="*/ 0 h 37" name="T9"/>
                      </a:gdLst>
                      <a:cxnLst>
                        <a:cxn ang="0">
                          <a:pos x="T0" y="T1"/>
                        </a:cxn>
                        <a:cxn ang="0">
                          <a:pos x="T2" y="T3"/>
                        </a:cxn>
                        <a:cxn ang="0">
                          <a:pos x="T4" y="T5"/>
                        </a:cxn>
                        <a:cxn ang="0">
                          <a:pos x="T6" y="T7"/>
                        </a:cxn>
                        <a:cxn ang="0">
                          <a:pos x="T8" y="T9"/>
                        </a:cxn>
                      </a:cxnLst>
                      <a:rect b="b" l="0" r="r" t="0"/>
                      <a:pathLst>
                        <a:path h="37" w="51">
                          <a:moveTo>
                            <a:pt x="51" y="0"/>
                          </a:moveTo>
                          <a:cubicBezTo>
                            <a:pt x="4" y="0"/>
                            <a:pt x="4" y="0"/>
                            <a:pt x="4" y="0"/>
                          </a:cubicBezTo>
                          <a:cubicBezTo>
                            <a:pt x="2" y="13"/>
                            <a:pt x="1" y="25"/>
                            <a:pt x="0" y="37"/>
                          </a:cubicBezTo>
                          <a:cubicBezTo>
                            <a:pt x="51" y="37"/>
                            <a:pt x="51" y="37"/>
                            <a:pt x="51" y="37"/>
                          </a:cubicBezTo>
                          <a:lnTo>
                            <a:pt x="51" y="0"/>
                          </a:ln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23" name="Freeform 28"/>
                    <p:cNvSpPr/>
                    <p:nvPr/>
                  </p:nvSpPr>
                  <p:spPr bwMode="auto">
                    <a:xfrm>
                      <a:off x="1220036" y="836124"/>
                      <a:ext cx="180975" cy="161925"/>
                    </a:xfrm>
                    <a:custGeom>
                      <a:gdLst>
                        <a:gd fmla="*/ 0 w 48" name="T0"/>
                        <a:gd fmla="*/ 43 h 43" name="T1"/>
                        <a:gd fmla="*/ 48 w 48" name="T2"/>
                        <a:gd fmla="*/ 43 h 43" name="T3"/>
                        <a:gd fmla="*/ 43 w 48" name="T4"/>
                        <a:gd fmla="*/ 0 h 43" name="T5"/>
                        <a:gd fmla="*/ 0 w 48" name="T6"/>
                        <a:gd fmla="*/ 0 h 43" name="T7"/>
                        <a:gd fmla="*/ 0 w 48" name="T8"/>
                        <a:gd fmla="*/ 43 h 43" name="T9"/>
                      </a:gdLst>
                      <a:cxnLst>
                        <a:cxn ang="0">
                          <a:pos x="T0" y="T1"/>
                        </a:cxn>
                        <a:cxn ang="0">
                          <a:pos x="T2" y="T3"/>
                        </a:cxn>
                        <a:cxn ang="0">
                          <a:pos x="T4" y="T5"/>
                        </a:cxn>
                        <a:cxn ang="0">
                          <a:pos x="T6" y="T7"/>
                        </a:cxn>
                        <a:cxn ang="0">
                          <a:pos x="T8" y="T9"/>
                        </a:cxn>
                      </a:cxnLst>
                      <a:rect b="b" l="0" r="r" t="0"/>
                      <a:pathLst>
                        <a:path h="43" w="48">
                          <a:moveTo>
                            <a:pt x="0" y="43"/>
                          </a:moveTo>
                          <a:cubicBezTo>
                            <a:pt x="48" y="43"/>
                            <a:pt x="48" y="43"/>
                            <a:pt x="48" y="43"/>
                          </a:cubicBezTo>
                          <a:cubicBezTo>
                            <a:pt x="47" y="29"/>
                            <a:pt x="45" y="15"/>
                            <a:pt x="43" y="0"/>
                          </a:cubicBezTo>
                          <a:cubicBezTo>
                            <a:pt x="0" y="0"/>
                            <a:pt x="0" y="0"/>
                            <a:pt x="0" y="0"/>
                          </a:cubicBezTo>
                          <a:lnTo>
                            <a:pt x="0" y="43"/>
                          </a:ln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24" name="Freeform 29"/>
                    <p:cNvSpPr/>
                    <p:nvPr/>
                  </p:nvSpPr>
                  <p:spPr bwMode="auto">
                    <a:xfrm>
                      <a:off x="1220036" y="493224"/>
                      <a:ext cx="123825" cy="131763"/>
                    </a:xfrm>
                    <a:custGeom>
                      <a:gdLst>
                        <a:gd fmla="*/ 33 w 33" name="T0"/>
                        <a:gd fmla="*/ 35 h 35" name="T1"/>
                        <a:gd fmla="*/ 26 w 33" name="T2"/>
                        <a:gd fmla="*/ 0 h 35" name="T3"/>
                        <a:gd fmla="*/ 0 w 33" name="T4"/>
                        <a:gd fmla="*/ 0 h 35" name="T5"/>
                        <a:gd fmla="*/ 0 w 33" name="T6"/>
                        <a:gd fmla="*/ 35 h 35" name="T7"/>
                        <a:gd fmla="*/ 33 w 33" name="T8"/>
                        <a:gd fmla="*/ 35 h 35" name="T9"/>
                      </a:gdLst>
                      <a:cxnLst>
                        <a:cxn ang="0">
                          <a:pos x="T0" y="T1"/>
                        </a:cxn>
                        <a:cxn ang="0">
                          <a:pos x="T2" y="T3"/>
                        </a:cxn>
                        <a:cxn ang="0">
                          <a:pos x="T4" y="T5"/>
                        </a:cxn>
                        <a:cxn ang="0">
                          <a:pos x="T6" y="T7"/>
                        </a:cxn>
                        <a:cxn ang="0">
                          <a:pos x="T8" y="T9"/>
                        </a:cxn>
                      </a:cxnLst>
                      <a:rect b="b" l="0" r="r" t="0"/>
                      <a:pathLst>
                        <a:path h="35" w="33">
                          <a:moveTo>
                            <a:pt x="33" y="35"/>
                          </a:moveTo>
                          <a:cubicBezTo>
                            <a:pt x="31" y="24"/>
                            <a:pt x="29" y="12"/>
                            <a:pt x="26" y="0"/>
                          </a:cubicBezTo>
                          <a:cubicBezTo>
                            <a:pt x="0" y="0"/>
                            <a:pt x="0" y="0"/>
                            <a:pt x="0" y="0"/>
                          </a:cubicBezTo>
                          <a:cubicBezTo>
                            <a:pt x="0" y="35"/>
                            <a:pt x="0" y="35"/>
                            <a:pt x="0" y="35"/>
                          </a:cubicBezTo>
                          <a:lnTo>
                            <a:pt x="33" y="35"/>
                          </a:ln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25" name="Freeform 30"/>
                    <p:cNvSpPr/>
                    <p:nvPr/>
                  </p:nvSpPr>
                  <p:spPr bwMode="auto">
                    <a:xfrm>
                      <a:off x="1220036" y="669436"/>
                      <a:ext cx="153988" cy="125413"/>
                    </a:xfrm>
                    <a:custGeom>
                      <a:gdLst>
                        <a:gd fmla="*/ 0 w 41" name="T0"/>
                        <a:gd fmla="*/ 33 h 33" name="T1"/>
                        <a:gd fmla="*/ 41 w 41" name="T2"/>
                        <a:gd fmla="*/ 33 h 33" name="T3"/>
                        <a:gd fmla="*/ 35 w 41" name="T4"/>
                        <a:gd fmla="*/ 0 h 33" name="T5"/>
                        <a:gd fmla="*/ 0 w 41" name="T6"/>
                        <a:gd fmla="*/ 0 h 33" name="T7"/>
                        <a:gd fmla="*/ 0 w 41" name="T8"/>
                        <a:gd fmla="*/ 33 h 33" name="T9"/>
                      </a:gdLst>
                      <a:cxnLst>
                        <a:cxn ang="0">
                          <a:pos x="T0" y="T1"/>
                        </a:cxn>
                        <a:cxn ang="0">
                          <a:pos x="T2" y="T3"/>
                        </a:cxn>
                        <a:cxn ang="0">
                          <a:pos x="T4" y="T5"/>
                        </a:cxn>
                        <a:cxn ang="0">
                          <a:pos x="T6" y="T7"/>
                        </a:cxn>
                        <a:cxn ang="0">
                          <a:pos x="T8" y="T9"/>
                        </a:cxn>
                      </a:cxnLst>
                      <a:rect b="b" l="0" r="r" t="0"/>
                      <a:pathLst>
                        <a:path h="33" w="41">
                          <a:moveTo>
                            <a:pt x="0" y="33"/>
                          </a:moveTo>
                          <a:cubicBezTo>
                            <a:pt x="41" y="33"/>
                            <a:pt x="41" y="33"/>
                            <a:pt x="41" y="33"/>
                          </a:cubicBezTo>
                          <a:cubicBezTo>
                            <a:pt x="39" y="22"/>
                            <a:pt x="37" y="11"/>
                            <a:pt x="35" y="0"/>
                          </a:cubicBezTo>
                          <a:cubicBezTo>
                            <a:pt x="0" y="0"/>
                            <a:pt x="0" y="0"/>
                            <a:pt x="0" y="0"/>
                          </a:cubicBezTo>
                          <a:lnTo>
                            <a:pt x="0" y="33"/>
                          </a:ln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26" name="Freeform 31"/>
                    <p:cNvSpPr/>
                    <p:nvPr/>
                  </p:nvSpPr>
                  <p:spPr bwMode="auto">
                    <a:xfrm>
                      <a:off x="1042236" y="669436"/>
                      <a:ext cx="142875" cy="125413"/>
                    </a:xfrm>
                    <a:custGeom>
                      <a:gdLst>
                        <a:gd fmla="*/ 38 w 38" name="T0"/>
                        <a:gd fmla="*/ 0 h 33" name="T1"/>
                        <a:gd fmla="*/ 5 w 38" name="T2"/>
                        <a:gd fmla="*/ 0 h 33" name="T3"/>
                        <a:gd fmla="*/ 0 w 38" name="T4"/>
                        <a:gd fmla="*/ 33 h 33" name="T5"/>
                        <a:gd fmla="*/ 38 w 38" name="T6"/>
                        <a:gd fmla="*/ 33 h 33" name="T7"/>
                        <a:gd fmla="*/ 38 w 38" name="T8"/>
                        <a:gd fmla="*/ 0 h 33" name="T9"/>
                      </a:gdLst>
                      <a:cxnLst>
                        <a:cxn ang="0">
                          <a:pos x="T0" y="T1"/>
                        </a:cxn>
                        <a:cxn ang="0">
                          <a:pos x="T2" y="T3"/>
                        </a:cxn>
                        <a:cxn ang="0">
                          <a:pos x="T4" y="T5"/>
                        </a:cxn>
                        <a:cxn ang="0">
                          <a:pos x="T6" y="T7"/>
                        </a:cxn>
                        <a:cxn ang="0">
                          <a:pos x="T8" y="T9"/>
                        </a:cxn>
                      </a:cxnLst>
                      <a:rect b="b" l="0" r="r" t="0"/>
                      <a:pathLst>
                        <a:path h="33" w="38">
                          <a:moveTo>
                            <a:pt x="38" y="0"/>
                          </a:moveTo>
                          <a:cubicBezTo>
                            <a:pt x="5" y="0"/>
                            <a:pt x="5" y="0"/>
                            <a:pt x="5" y="0"/>
                          </a:cubicBezTo>
                          <a:cubicBezTo>
                            <a:pt x="3" y="11"/>
                            <a:pt x="1" y="22"/>
                            <a:pt x="0" y="33"/>
                          </a:cubicBezTo>
                          <a:cubicBezTo>
                            <a:pt x="38" y="33"/>
                            <a:pt x="38" y="33"/>
                            <a:pt x="38" y="33"/>
                          </a:cubicBezTo>
                          <a:lnTo>
                            <a:pt x="38" y="0"/>
                          </a:ln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27" name="Freeform 32"/>
                    <p:cNvSpPr/>
                    <p:nvPr/>
                  </p:nvSpPr>
                  <p:spPr bwMode="auto">
                    <a:xfrm>
                      <a:off x="970798" y="1563200"/>
                      <a:ext cx="214313" cy="146050"/>
                    </a:xfrm>
                    <a:custGeom>
                      <a:gdLst>
                        <a:gd fmla="*/ 57 w 57" name="T0"/>
                        <a:gd fmla="*/ 0 h 39" name="T1"/>
                        <a:gd fmla="*/ 0 w 57" name="T2"/>
                        <a:gd fmla="*/ 0 h 39" name="T3"/>
                        <a:gd fmla="*/ 0 w 57" name="T4"/>
                        <a:gd fmla="*/ 39 h 39" name="T5"/>
                        <a:gd fmla="*/ 57 w 57" name="T6"/>
                        <a:gd fmla="*/ 39 h 39" name="T7"/>
                        <a:gd fmla="*/ 57 w 57" name="T8"/>
                        <a:gd fmla="*/ 0 h 39" name="T9"/>
                      </a:gdLst>
                      <a:cxnLst>
                        <a:cxn ang="0">
                          <a:pos x="T0" y="T1"/>
                        </a:cxn>
                        <a:cxn ang="0">
                          <a:pos x="T2" y="T3"/>
                        </a:cxn>
                        <a:cxn ang="0">
                          <a:pos x="T4" y="T5"/>
                        </a:cxn>
                        <a:cxn ang="0">
                          <a:pos x="T6" y="T7"/>
                        </a:cxn>
                        <a:cxn ang="0">
                          <a:pos x="T8" y="T9"/>
                        </a:cxn>
                      </a:cxnLst>
                      <a:rect b="b" l="0" r="r" t="0"/>
                      <a:pathLst>
                        <a:path h="39" w="57">
                          <a:moveTo>
                            <a:pt x="57" y="0"/>
                          </a:moveTo>
                          <a:cubicBezTo>
                            <a:pt x="0" y="0"/>
                            <a:pt x="0" y="0"/>
                            <a:pt x="0" y="0"/>
                          </a:cubicBezTo>
                          <a:cubicBezTo>
                            <a:pt x="0" y="14"/>
                            <a:pt x="0" y="27"/>
                            <a:pt x="0" y="39"/>
                          </a:cubicBezTo>
                          <a:cubicBezTo>
                            <a:pt x="57" y="39"/>
                            <a:pt x="57" y="39"/>
                            <a:pt x="57" y="39"/>
                          </a:cubicBezTo>
                          <a:lnTo>
                            <a:pt x="57" y="0"/>
                          </a:ln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28" name="Freeform 33"/>
                    <p:cNvSpPr/>
                    <p:nvPr/>
                  </p:nvSpPr>
                  <p:spPr bwMode="auto">
                    <a:xfrm>
                      <a:off x="981910" y="1220299"/>
                      <a:ext cx="203200" cy="120650"/>
                    </a:xfrm>
                    <a:custGeom>
                      <a:gdLst>
                        <a:gd fmla="*/ 54 w 54" name="T0"/>
                        <a:gd fmla="*/ 0 h 32" name="T1"/>
                        <a:gd fmla="*/ 2 w 54" name="T2"/>
                        <a:gd fmla="*/ 0 h 32" name="T3"/>
                        <a:gd fmla="*/ 0 w 54" name="T4"/>
                        <a:gd fmla="*/ 32 h 32" name="T5"/>
                        <a:gd fmla="*/ 54 w 54" name="T6"/>
                        <a:gd fmla="*/ 32 h 32" name="T7"/>
                        <a:gd fmla="*/ 54 w 54" name="T8"/>
                        <a:gd fmla="*/ 0 h 32" name="T9"/>
                      </a:gdLst>
                      <a:cxnLst>
                        <a:cxn ang="0">
                          <a:pos x="T0" y="T1"/>
                        </a:cxn>
                        <a:cxn ang="0">
                          <a:pos x="T2" y="T3"/>
                        </a:cxn>
                        <a:cxn ang="0">
                          <a:pos x="T4" y="T5"/>
                        </a:cxn>
                        <a:cxn ang="0">
                          <a:pos x="T6" y="T7"/>
                        </a:cxn>
                        <a:cxn ang="0">
                          <a:pos x="T8" y="T9"/>
                        </a:cxn>
                      </a:cxnLst>
                      <a:rect b="b" l="0" r="r" t="0"/>
                      <a:pathLst>
                        <a:path h="32" w="54">
                          <a:moveTo>
                            <a:pt x="54" y="0"/>
                          </a:moveTo>
                          <a:cubicBezTo>
                            <a:pt x="2" y="0"/>
                            <a:pt x="2" y="0"/>
                            <a:pt x="2" y="0"/>
                          </a:cubicBezTo>
                          <a:cubicBezTo>
                            <a:pt x="1" y="11"/>
                            <a:pt x="0" y="21"/>
                            <a:pt x="0" y="32"/>
                          </a:cubicBezTo>
                          <a:cubicBezTo>
                            <a:pt x="54" y="32"/>
                            <a:pt x="54" y="32"/>
                            <a:pt x="54" y="32"/>
                          </a:cubicBezTo>
                          <a:cubicBezTo>
                            <a:pt x="54" y="0"/>
                            <a:pt x="54" y="0"/>
                            <a:pt x="54"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29" name="Freeform 34"/>
                    <p:cNvSpPr/>
                    <p:nvPr/>
                  </p:nvSpPr>
                  <p:spPr bwMode="auto">
                    <a:xfrm>
                      <a:off x="973973" y="1382225"/>
                      <a:ext cx="211138" cy="139700"/>
                    </a:xfrm>
                    <a:custGeom>
                      <a:gdLst>
                        <a:gd fmla="*/ 56 w 56" name="T0"/>
                        <a:gd fmla="*/ 0 h 37" name="T1"/>
                        <a:gd fmla="*/ 1 w 56" name="T2"/>
                        <a:gd fmla="*/ 0 h 37" name="T3"/>
                        <a:gd fmla="*/ 0 w 56" name="T4"/>
                        <a:gd fmla="*/ 37 h 37" name="T5"/>
                        <a:gd fmla="*/ 56 w 56" name="T6"/>
                        <a:gd fmla="*/ 37 h 37" name="T7"/>
                        <a:gd fmla="*/ 56 w 56" name="T8"/>
                        <a:gd fmla="*/ 0 h 37" name="T9"/>
                      </a:gdLst>
                      <a:cxnLst>
                        <a:cxn ang="0">
                          <a:pos x="T0" y="T1"/>
                        </a:cxn>
                        <a:cxn ang="0">
                          <a:pos x="T2" y="T3"/>
                        </a:cxn>
                        <a:cxn ang="0">
                          <a:pos x="T4" y="T5"/>
                        </a:cxn>
                        <a:cxn ang="0">
                          <a:pos x="T6" y="T7"/>
                        </a:cxn>
                        <a:cxn ang="0">
                          <a:pos x="T8" y="T9"/>
                        </a:cxn>
                      </a:cxnLst>
                      <a:rect b="b" l="0" r="r" t="0"/>
                      <a:pathLst>
                        <a:path h="37" w="56">
                          <a:moveTo>
                            <a:pt x="56" y="0"/>
                          </a:moveTo>
                          <a:cubicBezTo>
                            <a:pt x="1" y="0"/>
                            <a:pt x="1" y="0"/>
                            <a:pt x="1" y="0"/>
                          </a:cubicBezTo>
                          <a:cubicBezTo>
                            <a:pt x="0" y="13"/>
                            <a:pt x="0" y="25"/>
                            <a:pt x="0" y="37"/>
                          </a:cubicBezTo>
                          <a:cubicBezTo>
                            <a:pt x="56" y="37"/>
                            <a:pt x="56" y="37"/>
                            <a:pt x="56" y="37"/>
                          </a:cubicBezTo>
                          <a:cubicBezTo>
                            <a:pt x="56" y="0"/>
                            <a:pt x="56" y="0"/>
                            <a:pt x="56"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30" name="Freeform 35"/>
                    <p:cNvSpPr/>
                    <p:nvPr/>
                  </p:nvSpPr>
                  <p:spPr bwMode="auto">
                    <a:xfrm>
                      <a:off x="853323" y="1382225"/>
                      <a:ext cx="90488" cy="139700"/>
                    </a:xfrm>
                    <a:custGeom>
                      <a:gdLst>
                        <a:gd fmla="*/ 2 w 24" name="T0"/>
                        <a:gd fmla="*/ 0 h 37" name="T1"/>
                        <a:gd fmla="*/ 0 w 24" name="T2"/>
                        <a:gd fmla="*/ 37 h 37" name="T3"/>
                        <a:gd fmla="*/ 22 w 24" name="T4"/>
                        <a:gd fmla="*/ 37 h 37" name="T5"/>
                        <a:gd fmla="*/ 24 w 24" name="T6"/>
                        <a:gd fmla="*/ 0 h 37" name="T7"/>
                        <a:gd fmla="*/ 2 w 24" name="T8"/>
                        <a:gd fmla="*/ 0 h 37" name="T9"/>
                      </a:gdLst>
                      <a:cxnLst>
                        <a:cxn ang="0">
                          <a:pos x="T0" y="T1"/>
                        </a:cxn>
                        <a:cxn ang="0">
                          <a:pos x="T2" y="T3"/>
                        </a:cxn>
                        <a:cxn ang="0">
                          <a:pos x="T4" y="T5"/>
                        </a:cxn>
                        <a:cxn ang="0">
                          <a:pos x="T6" y="T7"/>
                        </a:cxn>
                        <a:cxn ang="0">
                          <a:pos x="T8" y="T9"/>
                        </a:cxn>
                      </a:cxnLst>
                      <a:rect b="b" l="0" r="r" t="0"/>
                      <a:pathLst>
                        <a:path h="37" w="24">
                          <a:moveTo>
                            <a:pt x="2" y="0"/>
                          </a:moveTo>
                          <a:cubicBezTo>
                            <a:pt x="1" y="13"/>
                            <a:pt x="1" y="25"/>
                            <a:pt x="0" y="37"/>
                          </a:cubicBezTo>
                          <a:cubicBezTo>
                            <a:pt x="22" y="37"/>
                            <a:pt x="22" y="37"/>
                            <a:pt x="22" y="37"/>
                          </a:cubicBezTo>
                          <a:cubicBezTo>
                            <a:pt x="22" y="25"/>
                            <a:pt x="23" y="13"/>
                            <a:pt x="24" y="0"/>
                          </a:cubicBezTo>
                          <a:lnTo>
                            <a:pt x="2" y="0"/>
                          </a:ln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31" name="Freeform 36"/>
                    <p:cNvSpPr/>
                    <p:nvPr/>
                  </p:nvSpPr>
                  <p:spPr bwMode="auto">
                    <a:xfrm>
                      <a:off x="1472449" y="1382225"/>
                      <a:ext cx="79375" cy="139700"/>
                    </a:xfrm>
                    <a:custGeom>
                      <a:gdLst>
                        <a:gd fmla="*/ 21 w 21" name="T0"/>
                        <a:gd fmla="*/ 37 h 37" name="T1"/>
                        <a:gd fmla="*/ 18 w 21" name="T2"/>
                        <a:gd fmla="*/ 0 h 37" name="T3"/>
                        <a:gd fmla="*/ 0 w 21" name="T4"/>
                        <a:gd fmla="*/ 0 h 37" name="T5"/>
                        <a:gd fmla="*/ 1 w 21" name="T6"/>
                        <a:gd fmla="*/ 37 h 37" name="T7"/>
                        <a:gd fmla="*/ 21 w 21" name="T8"/>
                        <a:gd fmla="*/ 37 h 37" name="T9"/>
                      </a:gdLst>
                      <a:cxnLst>
                        <a:cxn ang="0">
                          <a:pos x="T0" y="T1"/>
                        </a:cxn>
                        <a:cxn ang="0">
                          <a:pos x="T2" y="T3"/>
                        </a:cxn>
                        <a:cxn ang="0">
                          <a:pos x="T4" y="T5"/>
                        </a:cxn>
                        <a:cxn ang="0">
                          <a:pos x="T6" y="T7"/>
                        </a:cxn>
                        <a:cxn ang="0">
                          <a:pos x="T8" y="T9"/>
                        </a:cxn>
                      </a:cxnLst>
                      <a:rect b="b" l="0" r="r" t="0"/>
                      <a:pathLst>
                        <a:path h="37" w="21">
                          <a:moveTo>
                            <a:pt x="21" y="37"/>
                          </a:moveTo>
                          <a:cubicBezTo>
                            <a:pt x="20" y="25"/>
                            <a:pt x="19" y="13"/>
                            <a:pt x="18" y="0"/>
                          </a:cubicBezTo>
                          <a:cubicBezTo>
                            <a:pt x="0" y="0"/>
                            <a:pt x="0" y="0"/>
                            <a:pt x="0" y="0"/>
                          </a:cubicBezTo>
                          <a:cubicBezTo>
                            <a:pt x="0" y="13"/>
                            <a:pt x="1" y="25"/>
                            <a:pt x="1" y="37"/>
                          </a:cubicBezTo>
                          <a:lnTo>
                            <a:pt x="21" y="37"/>
                          </a:ln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32" name="Freeform 37"/>
                    <p:cNvSpPr/>
                    <p:nvPr/>
                  </p:nvSpPr>
                  <p:spPr bwMode="auto">
                    <a:xfrm>
                      <a:off x="1461336" y="1220299"/>
                      <a:ext cx="76200" cy="120650"/>
                    </a:xfrm>
                    <a:custGeom>
                      <a:gdLst>
                        <a:gd fmla="*/ 20 w 20" name="T0"/>
                        <a:gd fmla="*/ 32 h 32" name="T1"/>
                        <a:gd fmla="*/ 17 w 20" name="T2"/>
                        <a:gd fmla="*/ 0 h 32" name="T3"/>
                        <a:gd fmla="*/ 0 w 20" name="T4"/>
                        <a:gd fmla="*/ 0 h 32" name="T5"/>
                        <a:gd fmla="*/ 2 w 20" name="T6"/>
                        <a:gd fmla="*/ 32 h 32" name="T7"/>
                        <a:gd fmla="*/ 20 w 20" name="T8"/>
                        <a:gd fmla="*/ 32 h 32" name="T9"/>
                      </a:gdLst>
                      <a:cxnLst>
                        <a:cxn ang="0">
                          <a:pos x="T0" y="T1"/>
                        </a:cxn>
                        <a:cxn ang="0">
                          <a:pos x="T2" y="T3"/>
                        </a:cxn>
                        <a:cxn ang="0">
                          <a:pos x="T4" y="T5"/>
                        </a:cxn>
                        <a:cxn ang="0">
                          <a:pos x="T6" y="T7"/>
                        </a:cxn>
                        <a:cxn ang="0">
                          <a:pos x="T8" y="T9"/>
                        </a:cxn>
                      </a:cxnLst>
                      <a:rect b="b" l="0" r="r" t="0"/>
                      <a:pathLst>
                        <a:path h="32" w="20">
                          <a:moveTo>
                            <a:pt x="20" y="32"/>
                          </a:moveTo>
                          <a:cubicBezTo>
                            <a:pt x="19" y="21"/>
                            <a:pt x="18" y="11"/>
                            <a:pt x="17" y="0"/>
                          </a:cubicBezTo>
                          <a:cubicBezTo>
                            <a:pt x="0" y="0"/>
                            <a:pt x="0" y="0"/>
                            <a:pt x="0" y="0"/>
                          </a:cubicBezTo>
                          <a:cubicBezTo>
                            <a:pt x="1" y="11"/>
                            <a:pt x="1" y="21"/>
                            <a:pt x="2" y="32"/>
                          </a:cubicBezTo>
                          <a:lnTo>
                            <a:pt x="20" y="32"/>
                          </a:ln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33" name="Freeform 38"/>
                    <p:cNvSpPr/>
                    <p:nvPr/>
                  </p:nvSpPr>
                  <p:spPr bwMode="auto">
                    <a:xfrm>
                      <a:off x="1058111" y="451949"/>
                      <a:ext cx="47625" cy="41275"/>
                    </a:xfrm>
                    <a:custGeom>
                      <a:gdLst>
                        <a:gd fmla="*/ 13 w 13" name="T0"/>
                        <a:gd fmla="*/ 0 h 11" name="T1"/>
                        <a:gd fmla="*/ 3 w 13" name="T2"/>
                        <a:gd fmla="*/ 0 h 11" name="T3"/>
                        <a:gd fmla="*/ 0 w 13" name="T4"/>
                        <a:gd fmla="*/ 11 h 11" name="T5"/>
                        <a:gd fmla="*/ 10 w 13" name="T6"/>
                        <a:gd fmla="*/ 11 h 11" name="T7"/>
                        <a:gd fmla="*/ 13 w 13" name="T8"/>
                        <a:gd fmla="*/ 0 h 11" name="T9"/>
                      </a:gdLst>
                      <a:cxnLst>
                        <a:cxn ang="0">
                          <a:pos x="T0" y="T1"/>
                        </a:cxn>
                        <a:cxn ang="0">
                          <a:pos x="T2" y="T3"/>
                        </a:cxn>
                        <a:cxn ang="0">
                          <a:pos x="T4" y="T5"/>
                        </a:cxn>
                        <a:cxn ang="0">
                          <a:pos x="T6" y="T7"/>
                        </a:cxn>
                        <a:cxn ang="0">
                          <a:pos x="T8" y="T9"/>
                        </a:cxn>
                      </a:cxnLst>
                      <a:rect b="b" l="0" r="r" t="0"/>
                      <a:pathLst>
                        <a:path h="11" w="13">
                          <a:moveTo>
                            <a:pt x="13" y="0"/>
                          </a:moveTo>
                          <a:cubicBezTo>
                            <a:pt x="3" y="0"/>
                            <a:pt x="3" y="0"/>
                            <a:pt x="3" y="0"/>
                          </a:cubicBezTo>
                          <a:cubicBezTo>
                            <a:pt x="2" y="4"/>
                            <a:pt x="1" y="8"/>
                            <a:pt x="0" y="11"/>
                          </a:cubicBezTo>
                          <a:cubicBezTo>
                            <a:pt x="10" y="11"/>
                            <a:pt x="10" y="11"/>
                            <a:pt x="10" y="11"/>
                          </a:cubicBezTo>
                          <a:cubicBezTo>
                            <a:pt x="11" y="8"/>
                            <a:pt x="12" y="4"/>
                            <a:pt x="13"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34" name="Freeform 39"/>
                    <p:cNvSpPr/>
                    <p:nvPr/>
                  </p:nvSpPr>
                  <p:spPr bwMode="auto">
                    <a:xfrm>
                      <a:off x="1310523" y="451949"/>
                      <a:ext cx="44450" cy="41275"/>
                    </a:xfrm>
                    <a:custGeom>
                      <a:gdLst>
                        <a:gd fmla="*/ 12 w 12" name="T0"/>
                        <a:gd fmla="*/ 11 h 11" name="T1"/>
                        <a:gd fmla="*/ 11 w 12" name="T2"/>
                        <a:gd fmla="*/ 5 h 11" name="T3"/>
                        <a:gd fmla="*/ 9 w 12" name="T4"/>
                        <a:gd fmla="*/ 0 h 11" name="T5"/>
                        <a:gd fmla="*/ 0 w 12" name="T6"/>
                        <a:gd fmla="*/ 0 h 11" name="T7"/>
                        <a:gd fmla="*/ 2 w 12" name="T8"/>
                        <a:gd fmla="*/ 11 h 11" name="T9"/>
                        <a:gd fmla="*/ 12 w 12" name="T10"/>
                        <a:gd fmla="*/ 11 h 11" name="T11"/>
                      </a:gdLst>
                      <a:cxnLst>
                        <a:cxn ang="0">
                          <a:pos x="T0" y="T1"/>
                        </a:cxn>
                        <a:cxn ang="0">
                          <a:pos x="T2" y="T3"/>
                        </a:cxn>
                        <a:cxn ang="0">
                          <a:pos x="T4" y="T5"/>
                        </a:cxn>
                        <a:cxn ang="0">
                          <a:pos x="T6" y="T7"/>
                        </a:cxn>
                        <a:cxn ang="0">
                          <a:pos x="T8" y="T9"/>
                        </a:cxn>
                        <a:cxn ang="0">
                          <a:pos x="T10" y="T11"/>
                        </a:cxn>
                      </a:cxnLst>
                      <a:rect b="b" l="0" r="r" t="0"/>
                      <a:pathLst>
                        <a:path h="11" w="12">
                          <a:moveTo>
                            <a:pt x="12" y="11"/>
                          </a:moveTo>
                          <a:cubicBezTo>
                            <a:pt x="12" y="9"/>
                            <a:pt x="11" y="7"/>
                            <a:pt x="11" y="5"/>
                          </a:cubicBezTo>
                          <a:cubicBezTo>
                            <a:pt x="10" y="3"/>
                            <a:pt x="9" y="2"/>
                            <a:pt x="9" y="0"/>
                          </a:cubicBezTo>
                          <a:cubicBezTo>
                            <a:pt x="0" y="0"/>
                            <a:pt x="0" y="0"/>
                            <a:pt x="0" y="0"/>
                          </a:cubicBezTo>
                          <a:cubicBezTo>
                            <a:pt x="1" y="4"/>
                            <a:pt x="1" y="8"/>
                            <a:pt x="2" y="11"/>
                          </a:cubicBezTo>
                          <a:lnTo>
                            <a:pt x="12" y="11"/>
                          </a:ln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35" name="Rectangle 40"/>
                    <p:cNvSpPr>
                      <a:spLocks noChangeArrowheads="1"/>
                    </p:cNvSpPr>
                    <p:nvPr/>
                  </p:nvSpPr>
                  <p:spPr bwMode="auto">
                    <a:xfrm>
                      <a:off x="1185111" y="451949"/>
                      <a:ext cx="34925" cy="41275"/>
                    </a:xfrm>
                    <a:prstGeom prst="rect">
                      <a:avLst/>
                    </a:prstGeom>
                    <a:grpFill/>
                    <a:ln>
                      <a:noFill/>
                    </a:ln>
                    <a:extLst>
                      <a:ext uri="{91240B29-F687-4F45-9708-019B960494DF}">
                        <a14:hiddenLine w="9525">
                          <a:solidFill>
                            <a:srgbClr val="000000"/>
                          </a:solidFill>
                          <a:miter lim="800000"/>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36" name="Freeform 41"/>
                    <p:cNvSpPr/>
                    <p:nvPr/>
                  </p:nvSpPr>
                  <p:spPr bwMode="auto">
                    <a:xfrm>
                      <a:off x="1023185" y="624986"/>
                      <a:ext cx="46038" cy="44450"/>
                    </a:xfrm>
                    <a:custGeom>
                      <a:gdLst>
                        <a:gd fmla="*/ 12 w 12" name="T0"/>
                        <a:gd fmla="*/ 0 h 12" name="T1"/>
                        <a:gd fmla="*/ 2 w 12" name="T2"/>
                        <a:gd fmla="*/ 0 h 12" name="T3"/>
                        <a:gd fmla="*/ 0 w 12" name="T4"/>
                        <a:gd fmla="*/ 12 h 12" name="T5"/>
                        <a:gd fmla="*/ 10 w 12" name="T6"/>
                        <a:gd fmla="*/ 12 h 12" name="T7"/>
                        <a:gd fmla="*/ 12 w 12" name="T8"/>
                        <a:gd fmla="*/ 0 h 12" name="T9"/>
                      </a:gdLst>
                      <a:cxnLst>
                        <a:cxn ang="0">
                          <a:pos x="T0" y="T1"/>
                        </a:cxn>
                        <a:cxn ang="0">
                          <a:pos x="T2" y="T3"/>
                        </a:cxn>
                        <a:cxn ang="0">
                          <a:pos x="T4" y="T5"/>
                        </a:cxn>
                        <a:cxn ang="0">
                          <a:pos x="T6" y="T7"/>
                        </a:cxn>
                        <a:cxn ang="0">
                          <a:pos x="T8" y="T9"/>
                        </a:cxn>
                      </a:cxnLst>
                      <a:rect b="b" l="0" r="r" t="0"/>
                      <a:pathLst>
                        <a:path h="12" w="12">
                          <a:moveTo>
                            <a:pt x="12" y="0"/>
                          </a:moveTo>
                          <a:cubicBezTo>
                            <a:pt x="2" y="0"/>
                            <a:pt x="2" y="0"/>
                            <a:pt x="2" y="0"/>
                          </a:cubicBezTo>
                          <a:cubicBezTo>
                            <a:pt x="2" y="4"/>
                            <a:pt x="1" y="8"/>
                            <a:pt x="0" y="12"/>
                          </a:cubicBezTo>
                          <a:cubicBezTo>
                            <a:pt x="10" y="12"/>
                            <a:pt x="10" y="12"/>
                            <a:pt x="10" y="12"/>
                          </a:cubicBezTo>
                          <a:cubicBezTo>
                            <a:pt x="11" y="8"/>
                            <a:pt x="12" y="4"/>
                            <a:pt x="12"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37" name="Freeform 42"/>
                    <p:cNvSpPr/>
                    <p:nvPr/>
                  </p:nvSpPr>
                  <p:spPr bwMode="auto">
                    <a:xfrm>
                      <a:off x="1343861" y="624986"/>
                      <a:ext cx="46038" cy="44450"/>
                    </a:xfrm>
                    <a:custGeom>
                      <a:gdLst>
                        <a:gd fmla="*/ 2 w 12" name="T0"/>
                        <a:gd fmla="*/ 12 h 12" name="T1"/>
                        <a:gd fmla="*/ 12 w 12" name="T2"/>
                        <a:gd fmla="*/ 12 h 12" name="T3"/>
                        <a:gd fmla="*/ 10 w 12" name="T4"/>
                        <a:gd fmla="*/ 0 h 12" name="T5"/>
                        <a:gd fmla="*/ 0 w 12" name="T6"/>
                        <a:gd fmla="*/ 0 h 12" name="T7"/>
                        <a:gd fmla="*/ 2 w 12" name="T8"/>
                        <a:gd fmla="*/ 12 h 12" name="T9"/>
                      </a:gdLst>
                      <a:cxnLst>
                        <a:cxn ang="0">
                          <a:pos x="T0" y="T1"/>
                        </a:cxn>
                        <a:cxn ang="0">
                          <a:pos x="T2" y="T3"/>
                        </a:cxn>
                        <a:cxn ang="0">
                          <a:pos x="T4" y="T5"/>
                        </a:cxn>
                        <a:cxn ang="0">
                          <a:pos x="T6" y="T7"/>
                        </a:cxn>
                        <a:cxn ang="0">
                          <a:pos x="T8" y="T9"/>
                        </a:cxn>
                      </a:cxnLst>
                      <a:rect b="b" l="0" r="r" t="0"/>
                      <a:pathLst>
                        <a:path h="12" w="12">
                          <a:moveTo>
                            <a:pt x="2" y="12"/>
                          </a:moveTo>
                          <a:cubicBezTo>
                            <a:pt x="12" y="12"/>
                            <a:pt x="12" y="12"/>
                            <a:pt x="12" y="12"/>
                          </a:cubicBezTo>
                          <a:cubicBezTo>
                            <a:pt x="11" y="8"/>
                            <a:pt x="11" y="4"/>
                            <a:pt x="10" y="0"/>
                          </a:cubicBezTo>
                          <a:cubicBezTo>
                            <a:pt x="0" y="0"/>
                            <a:pt x="0" y="0"/>
                            <a:pt x="0" y="0"/>
                          </a:cubicBezTo>
                          <a:cubicBezTo>
                            <a:pt x="1" y="4"/>
                            <a:pt x="2" y="8"/>
                            <a:pt x="2" y="12"/>
                          </a:cubicBez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38" name="Rectangle 43"/>
                    <p:cNvSpPr>
                      <a:spLocks noChangeArrowheads="1"/>
                    </p:cNvSpPr>
                    <p:nvPr/>
                  </p:nvSpPr>
                  <p:spPr bwMode="auto">
                    <a:xfrm>
                      <a:off x="1185111" y="624986"/>
                      <a:ext cx="34925" cy="44450"/>
                    </a:xfrm>
                    <a:prstGeom prst="rect">
                      <a:avLst/>
                    </a:prstGeom>
                    <a:grpFill/>
                    <a:ln>
                      <a:noFill/>
                    </a:ln>
                    <a:extLst>
                      <a:ext uri="{91240B29-F687-4F45-9708-019B960494DF}">
                        <a14:hiddenLine w="9525">
                          <a:solidFill>
                            <a:srgbClr val="000000"/>
                          </a:solidFill>
                          <a:miter lim="800000"/>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39" name="Freeform 44"/>
                    <p:cNvSpPr/>
                    <p:nvPr/>
                  </p:nvSpPr>
                  <p:spPr bwMode="auto">
                    <a:xfrm>
                      <a:off x="996198" y="794849"/>
                      <a:ext cx="46038" cy="41275"/>
                    </a:xfrm>
                    <a:custGeom>
                      <a:gdLst>
                        <a:gd fmla="*/ 12 w 12" name="T0"/>
                        <a:gd fmla="*/ 0 h 11" name="T1"/>
                        <a:gd fmla="*/ 2 w 12" name="T2"/>
                        <a:gd fmla="*/ 0 h 11" name="T3"/>
                        <a:gd fmla="*/ 0 w 12" name="T4"/>
                        <a:gd fmla="*/ 11 h 11" name="T5"/>
                        <a:gd fmla="*/ 10 w 12" name="T6"/>
                        <a:gd fmla="*/ 11 h 11" name="T7"/>
                        <a:gd fmla="*/ 12 w 12" name="T8"/>
                        <a:gd fmla="*/ 0 h 11" name="T9"/>
                      </a:gdLst>
                      <a:cxnLst>
                        <a:cxn ang="0">
                          <a:pos x="T0" y="T1"/>
                        </a:cxn>
                        <a:cxn ang="0">
                          <a:pos x="T2" y="T3"/>
                        </a:cxn>
                        <a:cxn ang="0">
                          <a:pos x="T4" y="T5"/>
                        </a:cxn>
                        <a:cxn ang="0">
                          <a:pos x="T6" y="T7"/>
                        </a:cxn>
                        <a:cxn ang="0">
                          <a:pos x="T8" y="T9"/>
                        </a:cxn>
                      </a:cxnLst>
                      <a:rect b="b" l="0" r="r" t="0"/>
                      <a:pathLst>
                        <a:path h="11" w="12">
                          <a:moveTo>
                            <a:pt x="12" y="0"/>
                          </a:moveTo>
                          <a:cubicBezTo>
                            <a:pt x="2" y="0"/>
                            <a:pt x="2" y="0"/>
                            <a:pt x="2" y="0"/>
                          </a:cubicBezTo>
                          <a:cubicBezTo>
                            <a:pt x="1" y="4"/>
                            <a:pt x="1" y="7"/>
                            <a:pt x="0" y="11"/>
                          </a:cubicBezTo>
                          <a:cubicBezTo>
                            <a:pt x="10" y="11"/>
                            <a:pt x="10" y="11"/>
                            <a:pt x="10" y="11"/>
                          </a:cubicBezTo>
                          <a:cubicBezTo>
                            <a:pt x="10" y="7"/>
                            <a:pt x="11" y="4"/>
                            <a:pt x="12"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40" name="Freeform 45"/>
                    <p:cNvSpPr/>
                    <p:nvPr/>
                  </p:nvSpPr>
                  <p:spPr bwMode="auto">
                    <a:xfrm>
                      <a:off x="1374024" y="794849"/>
                      <a:ext cx="42863" cy="41275"/>
                    </a:xfrm>
                    <a:custGeom>
                      <a:gdLst>
                        <a:gd fmla="*/ 2 w 11" name="T0"/>
                        <a:gd fmla="*/ 11 h 11" name="T1"/>
                        <a:gd fmla="*/ 11 w 11" name="T2"/>
                        <a:gd fmla="*/ 11 h 11" name="T3"/>
                        <a:gd fmla="*/ 9 w 11" name="T4"/>
                        <a:gd fmla="*/ 0 h 11" name="T5"/>
                        <a:gd fmla="*/ 0 w 11" name="T6"/>
                        <a:gd fmla="*/ 0 h 11" name="T7"/>
                        <a:gd fmla="*/ 2 w 11" name="T8"/>
                        <a:gd fmla="*/ 11 h 11" name="T9"/>
                      </a:gdLst>
                      <a:cxnLst>
                        <a:cxn ang="0">
                          <a:pos x="T0" y="T1"/>
                        </a:cxn>
                        <a:cxn ang="0">
                          <a:pos x="T2" y="T3"/>
                        </a:cxn>
                        <a:cxn ang="0">
                          <a:pos x="T4" y="T5"/>
                        </a:cxn>
                        <a:cxn ang="0">
                          <a:pos x="T6" y="T7"/>
                        </a:cxn>
                        <a:cxn ang="0">
                          <a:pos x="T8" y="T9"/>
                        </a:cxn>
                      </a:cxnLst>
                      <a:rect b="b" l="0" r="r" t="0"/>
                      <a:pathLst>
                        <a:path h="11" w="11">
                          <a:moveTo>
                            <a:pt x="2" y="11"/>
                          </a:moveTo>
                          <a:cubicBezTo>
                            <a:pt x="11" y="11"/>
                            <a:pt x="11" y="11"/>
                            <a:pt x="11" y="11"/>
                          </a:cubicBezTo>
                          <a:cubicBezTo>
                            <a:pt x="11" y="7"/>
                            <a:pt x="10" y="4"/>
                            <a:pt x="9" y="0"/>
                          </a:cubicBezTo>
                          <a:cubicBezTo>
                            <a:pt x="0" y="0"/>
                            <a:pt x="0" y="0"/>
                            <a:pt x="0" y="0"/>
                          </a:cubicBezTo>
                          <a:cubicBezTo>
                            <a:pt x="0" y="4"/>
                            <a:pt x="1" y="7"/>
                            <a:pt x="2" y="11"/>
                          </a:cubicBez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41" name="Rectangle 46"/>
                    <p:cNvSpPr>
                      <a:spLocks noChangeArrowheads="1"/>
                    </p:cNvSpPr>
                    <p:nvPr/>
                  </p:nvSpPr>
                  <p:spPr bwMode="auto">
                    <a:xfrm>
                      <a:off x="1185111" y="794849"/>
                      <a:ext cx="34925" cy="41275"/>
                    </a:xfrm>
                    <a:prstGeom prst="rect">
                      <a:avLst/>
                    </a:prstGeom>
                    <a:grpFill/>
                    <a:ln>
                      <a:noFill/>
                    </a:ln>
                    <a:extLst>
                      <a:ext uri="{91240B29-F687-4F45-9708-019B960494DF}">
                        <a14:hiddenLine w="9525">
                          <a:solidFill>
                            <a:srgbClr val="000000"/>
                          </a:solidFill>
                          <a:miter lim="800000"/>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42" name="Freeform 47"/>
                    <p:cNvSpPr/>
                    <p:nvPr/>
                  </p:nvSpPr>
                  <p:spPr bwMode="auto">
                    <a:xfrm>
                      <a:off x="970798" y="998049"/>
                      <a:ext cx="41275" cy="41275"/>
                    </a:xfrm>
                    <a:custGeom>
                      <a:gdLst>
                        <a:gd fmla="*/ 11 w 11" name="T0"/>
                        <a:gd fmla="*/ 0 h 11" name="T1"/>
                        <a:gd fmla="*/ 1 w 11" name="T2"/>
                        <a:gd fmla="*/ 0 h 11" name="T3"/>
                        <a:gd fmla="*/ 0 w 11" name="T4"/>
                        <a:gd fmla="*/ 11 h 11" name="T5"/>
                        <a:gd fmla="*/ 10 w 11" name="T6"/>
                        <a:gd fmla="*/ 11 h 11" name="T7"/>
                        <a:gd fmla="*/ 11 w 11" name="T8"/>
                        <a:gd fmla="*/ 0 h 11" name="T9"/>
                      </a:gdLst>
                      <a:cxnLst>
                        <a:cxn ang="0">
                          <a:pos x="T0" y="T1"/>
                        </a:cxn>
                        <a:cxn ang="0">
                          <a:pos x="T2" y="T3"/>
                        </a:cxn>
                        <a:cxn ang="0">
                          <a:pos x="T4" y="T5"/>
                        </a:cxn>
                        <a:cxn ang="0">
                          <a:pos x="T6" y="T7"/>
                        </a:cxn>
                        <a:cxn ang="0">
                          <a:pos x="T8" y="T9"/>
                        </a:cxn>
                      </a:cxnLst>
                      <a:rect b="b" l="0" r="r" t="0"/>
                      <a:pathLst>
                        <a:path h="11" w="11">
                          <a:moveTo>
                            <a:pt x="11" y="0"/>
                          </a:moveTo>
                          <a:cubicBezTo>
                            <a:pt x="1" y="0"/>
                            <a:pt x="1" y="0"/>
                            <a:pt x="1" y="0"/>
                          </a:cubicBezTo>
                          <a:cubicBezTo>
                            <a:pt x="1" y="3"/>
                            <a:pt x="1" y="7"/>
                            <a:pt x="0" y="11"/>
                          </a:cubicBezTo>
                          <a:cubicBezTo>
                            <a:pt x="10" y="11"/>
                            <a:pt x="10" y="11"/>
                            <a:pt x="10" y="11"/>
                          </a:cubicBezTo>
                          <a:cubicBezTo>
                            <a:pt x="10" y="7"/>
                            <a:pt x="11" y="3"/>
                            <a:pt x="11"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43" name="Freeform 48"/>
                    <p:cNvSpPr/>
                    <p:nvPr/>
                  </p:nvSpPr>
                  <p:spPr bwMode="auto">
                    <a:xfrm>
                      <a:off x="1401011" y="998049"/>
                      <a:ext cx="41275" cy="41275"/>
                    </a:xfrm>
                    <a:custGeom>
                      <a:gdLst>
                        <a:gd fmla="*/ 2 w 11" name="T0"/>
                        <a:gd fmla="*/ 11 h 11" name="T1"/>
                        <a:gd fmla="*/ 11 w 11" name="T2"/>
                        <a:gd fmla="*/ 11 h 11" name="T3"/>
                        <a:gd fmla="*/ 10 w 11" name="T4"/>
                        <a:gd fmla="*/ 0 h 11" name="T5"/>
                        <a:gd fmla="*/ 0 w 11" name="T6"/>
                        <a:gd fmla="*/ 0 h 11" name="T7"/>
                        <a:gd fmla="*/ 2 w 11" name="T8"/>
                        <a:gd fmla="*/ 11 h 11" name="T9"/>
                      </a:gdLst>
                      <a:cxnLst>
                        <a:cxn ang="0">
                          <a:pos x="T0" y="T1"/>
                        </a:cxn>
                        <a:cxn ang="0">
                          <a:pos x="T2" y="T3"/>
                        </a:cxn>
                        <a:cxn ang="0">
                          <a:pos x="T4" y="T5"/>
                        </a:cxn>
                        <a:cxn ang="0">
                          <a:pos x="T6" y="T7"/>
                        </a:cxn>
                        <a:cxn ang="0">
                          <a:pos x="T8" y="T9"/>
                        </a:cxn>
                      </a:cxnLst>
                      <a:rect b="b" l="0" r="r" t="0"/>
                      <a:pathLst>
                        <a:path h="11" w="11">
                          <a:moveTo>
                            <a:pt x="2" y="11"/>
                          </a:moveTo>
                          <a:cubicBezTo>
                            <a:pt x="11" y="11"/>
                            <a:pt x="11" y="11"/>
                            <a:pt x="11" y="11"/>
                          </a:cubicBezTo>
                          <a:cubicBezTo>
                            <a:pt x="11" y="7"/>
                            <a:pt x="10" y="3"/>
                            <a:pt x="10" y="0"/>
                          </a:cubicBezTo>
                          <a:cubicBezTo>
                            <a:pt x="0" y="0"/>
                            <a:pt x="0" y="0"/>
                            <a:pt x="0" y="0"/>
                          </a:cubicBezTo>
                          <a:cubicBezTo>
                            <a:pt x="1" y="3"/>
                            <a:pt x="1" y="7"/>
                            <a:pt x="2" y="11"/>
                          </a:cubicBez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44" name="Rectangle 49"/>
                    <p:cNvSpPr>
                      <a:spLocks noChangeArrowheads="1"/>
                    </p:cNvSpPr>
                    <p:nvPr/>
                  </p:nvSpPr>
                  <p:spPr bwMode="auto">
                    <a:xfrm>
                      <a:off x="1185111" y="998049"/>
                      <a:ext cx="34925" cy="41275"/>
                    </a:xfrm>
                    <a:prstGeom prst="rect">
                      <a:avLst/>
                    </a:prstGeom>
                    <a:grpFill/>
                    <a:ln>
                      <a:noFill/>
                    </a:ln>
                    <a:extLst>
                      <a:ext uri="{91240B29-F687-4F45-9708-019B960494DF}">
                        <a14:hiddenLine w="9525">
                          <a:solidFill>
                            <a:srgbClr val="000000"/>
                          </a:solidFill>
                          <a:miter lim="800000"/>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45" name="Freeform 50"/>
                    <p:cNvSpPr/>
                    <p:nvPr/>
                  </p:nvSpPr>
                  <p:spPr bwMode="auto">
                    <a:xfrm>
                      <a:off x="951748" y="1179024"/>
                      <a:ext cx="41275" cy="41275"/>
                    </a:xfrm>
                    <a:custGeom>
                      <a:gdLst>
                        <a:gd fmla="*/ 11 w 11" name="T0"/>
                        <a:gd fmla="*/ 0 h 11" name="T1"/>
                        <a:gd fmla="*/ 1 w 11" name="T2"/>
                        <a:gd fmla="*/ 0 h 11" name="T3"/>
                        <a:gd fmla="*/ 0 w 11" name="T4"/>
                        <a:gd fmla="*/ 11 h 11" name="T5"/>
                        <a:gd fmla="*/ 10 w 11" name="T6"/>
                        <a:gd fmla="*/ 11 h 11" name="T7"/>
                        <a:gd fmla="*/ 11 w 11" name="T8"/>
                        <a:gd fmla="*/ 0 h 11" name="T9"/>
                      </a:gdLst>
                      <a:cxnLst>
                        <a:cxn ang="0">
                          <a:pos x="T0" y="T1"/>
                        </a:cxn>
                        <a:cxn ang="0">
                          <a:pos x="T2" y="T3"/>
                        </a:cxn>
                        <a:cxn ang="0">
                          <a:pos x="T4" y="T5"/>
                        </a:cxn>
                        <a:cxn ang="0">
                          <a:pos x="T6" y="T7"/>
                        </a:cxn>
                        <a:cxn ang="0">
                          <a:pos x="T8" y="T9"/>
                        </a:cxn>
                      </a:cxnLst>
                      <a:rect b="b" l="0" r="r" t="0"/>
                      <a:pathLst>
                        <a:path h="11" w="11">
                          <a:moveTo>
                            <a:pt x="11" y="0"/>
                          </a:moveTo>
                          <a:cubicBezTo>
                            <a:pt x="1" y="0"/>
                            <a:pt x="1" y="0"/>
                            <a:pt x="1" y="0"/>
                          </a:cubicBezTo>
                          <a:cubicBezTo>
                            <a:pt x="1" y="4"/>
                            <a:pt x="1" y="7"/>
                            <a:pt x="0" y="11"/>
                          </a:cubicBezTo>
                          <a:cubicBezTo>
                            <a:pt x="10" y="11"/>
                            <a:pt x="10" y="11"/>
                            <a:pt x="10" y="11"/>
                          </a:cubicBezTo>
                          <a:cubicBezTo>
                            <a:pt x="10" y="7"/>
                            <a:pt x="11" y="4"/>
                            <a:pt x="11"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46" name="Freeform 51"/>
                    <p:cNvSpPr/>
                    <p:nvPr/>
                  </p:nvSpPr>
                  <p:spPr bwMode="auto">
                    <a:xfrm>
                      <a:off x="1420061" y="1179024"/>
                      <a:ext cx="41275" cy="41275"/>
                    </a:xfrm>
                    <a:custGeom>
                      <a:gdLst>
                        <a:gd fmla="*/ 1 w 11" name="T0"/>
                        <a:gd fmla="*/ 11 h 11" name="T1"/>
                        <a:gd fmla="*/ 11 w 11" name="T2"/>
                        <a:gd fmla="*/ 11 h 11" name="T3"/>
                        <a:gd fmla="*/ 10 w 11" name="T4"/>
                        <a:gd fmla="*/ 0 h 11" name="T5"/>
                        <a:gd fmla="*/ 0 w 11" name="T6"/>
                        <a:gd fmla="*/ 0 h 11" name="T7"/>
                        <a:gd fmla="*/ 1 w 11" name="T8"/>
                        <a:gd fmla="*/ 11 h 11" name="T9"/>
                      </a:gdLst>
                      <a:cxnLst>
                        <a:cxn ang="0">
                          <a:pos x="T0" y="T1"/>
                        </a:cxn>
                        <a:cxn ang="0">
                          <a:pos x="T2" y="T3"/>
                        </a:cxn>
                        <a:cxn ang="0">
                          <a:pos x="T4" y="T5"/>
                        </a:cxn>
                        <a:cxn ang="0">
                          <a:pos x="T6" y="T7"/>
                        </a:cxn>
                        <a:cxn ang="0">
                          <a:pos x="T8" y="T9"/>
                        </a:cxn>
                      </a:cxnLst>
                      <a:rect b="b" l="0" r="r" t="0"/>
                      <a:pathLst>
                        <a:path h="11" w="11">
                          <a:moveTo>
                            <a:pt x="1" y="11"/>
                          </a:moveTo>
                          <a:cubicBezTo>
                            <a:pt x="11" y="11"/>
                            <a:pt x="11" y="11"/>
                            <a:pt x="11" y="11"/>
                          </a:cubicBezTo>
                          <a:cubicBezTo>
                            <a:pt x="11" y="7"/>
                            <a:pt x="10" y="4"/>
                            <a:pt x="10" y="0"/>
                          </a:cubicBezTo>
                          <a:cubicBezTo>
                            <a:pt x="0" y="0"/>
                            <a:pt x="0" y="0"/>
                            <a:pt x="0" y="0"/>
                          </a:cubicBezTo>
                          <a:cubicBezTo>
                            <a:pt x="1" y="4"/>
                            <a:pt x="1" y="7"/>
                            <a:pt x="1" y="11"/>
                          </a:cubicBez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47" name="Rectangle 52"/>
                    <p:cNvSpPr>
                      <a:spLocks noChangeArrowheads="1"/>
                    </p:cNvSpPr>
                    <p:nvPr/>
                  </p:nvSpPr>
                  <p:spPr bwMode="auto">
                    <a:xfrm>
                      <a:off x="1185111" y="1179024"/>
                      <a:ext cx="34925" cy="41275"/>
                    </a:xfrm>
                    <a:prstGeom prst="rect">
                      <a:avLst/>
                    </a:prstGeom>
                    <a:grpFill/>
                    <a:ln>
                      <a:noFill/>
                    </a:ln>
                    <a:extLst>
                      <a:ext uri="{91240B29-F687-4F45-9708-019B960494DF}">
                        <a14:hiddenLine w="9525">
                          <a:solidFill>
                            <a:srgbClr val="000000"/>
                          </a:solidFill>
                          <a:miter lim="800000"/>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48" name="Freeform 53"/>
                    <p:cNvSpPr/>
                    <p:nvPr/>
                  </p:nvSpPr>
                  <p:spPr bwMode="auto">
                    <a:xfrm>
                      <a:off x="943810" y="1340950"/>
                      <a:ext cx="38100" cy="41275"/>
                    </a:xfrm>
                    <a:custGeom>
                      <a:gdLst>
                        <a:gd fmla="*/ 10 w 10" name="T0"/>
                        <a:gd fmla="*/ 0 h 11" name="T1"/>
                        <a:gd fmla="*/ 0 w 10" name="T2"/>
                        <a:gd fmla="*/ 0 h 11" name="T3"/>
                        <a:gd fmla="*/ 0 w 10" name="T4"/>
                        <a:gd fmla="*/ 11 h 11" name="T5"/>
                        <a:gd fmla="*/ 9 w 10" name="T6"/>
                        <a:gd fmla="*/ 11 h 11" name="T7"/>
                        <a:gd fmla="*/ 10 w 10" name="T8"/>
                        <a:gd fmla="*/ 0 h 11" name="T9"/>
                      </a:gdLst>
                      <a:cxnLst>
                        <a:cxn ang="0">
                          <a:pos x="T0" y="T1"/>
                        </a:cxn>
                        <a:cxn ang="0">
                          <a:pos x="T2" y="T3"/>
                        </a:cxn>
                        <a:cxn ang="0">
                          <a:pos x="T4" y="T5"/>
                        </a:cxn>
                        <a:cxn ang="0">
                          <a:pos x="T6" y="T7"/>
                        </a:cxn>
                        <a:cxn ang="0">
                          <a:pos x="T8" y="T9"/>
                        </a:cxn>
                      </a:cxnLst>
                      <a:rect b="b" l="0" r="r" t="0"/>
                      <a:pathLst>
                        <a:path h="11" w="10">
                          <a:moveTo>
                            <a:pt x="10" y="0"/>
                          </a:moveTo>
                          <a:cubicBezTo>
                            <a:pt x="0" y="0"/>
                            <a:pt x="0" y="0"/>
                            <a:pt x="0" y="0"/>
                          </a:cubicBezTo>
                          <a:cubicBezTo>
                            <a:pt x="0" y="3"/>
                            <a:pt x="0" y="7"/>
                            <a:pt x="0" y="11"/>
                          </a:cubicBezTo>
                          <a:cubicBezTo>
                            <a:pt x="9" y="11"/>
                            <a:pt x="9" y="11"/>
                            <a:pt x="9" y="11"/>
                          </a:cubicBezTo>
                          <a:cubicBezTo>
                            <a:pt x="9" y="7"/>
                            <a:pt x="10" y="3"/>
                            <a:pt x="10"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49" name="Freeform 54"/>
                    <p:cNvSpPr/>
                    <p:nvPr/>
                  </p:nvSpPr>
                  <p:spPr bwMode="auto">
                    <a:xfrm>
                      <a:off x="1434349" y="1340950"/>
                      <a:ext cx="38100" cy="41275"/>
                    </a:xfrm>
                    <a:custGeom>
                      <a:gdLst>
                        <a:gd fmla="*/ 0 w 10" name="T0"/>
                        <a:gd fmla="*/ 11 h 11" name="T1"/>
                        <a:gd fmla="*/ 10 w 10" name="T2"/>
                        <a:gd fmla="*/ 11 h 11" name="T3"/>
                        <a:gd fmla="*/ 9 w 10" name="T4"/>
                        <a:gd fmla="*/ 0 h 11" name="T5"/>
                        <a:gd fmla="*/ 0 w 10" name="T6"/>
                        <a:gd fmla="*/ 0 h 11" name="T7"/>
                        <a:gd fmla="*/ 0 w 10" name="T8"/>
                        <a:gd fmla="*/ 11 h 11" name="T9"/>
                      </a:gdLst>
                      <a:cxnLst>
                        <a:cxn ang="0">
                          <a:pos x="T0" y="T1"/>
                        </a:cxn>
                        <a:cxn ang="0">
                          <a:pos x="T2" y="T3"/>
                        </a:cxn>
                        <a:cxn ang="0">
                          <a:pos x="T4" y="T5"/>
                        </a:cxn>
                        <a:cxn ang="0">
                          <a:pos x="T6" y="T7"/>
                        </a:cxn>
                        <a:cxn ang="0">
                          <a:pos x="T8" y="T9"/>
                        </a:cxn>
                      </a:cxnLst>
                      <a:rect b="b" l="0" r="r" t="0"/>
                      <a:pathLst>
                        <a:path h="11" w="10">
                          <a:moveTo>
                            <a:pt x="0" y="11"/>
                          </a:moveTo>
                          <a:cubicBezTo>
                            <a:pt x="10" y="11"/>
                            <a:pt x="10" y="11"/>
                            <a:pt x="10" y="11"/>
                          </a:cubicBezTo>
                          <a:cubicBezTo>
                            <a:pt x="10" y="7"/>
                            <a:pt x="9" y="3"/>
                            <a:pt x="9" y="0"/>
                          </a:cubicBezTo>
                          <a:cubicBezTo>
                            <a:pt x="0" y="0"/>
                            <a:pt x="0" y="0"/>
                            <a:pt x="0" y="0"/>
                          </a:cubicBezTo>
                          <a:cubicBezTo>
                            <a:pt x="0" y="3"/>
                            <a:pt x="0" y="7"/>
                            <a:pt x="0" y="11"/>
                          </a:cubicBez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50" name="Rectangle 55"/>
                    <p:cNvSpPr>
                      <a:spLocks noChangeArrowheads="1"/>
                    </p:cNvSpPr>
                    <p:nvPr/>
                  </p:nvSpPr>
                  <p:spPr bwMode="auto">
                    <a:xfrm>
                      <a:off x="1185111" y="1340950"/>
                      <a:ext cx="34925" cy="41275"/>
                    </a:xfrm>
                    <a:prstGeom prst="rect">
                      <a:avLst/>
                    </a:prstGeom>
                    <a:grpFill/>
                    <a:ln>
                      <a:noFill/>
                    </a:ln>
                    <a:extLst>
                      <a:ext uri="{91240B29-F687-4F45-9708-019B960494DF}">
                        <a14:hiddenLine w="9525">
                          <a:solidFill>
                            <a:srgbClr val="000000"/>
                          </a:solidFill>
                          <a:miter lim="800000"/>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51" name="Freeform 56"/>
                    <p:cNvSpPr/>
                    <p:nvPr/>
                  </p:nvSpPr>
                  <p:spPr bwMode="auto">
                    <a:xfrm>
                      <a:off x="935873" y="1521925"/>
                      <a:ext cx="34925" cy="41275"/>
                    </a:xfrm>
                    <a:custGeom>
                      <a:gdLst>
                        <a:gd fmla="*/ 9 w 9" name="T0"/>
                        <a:gd fmla="*/ 0 h 11" name="T1"/>
                        <a:gd fmla="*/ 0 w 9" name="T2"/>
                        <a:gd fmla="*/ 0 h 11" name="T3"/>
                        <a:gd fmla="*/ 0 w 9" name="T4"/>
                        <a:gd fmla="*/ 11 h 11" name="T5"/>
                        <a:gd fmla="*/ 9 w 9" name="T6"/>
                        <a:gd fmla="*/ 11 h 11" name="T7"/>
                        <a:gd fmla="*/ 9 w 9" name="T8"/>
                        <a:gd fmla="*/ 0 h 11" name="T9"/>
                      </a:gdLst>
                      <a:cxnLst>
                        <a:cxn ang="0">
                          <a:pos x="T0" y="T1"/>
                        </a:cxn>
                        <a:cxn ang="0">
                          <a:pos x="T2" y="T3"/>
                        </a:cxn>
                        <a:cxn ang="0">
                          <a:pos x="T4" y="T5"/>
                        </a:cxn>
                        <a:cxn ang="0">
                          <a:pos x="T6" y="T7"/>
                        </a:cxn>
                        <a:cxn ang="0">
                          <a:pos x="T8" y="T9"/>
                        </a:cxn>
                      </a:cxnLst>
                      <a:rect b="b" l="0" r="r" t="0"/>
                      <a:pathLst>
                        <a:path h="11" w="9">
                          <a:moveTo>
                            <a:pt x="9" y="0"/>
                          </a:moveTo>
                          <a:cubicBezTo>
                            <a:pt x="0" y="0"/>
                            <a:pt x="0" y="0"/>
                            <a:pt x="0" y="0"/>
                          </a:cubicBezTo>
                          <a:cubicBezTo>
                            <a:pt x="0" y="4"/>
                            <a:pt x="0" y="7"/>
                            <a:pt x="0" y="11"/>
                          </a:cubicBezTo>
                          <a:cubicBezTo>
                            <a:pt x="9" y="11"/>
                            <a:pt x="9" y="11"/>
                            <a:pt x="9" y="11"/>
                          </a:cubicBezTo>
                          <a:cubicBezTo>
                            <a:pt x="9" y="7"/>
                            <a:pt x="9" y="4"/>
                            <a:pt x="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52" name="Freeform 57"/>
                    <p:cNvSpPr/>
                    <p:nvPr/>
                  </p:nvSpPr>
                  <p:spPr bwMode="auto">
                    <a:xfrm>
                      <a:off x="1442286" y="1521925"/>
                      <a:ext cx="38100" cy="41275"/>
                    </a:xfrm>
                    <a:custGeom>
                      <a:gdLst>
                        <a:gd fmla="*/ 0 w 10" name="T0"/>
                        <a:gd fmla="*/ 11 h 11" name="T1"/>
                        <a:gd fmla="*/ 10 w 10" name="T2"/>
                        <a:gd fmla="*/ 11 h 11" name="T3"/>
                        <a:gd fmla="*/ 9 w 10" name="T4"/>
                        <a:gd fmla="*/ 0 h 11" name="T5"/>
                        <a:gd fmla="*/ 0 w 10" name="T6"/>
                        <a:gd fmla="*/ 0 h 11" name="T7"/>
                        <a:gd fmla="*/ 0 w 10" name="T8"/>
                        <a:gd fmla="*/ 11 h 11" name="T9"/>
                      </a:gdLst>
                      <a:cxnLst>
                        <a:cxn ang="0">
                          <a:pos x="T0" y="T1"/>
                        </a:cxn>
                        <a:cxn ang="0">
                          <a:pos x="T2" y="T3"/>
                        </a:cxn>
                        <a:cxn ang="0">
                          <a:pos x="T4" y="T5"/>
                        </a:cxn>
                        <a:cxn ang="0">
                          <a:pos x="T6" y="T7"/>
                        </a:cxn>
                        <a:cxn ang="0">
                          <a:pos x="T8" y="T9"/>
                        </a:cxn>
                      </a:cxnLst>
                      <a:rect b="b" l="0" r="r" t="0"/>
                      <a:pathLst>
                        <a:path h="11" w="10">
                          <a:moveTo>
                            <a:pt x="0" y="11"/>
                          </a:moveTo>
                          <a:cubicBezTo>
                            <a:pt x="10" y="11"/>
                            <a:pt x="10" y="11"/>
                            <a:pt x="10" y="11"/>
                          </a:cubicBezTo>
                          <a:cubicBezTo>
                            <a:pt x="10" y="7"/>
                            <a:pt x="9" y="4"/>
                            <a:pt x="9" y="0"/>
                          </a:cubicBezTo>
                          <a:cubicBezTo>
                            <a:pt x="0" y="0"/>
                            <a:pt x="0" y="0"/>
                            <a:pt x="0" y="0"/>
                          </a:cubicBezTo>
                          <a:cubicBezTo>
                            <a:pt x="0" y="4"/>
                            <a:pt x="0" y="7"/>
                            <a:pt x="0" y="11"/>
                          </a:cubicBez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53" name="Rectangle 58"/>
                    <p:cNvSpPr>
                      <a:spLocks noChangeArrowheads="1"/>
                    </p:cNvSpPr>
                    <p:nvPr/>
                  </p:nvSpPr>
                  <p:spPr bwMode="auto">
                    <a:xfrm>
                      <a:off x="1185111" y="1521925"/>
                      <a:ext cx="34925" cy="41275"/>
                    </a:xfrm>
                    <a:prstGeom prst="rect">
                      <a:avLst/>
                    </a:prstGeom>
                    <a:grpFill/>
                    <a:ln>
                      <a:noFill/>
                    </a:ln>
                    <a:extLst>
                      <a:ext uri="{91240B29-F687-4F45-9708-019B960494DF}">
                        <a14:hiddenLine w="9525">
                          <a:solidFill>
                            <a:srgbClr val="000000"/>
                          </a:solidFill>
                          <a:miter lim="800000"/>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54" name="Rectangle 59"/>
                    <p:cNvSpPr>
                      <a:spLocks noChangeArrowheads="1"/>
                    </p:cNvSpPr>
                    <p:nvPr/>
                  </p:nvSpPr>
                  <p:spPr bwMode="auto">
                    <a:xfrm>
                      <a:off x="1185111" y="1709250"/>
                      <a:ext cx="34925" cy="41275"/>
                    </a:xfrm>
                    <a:prstGeom prst="rect">
                      <a:avLst/>
                    </a:prstGeom>
                    <a:grpFill/>
                    <a:ln>
                      <a:noFill/>
                    </a:ln>
                    <a:extLst>
                      <a:ext uri="{91240B29-F687-4F45-9708-019B960494DF}">
                        <a14:hiddenLine w="9525">
                          <a:solidFill>
                            <a:srgbClr val="000000"/>
                          </a:solidFill>
                          <a:miter lim="800000"/>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grpSp>
            </p:grpSp>
          </p:grpSp>
          <p:sp>
            <p:nvSpPr>
              <p:cNvPr id="11" name="Oval 10"/>
              <p:cNvSpPr/>
              <p:nvPr/>
            </p:nvSpPr>
            <p:spPr>
              <a:xfrm rot="2700000">
                <a:off x="3606191" y="2075509"/>
                <a:ext cx="492388" cy="492388"/>
              </a:xfrm>
              <a:prstGeom prst="ellipse">
                <a:avLst/>
              </a:prstGeom>
              <a:solidFill>
                <a:schemeClr val="bg1"/>
              </a:solidFill>
              <a:ln w="1333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id-ID">
                  <a:latin charset="0" panose="02020603050405020304" pitchFamily="18" typeface="Times New Roman"/>
                  <a:ea charset="-122" panose="020b0503020204020204" pitchFamily="34" typeface="微软雅黑"/>
                  <a:sym charset="0" panose="02020603050405020304" pitchFamily="18" typeface="Times New Roman"/>
                </a:endParaRPr>
              </a:p>
            </p:txBody>
          </p:sp>
        </p:grpSp>
        <p:grpSp>
          <p:nvGrpSpPr>
            <p:cNvPr id="17" name="Group 16"/>
            <p:cNvGrpSpPr/>
            <p:nvPr/>
          </p:nvGrpSpPr>
          <p:grpSpPr>
            <a:xfrm>
              <a:off x="3953956" y="3397530"/>
              <a:ext cx="2139940" cy="2139941"/>
              <a:chOff x="3953956" y="3397530"/>
              <a:chExt cx="2139940" cy="2139941"/>
            </a:xfrm>
            <a:grpFill/>
          </p:grpSpPr>
          <p:grpSp>
            <p:nvGrpSpPr>
              <p:cNvPr id="10" name="Group 9"/>
              <p:cNvGrpSpPr/>
              <p:nvPr/>
            </p:nvGrpSpPr>
            <p:grpSpPr>
              <a:xfrm>
                <a:off x="3953956" y="3397530"/>
                <a:ext cx="2139940" cy="2139941"/>
                <a:chOff x="3953956" y="3397530"/>
                <a:chExt cx="2139940" cy="2139941"/>
              </a:xfrm>
              <a:grpFill/>
            </p:grpSpPr>
            <p:sp>
              <p:nvSpPr>
                <p:cNvPr id="5" name="Freeform 9"/>
                <p:cNvSpPr/>
                <p:nvPr/>
              </p:nvSpPr>
              <p:spPr bwMode="auto">
                <a:xfrm rot="13500000">
                  <a:off x="3953955" y="3397531"/>
                  <a:ext cx="2139941" cy="2139940"/>
                </a:xfrm>
                <a:custGeom>
                  <a:gdLst>
                    <a:gd fmla="*/ 107 w 728" name="T0"/>
                    <a:gd fmla="*/ 621 h 727" name="T1"/>
                    <a:gd fmla="*/ 364 w 728" name="T2"/>
                    <a:gd fmla="*/ 727 h 727" name="T3"/>
                    <a:gd fmla="*/ 364 w 728" name="T4"/>
                    <a:gd fmla="*/ 556 h 727" name="T5"/>
                    <a:gd fmla="*/ 228 w 728" name="T6"/>
                    <a:gd fmla="*/ 499 h 727" name="T7"/>
                    <a:gd fmla="*/ 172 w 728" name="T8"/>
                    <a:gd fmla="*/ 363 h 727" name="T9"/>
                    <a:gd fmla="*/ 228 w 728" name="T10"/>
                    <a:gd fmla="*/ 227 h 727" name="T11"/>
                    <a:gd fmla="*/ 364 w 728" name="T12"/>
                    <a:gd fmla="*/ 171 h 727" name="T13"/>
                    <a:gd fmla="*/ 500 w 728" name="T14"/>
                    <a:gd fmla="*/ 227 h 727" name="T15"/>
                    <a:gd fmla="*/ 556 w 728" name="T16"/>
                    <a:gd fmla="*/ 363 h 727" name="T17"/>
                    <a:gd fmla="*/ 728 w 728" name="T18"/>
                    <a:gd fmla="*/ 363 h 727" name="T19"/>
                    <a:gd fmla="*/ 621 w 728" name="T20"/>
                    <a:gd fmla="*/ 106 h 727" name="T21"/>
                    <a:gd fmla="*/ 364 w 728" name="T22"/>
                    <a:gd fmla="*/ 0 h 727" name="T23"/>
                    <a:gd fmla="*/ 107 w 728" name="T24"/>
                    <a:gd fmla="*/ 106 h 727" name="T25"/>
                    <a:gd fmla="*/ 0 w 728" name="T26"/>
                    <a:gd fmla="*/ 363 h 727" name="T27"/>
                    <a:gd fmla="*/ 107 w 728" name="T28"/>
                    <a:gd fmla="*/ 621 h 727" name="T2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b="b" l="0" r="r" t="0"/>
                  <a:pathLst>
                    <a:path h="727" w="728">
                      <a:moveTo>
                        <a:pt x="107" y="621"/>
                      </a:moveTo>
                      <a:cubicBezTo>
                        <a:pt x="176" y="689"/>
                        <a:pt x="267" y="727"/>
                        <a:pt x="364" y="727"/>
                      </a:cubicBezTo>
                      <a:cubicBezTo>
                        <a:pt x="364" y="556"/>
                        <a:pt x="364" y="556"/>
                        <a:pt x="364" y="556"/>
                      </a:cubicBezTo>
                      <a:cubicBezTo>
                        <a:pt x="313" y="556"/>
                        <a:pt x="264" y="536"/>
                        <a:pt x="228" y="499"/>
                      </a:cubicBezTo>
                      <a:cubicBezTo>
                        <a:pt x="192" y="463"/>
                        <a:pt x="172" y="415"/>
                        <a:pt x="172" y="363"/>
                      </a:cubicBezTo>
                      <a:cubicBezTo>
                        <a:pt x="172" y="312"/>
                        <a:pt x="192" y="264"/>
                        <a:pt x="228" y="227"/>
                      </a:cubicBezTo>
                      <a:cubicBezTo>
                        <a:pt x="264" y="191"/>
                        <a:pt x="313" y="171"/>
                        <a:pt x="364" y="171"/>
                      </a:cubicBezTo>
                      <a:cubicBezTo>
                        <a:pt x="415" y="171"/>
                        <a:pt x="464" y="191"/>
                        <a:pt x="500" y="227"/>
                      </a:cubicBezTo>
                      <a:cubicBezTo>
                        <a:pt x="536" y="264"/>
                        <a:pt x="556" y="312"/>
                        <a:pt x="556" y="363"/>
                      </a:cubicBezTo>
                      <a:cubicBezTo>
                        <a:pt x="728" y="363"/>
                        <a:pt x="728" y="363"/>
                        <a:pt x="728" y="363"/>
                      </a:cubicBezTo>
                      <a:cubicBezTo>
                        <a:pt x="728" y="266"/>
                        <a:pt x="690" y="175"/>
                        <a:pt x="621" y="106"/>
                      </a:cubicBezTo>
                      <a:cubicBezTo>
                        <a:pt x="553" y="38"/>
                        <a:pt x="461" y="0"/>
                        <a:pt x="364" y="0"/>
                      </a:cubicBezTo>
                      <a:cubicBezTo>
                        <a:pt x="267" y="0"/>
                        <a:pt x="176" y="38"/>
                        <a:pt x="107" y="106"/>
                      </a:cubicBezTo>
                      <a:cubicBezTo>
                        <a:pt x="38" y="175"/>
                        <a:pt x="0" y="266"/>
                        <a:pt x="0" y="363"/>
                      </a:cubicBezTo>
                      <a:cubicBezTo>
                        <a:pt x="0" y="461"/>
                        <a:pt x="38" y="552"/>
                        <a:pt x="107" y="621"/>
                      </a:cubicBezTo>
                      <a:close/>
                    </a:path>
                  </a:pathLst>
                </a:custGeom>
                <a:solidFill>
                  <a:schemeClr val="accent3"/>
                </a:solidFill>
                <a:ln>
                  <a:noFill/>
                </a:ln>
              </p:spPr>
              <p:txBody>
                <a:bodyPr anchor="t" anchorCtr="0" bIns="48218" compatLnSpc="1" lIns="96435" numCol="1" rIns="96435" tIns="48218" vert="horz" wrap="square">
                  <a:prstTxWarp prst="textNoShape">
                    <a:avLst/>
                  </a:prstTxWarp>
                </a:bodyPr>
                <a:lstStyle/>
                <a:p>
                  <a:endParaRPr lang="id-ID">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208" name="Shape 1094"/>
                <p:cNvSpPr/>
                <p:nvPr/>
              </p:nvSpPr>
              <p:spPr>
                <a:xfrm>
                  <a:off x="4832968" y="4315576"/>
                  <a:ext cx="414098" cy="295732"/>
                </a:xfrm>
                <a:custGeom>
                  <a:cxnLst>
                    <a:cxn ang="0">
                      <a:pos x="wd2" y="hd2"/>
                    </a:cxn>
                    <a:cxn ang="5400000">
                      <a:pos x="wd2" y="hd2"/>
                    </a:cxn>
                    <a:cxn ang="10800000">
                      <a:pos x="wd2" y="hd2"/>
                    </a:cxn>
                    <a:cxn ang="16200000">
                      <a:pos x="wd2" y="hd2"/>
                    </a:cxn>
                  </a:cxnLst>
                  <a:rect b="b" l="0" r="r" t="0"/>
                  <a:pathLst>
                    <a:path extrusionOk="0" h="21600" w="21600">
                      <a:moveTo>
                        <a:pt x="20056" y="17282"/>
                      </a:moveTo>
                      <a:lnTo>
                        <a:pt x="1544" y="17282"/>
                      </a:lnTo>
                      <a:cubicBezTo>
                        <a:pt x="691" y="17282"/>
                        <a:pt x="0" y="18250"/>
                        <a:pt x="0" y="19441"/>
                      </a:cubicBezTo>
                      <a:cubicBezTo>
                        <a:pt x="0" y="20638"/>
                        <a:pt x="691" y="21600"/>
                        <a:pt x="1544" y="21600"/>
                      </a:cubicBezTo>
                      <a:lnTo>
                        <a:pt x="20056" y="21600"/>
                      </a:lnTo>
                      <a:cubicBezTo>
                        <a:pt x="20909" y="21600"/>
                        <a:pt x="21600" y="20638"/>
                        <a:pt x="21600" y="19441"/>
                      </a:cubicBezTo>
                      <a:cubicBezTo>
                        <a:pt x="21600" y="18250"/>
                        <a:pt x="20909" y="17282"/>
                        <a:pt x="20056" y="17282"/>
                      </a:cubicBezTo>
                      <a:close/>
                      <a:moveTo>
                        <a:pt x="1544" y="4321"/>
                      </a:moveTo>
                      <a:lnTo>
                        <a:pt x="20056" y="4321"/>
                      </a:lnTo>
                      <a:cubicBezTo>
                        <a:pt x="20909" y="4321"/>
                        <a:pt x="21600" y="3353"/>
                        <a:pt x="21600" y="2159"/>
                      </a:cubicBezTo>
                      <a:cubicBezTo>
                        <a:pt x="21600" y="965"/>
                        <a:pt x="20909" y="0"/>
                        <a:pt x="20056" y="0"/>
                      </a:cubicBezTo>
                      <a:lnTo>
                        <a:pt x="1544" y="0"/>
                      </a:lnTo>
                      <a:cubicBezTo>
                        <a:pt x="691" y="0"/>
                        <a:pt x="0" y="965"/>
                        <a:pt x="0" y="2159"/>
                      </a:cubicBezTo>
                      <a:cubicBezTo>
                        <a:pt x="0" y="3353"/>
                        <a:pt x="691" y="4321"/>
                        <a:pt x="1544" y="4321"/>
                      </a:cubicBezTo>
                      <a:close/>
                      <a:moveTo>
                        <a:pt x="20056" y="8640"/>
                      </a:moveTo>
                      <a:lnTo>
                        <a:pt x="1544" y="8640"/>
                      </a:lnTo>
                      <a:cubicBezTo>
                        <a:pt x="691" y="8640"/>
                        <a:pt x="0" y="9608"/>
                        <a:pt x="0" y="10799"/>
                      </a:cubicBezTo>
                      <a:cubicBezTo>
                        <a:pt x="0" y="11996"/>
                        <a:pt x="691" y="12958"/>
                        <a:pt x="1544" y="12958"/>
                      </a:cubicBezTo>
                      <a:lnTo>
                        <a:pt x="20056" y="12958"/>
                      </a:lnTo>
                      <a:cubicBezTo>
                        <a:pt x="20909" y="12958"/>
                        <a:pt x="21600" y="11996"/>
                        <a:pt x="21600" y="10799"/>
                      </a:cubicBezTo>
                      <a:cubicBezTo>
                        <a:pt x="21600" y="9608"/>
                        <a:pt x="20909" y="8640"/>
                        <a:pt x="20056" y="8640"/>
                      </a:cubicBezTo>
                      <a:close/>
                    </a:path>
                  </a:pathLst>
                </a:custGeom>
                <a:solidFill>
                  <a:schemeClr val="accent3"/>
                </a:solidFill>
                <a:ln cap="flat" w="12700">
                  <a:noFill/>
                  <a:miter lim="400000"/>
                </a:ln>
                <a:effectLst/>
              </p:spPr>
              <p:txBody>
                <a:bodyPr anchor="ctr" bIns="40181" lIns="40181" numCol="1" rIns="40181" tIns="40181" wrap="square">
                  <a:noAutofit/>
                </a:bodyPr>
                <a:lstStyle/>
                <a:p>
                  <a:pPr lvl="0">
                    <a:defRPr sz="3200">
                      <a:solidFill>
                        <a:srgbClr val="FFFFFF"/>
                      </a:solidFill>
                      <a:latin typeface="Helvetica Light"/>
                      <a:ea typeface="Helvetica Light"/>
                      <a:cs typeface="Helvetica Light"/>
                      <a:sym typeface="Helvetica Light"/>
                    </a:defRPr>
                  </a:pPr>
                  <a:endParaRPr sz="3375">
                    <a:latin charset="0" panose="02020603050405020304" pitchFamily="18" typeface="Times New Roman"/>
                    <a:ea charset="-122" panose="020b0503020204020204" pitchFamily="34" typeface="微软雅黑"/>
                    <a:sym charset="0" panose="02020603050405020304" pitchFamily="18" typeface="Times New Roman"/>
                  </a:endParaRPr>
                </a:p>
              </p:txBody>
            </p:sp>
          </p:grpSp>
          <p:sp>
            <p:nvSpPr>
              <p:cNvPr id="14" name="Oval 13"/>
              <p:cNvSpPr/>
              <p:nvPr/>
            </p:nvSpPr>
            <p:spPr>
              <a:xfrm rot="2700000">
                <a:off x="5359343" y="3595187"/>
                <a:ext cx="492388" cy="492388"/>
              </a:xfrm>
              <a:prstGeom prst="ellipse">
                <a:avLst/>
              </a:prstGeom>
              <a:solidFill>
                <a:schemeClr val="bg1"/>
              </a:solidFill>
              <a:ln w="1333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id-ID">
                  <a:latin charset="0" panose="02020603050405020304" pitchFamily="18" typeface="Times New Roman"/>
                  <a:ea charset="-122" panose="020b0503020204020204" pitchFamily="34" typeface="微软雅黑"/>
                  <a:sym charset="0" panose="02020603050405020304" pitchFamily="18" typeface="Times New Roman"/>
                </a:endParaRPr>
              </a:p>
            </p:txBody>
          </p:sp>
        </p:grpSp>
      </p:grpSp>
      <p:sp>
        <p:nvSpPr>
          <p:cNvPr id="9" name="TextBox 8"/>
          <p:cNvSpPr txBox="1"/>
          <p:nvPr/>
        </p:nvSpPr>
        <p:spPr>
          <a:xfrm>
            <a:off x="1939785" y="3856480"/>
            <a:ext cx="631943" cy="365760"/>
          </a:xfrm>
          <a:prstGeom prst="rect">
            <a:avLst/>
          </a:prstGeom>
          <a:noFill/>
        </p:spPr>
        <p:txBody>
          <a:bodyPr rtlCol="0" wrap="square">
            <a:spAutoFit/>
          </a:bodyPr>
          <a:lstStyle/>
          <a:p>
            <a:pPr algn="ctr"/>
            <a:r>
              <a:rPr b="1" lang="id-ID" smtClean="0">
                <a:solidFill>
                  <a:schemeClr val="bg2">
                    <a:lumMod val="10000"/>
                  </a:schemeClr>
                </a:solidFill>
                <a:latin charset="0" panose="02020603050405020304" pitchFamily="18" typeface="Times New Roman"/>
                <a:ea charset="-122" panose="020b0503020204020204" pitchFamily="34" typeface="微软雅黑"/>
                <a:cs charset="0" panose="020b0606030504020204" pitchFamily="34" typeface="Open Sans"/>
                <a:sym charset="0" panose="02020603050405020304" pitchFamily="18" typeface="Times New Roman"/>
              </a:rPr>
              <a:t>01</a:t>
            </a:r>
          </a:p>
        </p:txBody>
      </p:sp>
      <p:sp>
        <p:nvSpPr>
          <p:cNvPr id="12" name="TextBox 11"/>
          <p:cNvSpPr txBox="1"/>
          <p:nvPr/>
        </p:nvSpPr>
        <p:spPr>
          <a:xfrm>
            <a:off x="3742584" y="2256393"/>
            <a:ext cx="631943" cy="365760"/>
          </a:xfrm>
          <a:prstGeom prst="rect">
            <a:avLst/>
          </a:prstGeom>
          <a:noFill/>
        </p:spPr>
        <p:txBody>
          <a:bodyPr rtlCol="0" wrap="square">
            <a:spAutoFit/>
          </a:bodyPr>
          <a:lstStyle/>
          <a:p>
            <a:pPr algn="ctr"/>
            <a:r>
              <a:rPr b="1" lang="en-US" smtClean="0">
                <a:solidFill>
                  <a:schemeClr val="bg2">
                    <a:lumMod val="10000"/>
                  </a:schemeClr>
                </a:solidFill>
                <a:latin charset="0" panose="02020603050405020304" pitchFamily="18" typeface="Times New Roman"/>
                <a:ea charset="-122" panose="020b0503020204020204" pitchFamily="34" typeface="微软雅黑"/>
                <a:cs charset="0" panose="020b0606030504020204" pitchFamily="34" typeface="Open Sans"/>
                <a:sym charset="0" panose="02020603050405020304" pitchFamily="18" typeface="Times New Roman"/>
              </a:rPr>
              <a:t>02</a:t>
            </a:r>
          </a:p>
        </p:txBody>
      </p:sp>
      <p:sp>
        <p:nvSpPr>
          <p:cNvPr id="15" name="TextBox 14"/>
          <p:cNvSpPr txBox="1"/>
          <p:nvPr/>
        </p:nvSpPr>
        <p:spPr>
          <a:xfrm>
            <a:off x="5591139" y="3865942"/>
            <a:ext cx="631943" cy="365760"/>
          </a:xfrm>
          <a:prstGeom prst="rect">
            <a:avLst/>
          </a:prstGeom>
          <a:noFill/>
        </p:spPr>
        <p:txBody>
          <a:bodyPr rtlCol="0" wrap="square">
            <a:spAutoFit/>
          </a:bodyPr>
          <a:lstStyle/>
          <a:p>
            <a:pPr algn="ctr"/>
            <a:r>
              <a:rPr b="1" lang="en-US" smtClean="0">
                <a:solidFill>
                  <a:schemeClr val="bg2">
                    <a:lumMod val="10000"/>
                  </a:schemeClr>
                </a:solidFill>
                <a:latin charset="0" panose="02020603050405020304" pitchFamily="18" typeface="Times New Roman"/>
                <a:ea charset="-122" panose="020b0503020204020204" pitchFamily="34" typeface="微软雅黑"/>
                <a:cs charset="0" panose="020b0606030504020204" pitchFamily="34" typeface="Open Sans"/>
                <a:sym charset="0" panose="02020603050405020304" pitchFamily="18" typeface="Times New Roman"/>
              </a:rPr>
              <a:t>03</a:t>
            </a:r>
          </a:p>
        </p:txBody>
      </p:sp>
      <p:grpSp>
        <p:nvGrpSpPr>
          <p:cNvPr id="31" name="Group 30"/>
          <p:cNvGrpSpPr/>
          <p:nvPr/>
        </p:nvGrpSpPr>
        <p:grpSpPr>
          <a:xfrm>
            <a:off x="8126827" y="2836900"/>
            <a:ext cx="3475190" cy="724523"/>
            <a:chOff x="8689522" y="2412324"/>
            <a:chExt cx="3295176" cy="686993"/>
          </a:xfrm>
        </p:grpSpPr>
        <p:sp>
          <p:nvSpPr>
            <p:cNvPr id="32" name="TextBox 31"/>
            <p:cNvSpPr txBox="1"/>
            <p:nvPr/>
          </p:nvSpPr>
          <p:spPr>
            <a:xfrm>
              <a:off x="8689521" y="2412324"/>
              <a:ext cx="555745" cy="330485"/>
            </a:xfrm>
            <a:prstGeom prst="rect">
              <a:avLst/>
            </a:prstGeom>
            <a:noFill/>
          </p:spPr>
          <p:txBody>
            <a:bodyPr rtlCol="0" wrap="none">
              <a:spAutoFit/>
            </a:bodyPr>
            <a:lstStyle/>
            <a:p>
              <a:pPr fontAlgn="base">
                <a:spcBef>
                  <a:spcPct val="0"/>
                </a:spcBef>
                <a:spcAft>
                  <a:spcPct val="0"/>
                </a:spcAft>
              </a:pPr>
              <a:r>
                <a:rPr b="1" lang="en-US" sz="1687">
                  <a:solidFill>
                    <a:schemeClr val="tx1">
                      <a:lumMod val="65000"/>
                      <a:lumOff val="35000"/>
                    </a:schemeClr>
                  </a:solidFill>
                  <a:latin charset="0" panose="02020603050405020304" pitchFamily="18" typeface="Times New Roman"/>
                  <a:ea charset="-122" panose="020b0503020204020204" pitchFamily="34" typeface="微软雅黑"/>
                  <a:cs charset="0" panose="020b0503030202020304" pitchFamily="34" typeface="Clear Sans"/>
                  <a:sym charset="0" panose="02020603050405020304" pitchFamily="18" typeface="Times New Roman"/>
                </a:rPr>
                <a:t>Rice</a:t>
              </a:r>
            </a:p>
          </p:txBody>
        </p:sp>
        <p:sp>
          <p:nvSpPr>
            <p:cNvPr id="33" name="Rectangle 32"/>
            <p:cNvSpPr/>
            <p:nvPr/>
          </p:nvSpPr>
          <p:spPr>
            <a:xfrm>
              <a:off x="8689523" y="2642354"/>
              <a:ext cx="3295176" cy="452592"/>
            </a:xfrm>
            <a:prstGeom prst="rect">
              <a:avLst/>
            </a:prstGeom>
          </p:spPr>
          <p:txBody>
            <a:bodyPr wrap="square">
              <a:spAutoFit/>
            </a:bodyPr>
            <a:lstStyle/>
            <a:p>
              <a:r>
                <a:rPr lang="en-US" sz="1266">
                  <a:solidFill>
                    <a:schemeClr val="bg1">
                      <a:lumMod val="50000"/>
                    </a:schemeClr>
                  </a:solidFill>
                  <a:latin charset="0" panose="02020603050405020304" pitchFamily="18" typeface="Times New Roman"/>
                  <a:ea charset="-122" panose="020b0503020204020204" pitchFamily="34" typeface="微软雅黑"/>
                  <a:cs charset="0" panose="020b0606030504020204" pitchFamily="34" typeface="Open Sans"/>
                  <a:sym charset="0" panose="02020603050405020304" pitchFamily="18" typeface="Times New Roman"/>
                </a:rPr>
                <a:t>Loem ipsum dolor satan panam  cnsectetur adiscing elit dalam mencari.</a:t>
              </a:r>
            </a:p>
          </p:txBody>
        </p:sp>
      </p:grpSp>
      <p:grpSp>
        <p:nvGrpSpPr>
          <p:cNvPr id="34" name="Group 33"/>
          <p:cNvGrpSpPr/>
          <p:nvPr/>
        </p:nvGrpSpPr>
        <p:grpSpPr>
          <a:xfrm>
            <a:off x="8126827" y="3771862"/>
            <a:ext cx="3475190" cy="724523"/>
            <a:chOff x="8689522" y="2412324"/>
            <a:chExt cx="3295176" cy="686993"/>
          </a:xfrm>
        </p:grpSpPr>
        <p:sp>
          <p:nvSpPr>
            <p:cNvPr id="35" name="TextBox 34"/>
            <p:cNvSpPr txBox="1"/>
            <p:nvPr/>
          </p:nvSpPr>
          <p:spPr>
            <a:xfrm>
              <a:off x="8689522" y="2412324"/>
              <a:ext cx="623482" cy="330485"/>
            </a:xfrm>
            <a:prstGeom prst="rect">
              <a:avLst/>
            </a:prstGeom>
            <a:noFill/>
          </p:spPr>
          <p:txBody>
            <a:bodyPr rtlCol="0" wrap="none">
              <a:spAutoFit/>
            </a:bodyPr>
            <a:lstStyle/>
            <a:p>
              <a:pPr fontAlgn="base">
                <a:spcBef>
                  <a:spcPct val="0"/>
                </a:spcBef>
                <a:spcAft>
                  <a:spcPct val="0"/>
                </a:spcAft>
              </a:pPr>
              <a:r>
                <a:rPr b="1" lang="en-US" sz="1687">
                  <a:solidFill>
                    <a:schemeClr val="tx1">
                      <a:lumMod val="65000"/>
                      <a:lumOff val="35000"/>
                    </a:schemeClr>
                  </a:solidFill>
                  <a:latin charset="0" panose="02020603050405020304" pitchFamily="18" typeface="Times New Roman"/>
                  <a:ea charset="-122" panose="020b0503020204020204" pitchFamily="34" typeface="微软雅黑"/>
                  <a:cs charset="0" panose="020b0503030202020304" pitchFamily="34" typeface="Clear Sans"/>
                  <a:sym charset="0" panose="02020603050405020304" pitchFamily="18" typeface="Times New Roman"/>
                </a:rPr>
                <a:t>Corn</a:t>
              </a:r>
            </a:p>
          </p:txBody>
        </p:sp>
        <p:sp>
          <p:nvSpPr>
            <p:cNvPr id="36" name="Rectangle 35"/>
            <p:cNvSpPr/>
            <p:nvPr/>
          </p:nvSpPr>
          <p:spPr>
            <a:xfrm>
              <a:off x="8689523" y="2642354"/>
              <a:ext cx="3295176" cy="452592"/>
            </a:xfrm>
            <a:prstGeom prst="rect">
              <a:avLst/>
            </a:prstGeom>
          </p:spPr>
          <p:txBody>
            <a:bodyPr wrap="square">
              <a:spAutoFit/>
            </a:bodyPr>
            <a:lstStyle/>
            <a:p>
              <a:r>
                <a:rPr lang="en-US" sz="1266">
                  <a:solidFill>
                    <a:schemeClr val="bg1">
                      <a:lumMod val="50000"/>
                    </a:schemeClr>
                  </a:solidFill>
                  <a:latin charset="0" panose="02020603050405020304" pitchFamily="18" typeface="Times New Roman"/>
                  <a:ea charset="-122" panose="020b0503020204020204" pitchFamily="34" typeface="微软雅黑"/>
                  <a:cs charset="0" panose="020b0606030504020204" pitchFamily="34" typeface="Open Sans"/>
                  <a:sym charset="0" panose="02020603050405020304" pitchFamily="18" typeface="Times New Roman"/>
                </a:rPr>
                <a:t>Loem ipsum dolor satan panam  cnsectetur adiscing elit dalam mencari.</a:t>
              </a:r>
            </a:p>
          </p:txBody>
        </p:sp>
      </p:grpSp>
      <p:grpSp>
        <p:nvGrpSpPr>
          <p:cNvPr id="37" name="Group 36"/>
          <p:cNvGrpSpPr/>
          <p:nvPr/>
        </p:nvGrpSpPr>
        <p:grpSpPr>
          <a:xfrm>
            <a:off x="8126827" y="4671434"/>
            <a:ext cx="3475190" cy="724523"/>
            <a:chOff x="8689522" y="2412324"/>
            <a:chExt cx="3295176" cy="686993"/>
          </a:xfrm>
        </p:grpSpPr>
        <p:sp>
          <p:nvSpPr>
            <p:cNvPr id="38" name="TextBox 37"/>
            <p:cNvSpPr txBox="1"/>
            <p:nvPr/>
          </p:nvSpPr>
          <p:spPr>
            <a:xfrm>
              <a:off x="8689522" y="2412324"/>
              <a:ext cx="680010" cy="330485"/>
            </a:xfrm>
            <a:prstGeom prst="rect">
              <a:avLst/>
            </a:prstGeom>
            <a:noFill/>
          </p:spPr>
          <p:txBody>
            <a:bodyPr rtlCol="0" wrap="none">
              <a:spAutoFit/>
            </a:bodyPr>
            <a:lstStyle/>
            <a:p>
              <a:pPr fontAlgn="base">
                <a:spcBef>
                  <a:spcPct val="0"/>
                </a:spcBef>
                <a:spcAft>
                  <a:spcPct val="0"/>
                </a:spcAft>
              </a:pPr>
              <a:r>
                <a:rPr b="1" lang="en-US" sz="1687">
                  <a:solidFill>
                    <a:schemeClr val="tx1">
                      <a:lumMod val="65000"/>
                      <a:lumOff val="35000"/>
                    </a:schemeClr>
                  </a:solidFill>
                  <a:latin charset="0" panose="02020603050405020304" pitchFamily="18" typeface="Times New Roman"/>
                  <a:ea charset="-122" panose="020b0503020204020204" pitchFamily="34" typeface="微软雅黑"/>
                  <a:cs charset="0" panose="020b0503030202020304" pitchFamily="34" typeface="Clear Sans"/>
                  <a:sym charset="0" panose="02020603050405020304" pitchFamily="18" typeface="Times New Roman"/>
                </a:rPr>
                <a:t>Wood</a:t>
              </a:r>
            </a:p>
          </p:txBody>
        </p:sp>
        <p:sp>
          <p:nvSpPr>
            <p:cNvPr id="39" name="Rectangle 38"/>
            <p:cNvSpPr/>
            <p:nvPr/>
          </p:nvSpPr>
          <p:spPr>
            <a:xfrm>
              <a:off x="8689523" y="2642355"/>
              <a:ext cx="3295176" cy="452592"/>
            </a:xfrm>
            <a:prstGeom prst="rect">
              <a:avLst/>
            </a:prstGeom>
          </p:spPr>
          <p:txBody>
            <a:bodyPr wrap="square">
              <a:spAutoFit/>
            </a:bodyPr>
            <a:lstStyle/>
            <a:p>
              <a:r>
                <a:rPr lang="en-US" sz="1266">
                  <a:solidFill>
                    <a:schemeClr val="bg1">
                      <a:lumMod val="50000"/>
                    </a:schemeClr>
                  </a:solidFill>
                  <a:latin charset="0" panose="02020603050405020304" pitchFamily="18" typeface="Times New Roman"/>
                  <a:ea charset="-122" panose="020b0503020204020204" pitchFamily="34" typeface="微软雅黑"/>
                  <a:cs charset="0" panose="020b0606030504020204" pitchFamily="34" typeface="Open Sans"/>
                  <a:sym charset="0" panose="02020603050405020304" pitchFamily="18" typeface="Times New Roman"/>
                </a:rPr>
                <a:t>Loem ipsum dolor satan panam  cnsectetur adiscing elit dalam mencari.</a:t>
              </a:r>
            </a:p>
          </p:txBody>
        </p:sp>
      </p:grpSp>
      <p:grpSp>
        <p:nvGrpSpPr>
          <p:cNvPr id="40" name="Group 39"/>
          <p:cNvGrpSpPr/>
          <p:nvPr/>
        </p:nvGrpSpPr>
        <p:grpSpPr>
          <a:xfrm>
            <a:off x="7322240" y="2885875"/>
            <a:ext cx="617788" cy="617788"/>
            <a:chOff x="6942614" y="1898187"/>
            <a:chExt cx="585787" cy="585787"/>
          </a:xfrm>
        </p:grpSpPr>
        <p:sp>
          <p:nvSpPr>
            <p:cNvPr id="41" name="Oval 40"/>
            <p:cNvSpPr/>
            <p:nvPr/>
          </p:nvSpPr>
          <p:spPr>
            <a:xfrm>
              <a:off x="6942614" y="1898187"/>
              <a:ext cx="585787" cy="58578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1687">
                <a:solidFill>
                  <a:schemeClr val="bg1"/>
                </a:solidFill>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42" name="Freeform 63"/>
            <p:cNvSpPr/>
            <p:nvPr/>
          </p:nvSpPr>
          <p:spPr bwMode="auto">
            <a:xfrm>
              <a:off x="7024983" y="2119039"/>
              <a:ext cx="408116" cy="129217"/>
            </a:xfrm>
            <a:custGeom>
              <a:gdLst>
                <a:gd fmla="*/ 618 w 723" name="T0"/>
                <a:gd fmla="*/ 132 h 227" name="T1"/>
                <a:gd fmla="*/ 611 w 723" name="T2"/>
                <a:gd fmla="*/ 115 h 227" name="T3"/>
                <a:gd fmla="*/ 560 w 723" name="T4"/>
                <a:gd fmla="*/ 21 h 227" name="T5"/>
                <a:gd fmla="*/ 526 w 723" name="T6"/>
                <a:gd fmla="*/ 1 h 227" name="T7"/>
                <a:gd fmla="*/ 491 w 723" name="T8"/>
                <a:gd fmla="*/ 0 h 227" name="T9"/>
                <a:gd fmla="*/ 456 w 723" name="T10"/>
                <a:gd fmla="*/ 21 h 227" name="T11"/>
                <a:gd fmla="*/ 439 w 723" name="T12"/>
                <a:gd fmla="*/ 52 h 227" name="T13"/>
                <a:gd fmla="*/ 445 w 723" name="T14"/>
                <a:gd fmla="*/ 61 h 227" name="T15"/>
                <a:gd fmla="*/ 464 w 723" name="T16"/>
                <a:gd fmla="*/ 25 h 227" name="T17"/>
                <a:gd fmla="*/ 491 w 723" name="T18"/>
                <a:gd fmla="*/ 8 h 227" name="T19"/>
                <a:gd fmla="*/ 517 w 723" name="T20"/>
                <a:gd fmla="*/ 25 h 227" name="T21"/>
                <a:gd fmla="*/ 568 w 723" name="T22"/>
                <a:gd fmla="*/ 118 h 227" name="T23"/>
                <a:gd fmla="*/ 572 w 723" name="T24"/>
                <a:gd fmla="*/ 156 h 227" name="T25"/>
                <a:gd fmla="*/ 542 w 723" name="T26"/>
                <a:gd fmla="*/ 169 h 227" name="T27"/>
                <a:gd fmla="*/ 457 w 723" name="T28"/>
                <a:gd fmla="*/ 169 h 227" name="T29"/>
                <a:gd fmla="*/ 467 w 723" name="T30"/>
                <a:gd fmla="*/ 159 h 227" name="T31"/>
                <a:gd fmla="*/ 464 w 723" name="T32"/>
                <a:gd fmla="*/ 115 h 227" name="T33"/>
                <a:gd fmla="*/ 428 w 723" name="T34"/>
                <a:gd fmla="*/ 48 h 227" name="T35"/>
                <a:gd fmla="*/ 413 w 723" name="T36"/>
                <a:gd fmla="*/ 21 h 227" name="T37"/>
                <a:gd fmla="*/ 379 w 723" name="T38"/>
                <a:gd fmla="*/ 1 h 227" name="T39"/>
                <a:gd fmla="*/ 344 w 723" name="T40"/>
                <a:gd fmla="*/ 0 h 227" name="T41"/>
                <a:gd fmla="*/ 310 w 723" name="T42"/>
                <a:gd fmla="*/ 21 h 227" name="T43"/>
                <a:gd fmla="*/ 293 w 723" name="T44"/>
                <a:gd fmla="*/ 51 h 227" name="T45"/>
                <a:gd fmla="*/ 298 w 723" name="T46"/>
                <a:gd fmla="*/ 61 h 227" name="T47"/>
                <a:gd fmla="*/ 318 w 723" name="T48"/>
                <a:gd fmla="*/ 25 h 227" name="T49"/>
                <a:gd fmla="*/ 344 w 723" name="T50"/>
                <a:gd fmla="*/ 8 h 227" name="T51"/>
                <a:gd fmla="*/ 371 w 723" name="T52"/>
                <a:gd fmla="*/ 25 h 227" name="T53"/>
                <a:gd fmla="*/ 422 w 723" name="T54"/>
                <a:gd fmla="*/ 118 h 227" name="T55"/>
                <a:gd fmla="*/ 425 w 723" name="T56"/>
                <a:gd fmla="*/ 156 h 227" name="T57"/>
                <a:gd fmla="*/ 395 w 723" name="T58"/>
                <a:gd fmla="*/ 169 h 227" name="T59"/>
                <a:gd fmla="*/ 311 w 723" name="T60"/>
                <a:gd fmla="*/ 169 h 227" name="T61"/>
                <a:gd fmla="*/ 321 w 723" name="T62"/>
                <a:gd fmla="*/ 159 h 227" name="T63"/>
                <a:gd fmla="*/ 317 w 723" name="T64"/>
                <a:gd fmla="*/ 115 h 227" name="T65"/>
                <a:gd fmla="*/ 266 w 723" name="T66"/>
                <a:gd fmla="*/ 21 h 227" name="T67"/>
                <a:gd fmla="*/ 232 w 723" name="T68"/>
                <a:gd fmla="*/ 1 h 227" name="T69"/>
                <a:gd fmla="*/ 198 w 723" name="T70"/>
                <a:gd fmla="*/ 0 h 227" name="T71"/>
                <a:gd fmla="*/ 163 w 723" name="T72"/>
                <a:gd fmla="*/ 21 h 227" name="T73"/>
                <a:gd fmla="*/ 112 w 723" name="T74"/>
                <a:gd fmla="*/ 115 h 227" name="T75"/>
                <a:gd fmla="*/ 108 w 723" name="T76"/>
                <a:gd fmla="*/ 122 h 227" name="T77"/>
                <a:gd fmla="*/ 119 w 723" name="T78"/>
                <a:gd fmla="*/ 120 h 227" name="T79"/>
                <a:gd fmla="*/ 120 w 723" name="T80"/>
                <a:gd fmla="*/ 118 h 227" name="T81"/>
                <a:gd fmla="*/ 171 w 723" name="T82"/>
                <a:gd fmla="*/ 25 h 227" name="T83"/>
                <a:gd fmla="*/ 198 w 723" name="T84"/>
                <a:gd fmla="*/ 8 h 227" name="T85"/>
                <a:gd fmla="*/ 224 w 723" name="T86"/>
                <a:gd fmla="*/ 25 h 227" name="T87"/>
                <a:gd fmla="*/ 275 w 723" name="T88"/>
                <a:gd fmla="*/ 118 h 227" name="T89"/>
                <a:gd fmla="*/ 279 w 723" name="T90"/>
                <a:gd fmla="*/ 156 h 227" name="T91"/>
                <a:gd fmla="*/ 249 w 723" name="T92"/>
                <a:gd fmla="*/ 169 h 227" name="T93"/>
                <a:gd fmla="*/ 147 w 723" name="T94"/>
                <a:gd fmla="*/ 169 h 227" name="T95"/>
                <a:gd fmla="*/ 116 w 723" name="T96"/>
                <a:gd fmla="*/ 156 h 227" name="T97"/>
                <a:gd fmla="*/ 115 w 723" name="T98"/>
                <a:gd fmla="*/ 130 h 227" name="T99"/>
                <a:gd fmla="*/ 105 w 723" name="T100"/>
                <a:gd fmla="*/ 132 h 227" name="T101"/>
                <a:gd fmla="*/ 0 w 723" name="T102"/>
                <a:gd fmla="*/ 177 h 227" name="T103"/>
                <a:gd fmla="*/ 238 w 723" name="T104"/>
                <a:gd fmla="*/ 227 h 227" name="T105"/>
                <a:gd fmla="*/ 485 w 723" name="T106"/>
                <a:gd fmla="*/ 227 h 227" name="T107"/>
                <a:gd fmla="*/ 723 w 723" name="T108"/>
                <a:gd fmla="*/ 177 h 227" name="T109"/>
                <a:gd fmla="*/ 618 w 723" name="T110"/>
                <a:gd fmla="*/ 132 h 227" name="T11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b="b" l="0" r="r" t="0"/>
              <a:pathLst>
                <a:path h="226" w="723">
                  <a:moveTo>
                    <a:pt x="618" y="132"/>
                  </a:moveTo>
                  <a:cubicBezTo>
                    <a:pt x="616" y="126"/>
                    <a:pt x="613" y="120"/>
                    <a:pt x="611" y="115"/>
                  </a:cubicBezTo>
                  <a:cubicBezTo>
                    <a:pt x="560" y="21"/>
                    <a:pt x="560" y="21"/>
                    <a:pt x="560" y="21"/>
                  </a:cubicBezTo>
                  <a:cubicBezTo>
                    <a:pt x="553" y="9"/>
                    <a:pt x="540" y="1"/>
                    <a:pt x="526" y="1"/>
                  </a:cubicBezTo>
                  <a:cubicBezTo>
                    <a:pt x="526" y="1"/>
                    <a:pt x="503" y="0"/>
                    <a:pt x="491" y="0"/>
                  </a:cubicBezTo>
                  <a:cubicBezTo>
                    <a:pt x="476" y="0"/>
                    <a:pt x="463" y="8"/>
                    <a:pt x="456" y="21"/>
                  </a:cubicBezTo>
                  <a:cubicBezTo>
                    <a:pt x="439" y="52"/>
                    <a:pt x="439" y="52"/>
                    <a:pt x="439" y="52"/>
                  </a:cubicBezTo>
                  <a:cubicBezTo>
                    <a:pt x="445" y="61"/>
                    <a:pt x="445" y="61"/>
                    <a:pt x="445" y="61"/>
                  </a:cubicBezTo>
                  <a:cubicBezTo>
                    <a:pt x="464" y="25"/>
                    <a:pt x="464" y="25"/>
                    <a:pt x="464" y="25"/>
                  </a:cubicBezTo>
                  <a:cubicBezTo>
                    <a:pt x="470" y="15"/>
                    <a:pt x="480" y="8"/>
                    <a:pt x="491" y="8"/>
                  </a:cubicBezTo>
                  <a:cubicBezTo>
                    <a:pt x="502" y="8"/>
                    <a:pt x="512" y="15"/>
                    <a:pt x="517" y="25"/>
                  </a:cubicBezTo>
                  <a:cubicBezTo>
                    <a:pt x="568" y="118"/>
                    <a:pt x="568" y="118"/>
                    <a:pt x="568" y="118"/>
                  </a:cubicBezTo>
                  <a:cubicBezTo>
                    <a:pt x="574" y="129"/>
                    <a:pt x="580" y="144"/>
                    <a:pt x="572" y="156"/>
                  </a:cubicBezTo>
                  <a:cubicBezTo>
                    <a:pt x="564" y="168"/>
                    <a:pt x="548" y="169"/>
                    <a:pt x="542" y="169"/>
                  </a:cubicBezTo>
                  <a:cubicBezTo>
                    <a:pt x="457" y="169"/>
                    <a:pt x="457" y="169"/>
                    <a:pt x="457" y="169"/>
                  </a:cubicBezTo>
                  <a:cubicBezTo>
                    <a:pt x="461" y="166"/>
                    <a:pt x="465" y="163"/>
                    <a:pt x="467" y="159"/>
                  </a:cubicBezTo>
                  <a:cubicBezTo>
                    <a:pt x="478" y="144"/>
                    <a:pt x="470" y="127"/>
                    <a:pt x="464" y="115"/>
                  </a:cubicBezTo>
                  <a:cubicBezTo>
                    <a:pt x="428" y="48"/>
                    <a:pt x="428" y="48"/>
                    <a:pt x="428" y="48"/>
                  </a:cubicBezTo>
                  <a:cubicBezTo>
                    <a:pt x="413" y="21"/>
                    <a:pt x="413" y="21"/>
                    <a:pt x="413" y="21"/>
                  </a:cubicBezTo>
                  <a:cubicBezTo>
                    <a:pt x="406" y="9"/>
                    <a:pt x="393" y="1"/>
                    <a:pt x="379" y="1"/>
                  </a:cubicBezTo>
                  <a:cubicBezTo>
                    <a:pt x="379" y="1"/>
                    <a:pt x="347" y="0"/>
                    <a:pt x="344" y="0"/>
                  </a:cubicBezTo>
                  <a:cubicBezTo>
                    <a:pt x="330" y="0"/>
                    <a:pt x="317" y="8"/>
                    <a:pt x="310" y="21"/>
                  </a:cubicBezTo>
                  <a:cubicBezTo>
                    <a:pt x="293" y="51"/>
                    <a:pt x="293" y="51"/>
                    <a:pt x="293" y="51"/>
                  </a:cubicBezTo>
                  <a:cubicBezTo>
                    <a:pt x="298" y="61"/>
                    <a:pt x="298" y="61"/>
                    <a:pt x="298" y="61"/>
                  </a:cubicBezTo>
                  <a:cubicBezTo>
                    <a:pt x="318" y="25"/>
                    <a:pt x="318" y="25"/>
                    <a:pt x="318" y="25"/>
                  </a:cubicBezTo>
                  <a:cubicBezTo>
                    <a:pt x="323" y="15"/>
                    <a:pt x="333" y="8"/>
                    <a:pt x="344" y="8"/>
                  </a:cubicBezTo>
                  <a:cubicBezTo>
                    <a:pt x="355" y="8"/>
                    <a:pt x="365" y="15"/>
                    <a:pt x="371" y="25"/>
                  </a:cubicBezTo>
                  <a:cubicBezTo>
                    <a:pt x="422" y="118"/>
                    <a:pt x="422" y="118"/>
                    <a:pt x="422" y="118"/>
                  </a:cubicBezTo>
                  <a:cubicBezTo>
                    <a:pt x="427" y="129"/>
                    <a:pt x="434" y="144"/>
                    <a:pt x="425" y="156"/>
                  </a:cubicBezTo>
                  <a:cubicBezTo>
                    <a:pt x="417" y="168"/>
                    <a:pt x="402" y="169"/>
                    <a:pt x="395" y="169"/>
                  </a:cubicBezTo>
                  <a:cubicBezTo>
                    <a:pt x="311" y="169"/>
                    <a:pt x="311" y="169"/>
                    <a:pt x="311" y="169"/>
                  </a:cubicBezTo>
                  <a:cubicBezTo>
                    <a:pt x="315" y="166"/>
                    <a:pt x="318" y="163"/>
                    <a:pt x="321" y="159"/>
                  </a:cubicBezTo>
                  <a:cubicBezTo>
                    <a:pt x="331" y="144"/>
                    <a:pt x="324" y="127"/>
                    <a:pt x="317" y="115"/>
                  </a:cubicBezTo>
                  <a:cubicBezTo>
                    <a:pt x="266" y="21"/>
                    <a:pt x="266" y="21"/>
                    <a:pt x="266" y="21"/>
                  </a:cubicBezTo>
                  <a:cubicBezTo>
                    <a:pt x="260" y="9"/>
                    <a:pt x="246" y="1"/>
                    <a:pt x="232" y="1"/>
                  </a:cubicBezTo>
                  <a:cubicBezTo>
                    <a:pt x="232" y="1"/>
                    <a:pt x="200" y="0"/>
                    <a:pt x="198" y="0"/>
                  </a:cubicBezTo>
                  <a:cubicBezTo>
                    <a:pt x="183" y="0"/>
                    <a:pt x="170" y="8"/>
                    <a:pt x="163" y="21"/>
                  </a:cubicBezTo>
                  <a:cubicBezTo>
                    <a:pt x="112" y="115"/>
                    <a:pt x="112" y="115"/>
                    <a:pt x="112" y="115"/>
                  </a:cubicBezTo>
                  <a:cubicBezTo>
                    <a:pt x="111" y="117"/>
                    <a:pt x="109" y="119"/>
                    <a:pt x="108" y="122"/>
                  </a:cubicBezTo>
                  <a:cubicBezTo>
                    <a:pt x="111" y="121"/>
                    <a:pt x="115" y="121"/>
                    <a:pt x="119" y="120"/>
                  </a:cubicBezTo>
                  <a:cubicBezTo>
                    <a:pt x="119" y="120"/>
                    <a:pt x="120" y="119"/>
                    <a:pt x="120" y="118"/>
                  </a:cubicBezTo>
                  <a:cubicBezTo>
                    <a:pt x="171" y="25"/>
                    <a:pt x="171" y="25"/>
                    <a:pt x="171" y="25"/>
                  </a:cubicBezTo>
                  <a:cubicBezTo>
                    <a:pt x="177" y="15"/>
                    <a:pt x="187" y="8"/>
                    <a:pt x="198" y="8"/>
                  </a:cubicBezTo>
                  <a:cubicBezTo>
                    <a:pt x="208" y="8"/>
                    <a:pt x="219" y="15"/>
                    <a:pt x="224" y="25"/>
                  </a:cubicBezTo>
                  <a:cubicBezTo>
                    <a:pt x="275" y="118"/>
                    <a:pt x="275" y="118"/>
                    <a:pt x="275" y="118"/>
                  </a:cubicBezTo>
                  <a:cubicBezTo>
                    <a:pt x="281" y="129"/>
                    <a:pt x="287" y="144"/>
                    <a:pt x="279" y="156"/>
                  </a:cubicBezTo>
                  <a:cubicBezTo>
                    <a:pt x="270" y="168"/>
                    <a:pt x="255" y="169"/>
                    <a:pt x="249" y="169"/>
                  </a:cubicBezTo>
                  <a:cubicBezTo>
                    <a:pt x="147" y="169"/>
                    <a:pt x="147" y="169"/>
                    <a:pt x="147" y="169"/>
                  </a:cubicBezTo>
                  <a:cubicBezTo>
                    <a:pt x="140" y="169"/>
                    <a:pt x="125" y="168"/>
                    <a:pt x="116" y="156"/>
                  </a:cubicBezTo>
                  <a:cubicBezTo>
                    <a:pt x="111" y="147"/>
                    <a:pt x="112" y="138"/>
                    <a:pt x="115" y="130"/>
                  </a:cubicBezTo>
                  <a:cubicBezTo>
                    <a:pt x="112" y="130"/>
                    <a:pt x="106" y="132"/>
                    <a:pt x="105" y="132"/>
                  </a:cubicBezTo>
                  <a:cubicBezTo>
                    <a:pt x="42" y="151"/>
                    <a:pt x="0" y="177"/>
                    <a:pt x="0" y="177"/>
                  </a:cubicBezTo>
                  <a:cubicBezTo>
                    <a:pt x="0" y="177"/>
                    <a:pt x="107" y="227"/>
                    <a:pt x="238" y="227"/>
                  </a:cubicBezTo>
                  <a:cubicBezTo>
                    <a:pt x="485" y="227"/>
                    <a:pt x="485" y="227"/>
                    <a:pt x="485" y="227"/>
                  </a:cubicBezTo>
                  <a:cubicBezTo>
                    <a:pt x="617" y="227"/>
                    <a:pt x="723" y="177"/>
                    <a:pt x="723" y="177"/>
                  </a:cubicBezTo>
                  <a:cubicBezTo>
                    <a:pt x="723" y="177"/>
                    <a:pt x="681" y="151"/>
                    <a:pt x="618" y="132"/>
                  </a:cubicBezTo>
                  <a:close/>
                </a:path>
              </a:pathLst>
            </a:custGeom>
            <a:solidFill>
              <a:schemeClr val="bg1"/>
            </a:solidFill>
            <a:ln>
              <a:noFill/>
            </a:ln>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grpSp>
      <p:grpSp>
        <p:nvGrpSpPr>
          <p:cNvPr id="7" name="Group 6"/>
          <p:cNvGrpSpPr/>
          <p:nvPr/>
        </p:nvGrpSpPr>
        <p:grpSpPr>
          <a:xfrm>
            <a:off x="7322240" y="3802884"/>
            <a:ext cx="617788" cy="617788"/>
            <a:chOff x="6942614" y="3605895"/>
            <a:chExt cx="585787" cy="585787"/>
          </a:xfrm>
        </p:grpSpPr>
        <p:sp>
          <p:nvSpPr>
            <p:cNvPr id="44" name="Oval 43"/>
            <p:cNvSpPr/>
            <p:nvPr/>
          </p:nvSpPr>
          <p:spPr>
            <a:xfrm>
              <a:off x="6942614" y="3605895"/>
              <a:ext cx="585787" cy="585787"/>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1687">
                <a:solidFill>
                  <a:schemeClr val="bg1"/>
                </a:solidFill>
                <a:latin charset="0" panose="02020603050405020304" pitchFamily="18" typeface="Times New Roman"/>
                <a:ea charset="-122" panose="020b0503020204020204" pitchFamily="34" typeface="微软雅黑"/>
                <a:sym charset="0" panose="02020603050405020304" pitchFamily="18" typeface="Times New Roman"/>
              </a:endParaRPr>
            </a:p>
          </p:txBody>
        </p:sp>
        <p:grpSp>
          <p:nvGrpSpPr>
            <p:cNvPr id="45" name="Group 44"/>
            <p:cNvGrpSpPr/>
            <p:nvPr/>
          </p:nvGrpSpPr>
          <p:grpSpPr>
            <a:xfrm>
              <a:off x="7126098" y="3698984"/>
              <a:ext cx="224027" cy="467971"/>
              <a:chOff x="392948" y="304311"/>
              <a:chExt cx="1589091" cy="3319466"/>
            </a:xfrm>
            <a:solidFill>
              <a:schemeClr val="bg1"/>
            </a:solidFill>
          </p:grpSpPr>
          <p:sp>
            <p:nvSpPr>
              <p:cNvPr id="46" name="Freeform 9"/>
              <p:cNvSpPr>
                <a:spLocks noEditPoints="1"/>
              </p:cNvSpPr>
              <p:nvPr/>
            </p:nvSpPr>
            <p:spPr bwMode="auto">
              <a:xfrm>
                <a:off x="392948" y="794850"/>
                <a:ext cx="1589091" cy="2828927"/>
              </a:xfrm>
              <a:custGeom>
                <a:gdLst>
                  <a:gd fmla="*/ 421 w 421" name="T0"/>
                  <a:gd fmla="*/ 509 h 751" name="T1"/>
                  <a:gd fmla="*/ 359 w 421" name="T2"/>
                  <a:gd fmla="*/ 306 h 751" name="T3"/>
                  <a:gd fmla="*/ 338 w 421" name="T4"/>
                  <a:gd fmla="*/ 0 h 751" name="T5"/>
                  <a:gd fmla="*/ 307 w 421" name="T6"/>
                  <a:gd fmla="*/ 216 h 751" name="T7"/>
                  <a:gd fmla="*/ 307 w 421" name="T8"/>
                  <a:gd fmla="*/ 214 h 751" name="T9"/>
                  <a:gd fmla="*/ 307 w 421" name="T10"/>
                  <a:gd fmla="*/ 204 h 751" name="T11"/>
                  <a:gd fmla="*/ 288 w 421" name="T12"/>
                  <a:gd fmla="*/ 204 h 751" name="T13"/>
                  <a:gd fmla="*/ 288 w 421" name="T14"/>
                  <a:gd fmla="*/ 230 h 751" name="T15"/>
                  <a:gd fmla="*/ 279 w 421" name="T16"/>
                  <a:gd fmla="*/ 238 h 751" name="T17"/>
                  <a:gd fmla="*/ 278 w 421" name="T18"/>
                  <a:gd fmla="*/ 204 h 751" name="T19"/>
                  <a:gd fmla="*/ 219 w 421" name="T20"/>
                  <a:gd fmla="*/ 204 h 751" name="T21"/>
                  <a:gd fmla="*/ 219 w 421" name="T22"/>
                  <a:gd fmla="*/ 243 h 751" name="T23"/>
                  <a:gd fmla="*/ 274 w 421" name="T24"/>
                  <a:gd fmla="*/ 243 h 751" name="T25"/>
                  <a:gd fmla="*/ 270 w 421" name="T26"/>
                  <a:gd fmla="*/ 247 h 751" name="T27"/>
                  <a:gd fmla="*/ 264 w 421" name="T28"/>
                  <a:gd fmla="*/ 254 h 751" name="T29"/>
                  <a:gd fmla="*/ 219 w 421" name="T30"/>
                  <a:gd fmla="*/ 254 h 751" name="T31"/>
                  <a:gd fmla="*/ 219 w 421" name="T32"/>
                  <a:gd fmla="*/ 291 h 751" name="T33"/>
                  <a:gd fmla="*/ 233 w 421" name="T34"/>
                  <a:gd fmla="*/ 291 h 751" name="T35"/>
                  <a:gd fmla="*/ 219 w 421" name="T36"/>
                  <a:gd fmla="*/ 300 h 751" name="T37"/>
                  <a:gd fmla="*/ 219 w 421" name="T38"/>
                  <a:gd fmla="*/ 291 h 751" name="T39"/>
                  <a:gd fmla="*/ 210 w 421" name="T40"/>
                  <a:gd fmla="*/ 291 h 751" name="T41"/>
                  <a:gd fmla="*/ 210 w 421" name="T42"/>
                  <a:gd fmla="*/ 302 h 751" name="T43"/>
                  <a:gd fmla="*/ 217 w 421" name="T44"/>
                  <a:gd fmla="*/ 302 h 751" name="T45"/>
                  <a:gd fmla="*/ 213 w 421" name="T46"/>
                  <a:gd fmla="*/ 306 h 751" name="T47"/>
                  <a:gd fmla="*/ 210 w 421" name="T48"/>
                  <a:gd fmla="*/ 303 h 751" name="T49"/>
                  <a:gd fmla="*/ 210 w 421" name="T50"/>
                  <a:gd fmla="*/ 302 h 751" name="T51"/>
                  <a:gd fmla="*/ 209 w 421" name="T52"/>
                  <a:gd fmla="*/ 302 h 751" name="T53"/>
                  <a:gd fmla="*/ 185 w 421" name="T54"/>
                  <a:gd fmla="*/ 291 h 751" name="T55"/>
                  <a:gd fmla="*/ 185 w 421" name="T56"/>
                  <a:gd fmla="*/ 291 h 751" name="T57"/>
                  <a:gd fmla="*/ 210 w 421" name="T58"/>
                  <a:gd fmla="*/ 291 h 751" name="T59"/>
                  <a:gd fmla="*/ 210 w 421" name="T60"/>
                  <a:gd fmla="*/ 254 h 751" name="T61"/>
                  <a:gd fmla="*/ 162 w 421" name="T62"/>
                  <a:gd fmla="*/ 254 h 751" name="T63"/>
                  <a:gd fmla="*/ 161 w 421" name="T64"/>
                  <a:gd fmla="*/ 252 h 751" name="T65"/>
                  <a:gd fmla="*/ 153 w 421" name="T66"/>
                  <a:gd fmla="*/ 244 h 751" name="T67"/>
                  <a:gd fmla="*/ 153 w 421" name="T68"/>
                  <a:gd fmla="*/ 243 h 751" name="T69"/>
                  <a:gd fmla="*/ 152 w 421" name="T70"/>
                  <a:gd fmla="*/ 243 h 751" name="T71"/>
                  <a:gd fmla="*/ 143 w 421" name="T72"/>
                  <a:gd fmla="*/ 235 h 751" name="T73"/>
                  <a:gd fmla="*/ 144 w 421" name="T74"/>
                  <a:gd fmla="*/ 204 h 751" name="T75"/>
                  <a:gd fmla="*/ 122 w 421" name="T76"/>
                  <a:gd fmla="*/ 204 h 751" name="T77"/>
                  <a:gd fmla="*/ 122 w 421" name="T78"/>
                  <a:gd fmla="*/ 214 h 751" name="T79"/>
                  <a:gd fmla="*/ 122 w 421" name="T80"/>
                  <a:gd fmla="*/ 219 h 751" name="T81"/>
                  <a:gd fmla="*/ 71 w 421" name="T82"/>
                  <a:gd fmla="*/ 0 h 751" name="T83"/>
                  <a:gd fmla="*/ 71 w 421" name="T84"/>
                  <a:gd fmla="*/ 310 h 751" name="T85"/>
                  <a:gd fmla="*/ 0 w 421" name="T86"/>
                  <a:gd fmla="*/ 503 h 751" name="T87"/>
                  <a:gd fmla="*/ 131 w 421" name="T88"/>
                  <a:gd fmla="*/ 412 h 751" name="T89"/>
                  <a:gd fmla="*/ 301 w 421" name="T90"/>
                  <a:gd fmla="*/ 409 h 751" name="T91"/>
                  <a:gd fmla="*/ 421 w 421" name="T92"/>
                  <a:gd fmla="*/ 509 h 751" name="T93"/>
                  <a:gd fmla="*/ 218 w 421" name="T94"/>
                  <a:gd fmla="*/ 384 h 751" name="T95"/>
                  <a:gd fmla="*/ 217 w 421" name="T96"/>
                  <a:gd fmla="*/ 384 h 751" name="T97"/>
                  <a:gd fmla="*/ 217 w 421" name="T98"/>
                  <a:gd fmla="*/ 384 h 751" name="T99"/>
                  <a:gd fmla="*/ 218 w 421" name="T100"/>
                  <a:gd fmla="*/ 384 h 751" name="T10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b="b" l="0" r="r" t="0"/>
                <a:pathLst>
                  <a:path h="751" w="421">
                    <a:moveTo>
                      <a:pt x="421" y="509"/>
                    </a:moveTo>
                    <a:cubicBezTo>
                      <a:pt x="421" y="509"/>
                      <a:pt x="400" y="323"/>
                      <a:pt x="359" y="306"/>
                    </a:cubicBezTo>
                    <a:cubicBezTo>
                      <a:pt x="391" y="250"/>
                      <a:pt x="338" y="0"/>
                      <a:pt x="338" y="0"/>
                    </a:cubicBezTo>
                    <a:cubicBezTo>
                      <a:pt x="338" y="0"/>
                      <a:pt x="355" y="183"/>
                      <a:pt x="307" y="216"/>
                    </a:cubicBezTo>
                    <a:cubicBezTo>
                      <a:pt x="307" y="215"/>
                      <a:pt x="307" y="215"/>
                      <a:pt x="307" y="214"/>
                    </a:cubicBezTo>
                    <a:cubicBezTo>
                      <a:pt x="307" y="211"/>
                      <a:pt x="307" y="207"/>
                      <a:pt x="307" y="204"/>
                    </a:cubicBezTo>
                    <a:cubicBezTo>
                      <a:pt x="288" y="204"/>
                      <a:pt x="288" y="204"/>
                      <a:pt x="288" y="204"/>
                    </a:cubicBezTo>
                    <a:cubicBezTo>
                      <a:pt x="288" y="213"/>
                      <a:pt x="288" y="222"/>
                      <a:pt x="288" y="230"/>
                    </a:cubicBezTo>
                    <a:cubicBezTo>
                      <a:pt x="285" y="233"/>
                      <a:pt x="281" y="236"/>
                      <a:pt x="279" y="238"/>
                    </a:cubicBezTo>
                    <a:cubicBezTo>
                      <a:pt x="279" y="227"/>
                      <a:pt x="278" y="216"/>
                      <a:pt x="278" y="204"/>
                    </a:cubicBezTo>
                    <a:cubicBezTo>
                      <a:pt x="219" y="204"/>
                      <a:pt x="219" y="204"/>
                      <a:pt x="219" y="204"/>
                    </a:cubicBezTo>
                    <a:cubicBezTo>
                      <a:pt x="219" y="243"/>
                      <a:pt x="219" y="243"/>
                      <a:pt x="219" y="243"/>
                    </a:cubicBezTo>
                    <a:cubicBezTo>
                      <a:pt x="274" y="243"/>
                      <a:pt x="274" y="243"/>
                      <a:pt x="274" y="243"/>
                    </a:cubicBezTo>
                    <a:cubicBezTo>
                      <a:pt x="272" y="244"/>
                      <a:pt x="271" y="246"/>
                      <a:pt x="270" y="247"/>
                    </a:cubicBezTo>
                    <a:cubicBezTo>
                      <a:pt x="268" y="250"/>
                      <a:pt x="266" y="252"/>
                      <a:pt x="264" y="254"/>
                    </a:cubicBezTo>
                    <a:cubicBezTo>
                      <a:pt x="219" y="254"/>
                      <a:pt x="219" y="254"/>
                      <a:pt x="219" y="254"/>
                    </a:cubicBezTo>
                    <a:cubicBezTo>
                      <a:pt x="219" y="291"/>
                      <a:pt x="219" y="291"/>
                      <a:pt x="219" y="291"/>
                    </a:cubicBezTo>
                    <a:cubicBezTo>
                      <a:pt x="233" y="291"/>
                      <a:pt x="233" y="291"/>
                      <a:pt x="233" y="291"/>
                    </a:cubicBezTo>
                    <a:cubicBezTo>
                      <a:pt x="227" y="294"/>
                      <a:pt x="223" y="296"/>
                      <a:pt x="219" y="300"/>
                    </a:cubicBezTo>
                    <a:cubicBezTo>
                      <a:pt x="219" y="291"/>
                      <a:pt x="219" y="291"/>
                      <a:pt x="219" y="291"/>
                    </a:cubicBezTo>
                    <a:cubicBezTo>
                      <a:pt x="210" y="291"/>
                      <a:pt x="210" y="291"/>
                      <a:pt x="210" y="291"/>
                    </a:cubicBezTo>
                    <a:cubicBezTo>
                      <a:pt x="210" y="302"/>
                      <a:pt x="210" y="302"/>
                      <a:pt x="210" y="302"/>
                    </a:cubicBezTo>
                    <a:cubicBezTo>
                      <a:pt x="217" y="302"/>
                      <a:pt x="217" y="302"/>
                      <a:pt x="217" y="302"/>
                    </a:cubicBezTo>
                    <a:cubicBezTo>
                      <a:pt x="215" y="304"/>
                      <a:pt x="214" y="305"/>
                      <a:pt x="213" y="306"/>
                    </a:cubicBezTo>
                    <a:cubicBezTo>
                      <a:pt x="212" y="305"/>
                      <a:pt x="211" y="304"/>
                      <a:pt x="210" y="303"/>
                    </a:cubicBezTo>
                    <a:cubicBezTo>
                      <a:pt x="210" y="302"/>
                      <a:pt x="210" y="302"/>
                      <a:pt x="210" y="302"/>
                    </a:cubicBezTo>
                    <a:cubicBezTo>
                      <a:pt x="209" y="302"/>
                      <a:pt x="209" y="302"/>
                      <a:pt x="209" y="302"/>
                    </a:cubicBezTo>
                    <a:cubicBezTo>
                      <a:pt x="203" y="297"/>
                      <a:pt x="195" y="294"/>
                      <a:pt x="185" y="291"/>
                    </a:cubicBezTo>
                    <a:cubicBezTo>
                      <a:pt x="185" y="291"/>
                      <a:pt x="185" y="291"/>
                      <a:pt x="185" y="291"/>
                    </a:cubicBezTo>
                    <a:cubicBezTo>
                      <a:pt x="210" y="291"/>
                      <a:pt x="210" y="291"/>
                      <a:pt x="210" y="291"/>
                    </a:cubicBezTo>
                    <a:cubicBezTo>
                      <a:pt x="210" y="254"/>
                      <a:pt x="210" y="254"/>
                      <a:pt x="210" y="254"/>
                    </a:cubicBezTo>
                    <a:cubicBezTo>
                      <a:pt x="162" y="254"/>
                      <a:pt x="162" y="254"/>
                      <a:pt x="162" y="254"/>
                    </a:cubicBezTo>
                    <a:cubicBezTo>
                      <a:pt x="162" y="253"/>
                      <a:pt x="161" y="253"/>
                      <a:pt x="161" y="252"/>
                    </a:cubicBezTo>
                    <a:cubicBezTo>
                      <a:pt x="158" y="249"/>
                      <a:pt x="156" y="246"/>
                      <a:pt x="153" y="244"/>
                    </a:cubicBezTo>
                    <a:cubicBezTo>
                      <a:pt x="153" y="243"/>
                      <a:pt x="153" y="243"/>
                      <a:pt x="153" y="243"/>
                    </a:cubicBezTo>
                    <a:cubicBezTo>
                      <a:pt x="152" y="243"/>
                      <a:pt x="152" y="243"/>
                      <a:pt x="152" y="243"/>
                    </a:cubicBezTo>
                    <a:cubicBezTo>
                      <a:pt x="149" y="240"/>
                      <a:pt x="146" y="238"/>
                      <a:pt x="143" y="235"/>
                    </a:cubicBezTo>
                    <a:cubicBezTo>
                      <a:pt x="143" y="225"/>
                      <a:pt x="144" y="215"/>
                      <a:pt x="144" y="204"/>
                    </a:cubicBezTo>
                    <a:cubicBezTo>
                      <a:pt x="122" y="204"/>
                      <a:pt x="122" y="204"/>
                      <a:pt x="122" y="204"/>
                    </a:cubicBezTo>
                    <a:cubicBezTo>
                      <a:pt x="122" y="208"/>
                      <a:pt x="122" y="211"/>
                      <a:pt x="122" y="214"/>
                    </a:cubicBezTo>
                    <a:cubicBezTo>
                      <a:pt x="122" y="216"/>
                      <a:pt x="122" y="217"/>
                      <a:pt x="122" y="219"/>
                    </a:cubicBezTo>
                    <a:cubicBezTo>
                      <a:pt x="74" y="187"/>
                      <a:pt x="71" y="0"/>
                      <a:pt x="71" y="0"/>
                    </a:cubicBezTo>
                    <a:cubicBezTo>
                      <a:pt x="71" y="0"/>
                      <a:pt x="39" y="254"/>
                      <a:pt x="71" y="310"/>
                    </a:cubicBezTo>
                    <a:cubicBezTo>
                      <a:pt x="30" y="327"/>
                      <a:pt x="0" y="503"/>
                      <a:pt x="0" y="503"/>
                    </a:cubicBezTo>
                    <a:cubicBezTo>
                      <a:pt x="0" y="503"/>
                      <a:pt x="75" y="431"/>
                      <a:pt x="131" y="412"/>
                    </a:cubicBezTo>
                    <a:cubicBezTo>
                      <a:pt x="151" y="500"/>
                      <a:pt x="219" y="751"/>
                      <a:pt x="301" y="409"/>
                    </a:cubicBezTo>
                    <a:cubicBezTo>
                      <a:pt x="354" y="432"/>
                      <a:pt x="421" y="509"/>
                      <a:pt x="421" y="509"/>
                    </a:cubicBezTo>
                    <a:close/>
                    <a:moveTo>
                      <a:pt x="218" y="384"/>
                    </a:moveTo>
                    <a:cubicBezTo>
                      <a:pt x="217" y="384"/>
                      <a:pt x="217" y="384"/>
                      <a:pt x="217" y="384"/>
                    </a:cubicBezTo>
                    <a:cubicBezTo>
                      <a:pt x="217" y="384"/>
                      <a:pt x="217" y="384"/>
                      <a:pt x="217" y="384"/>
                    </a:cubicBezTo>
                    <a:cubicBezTo>
                      <a:pt x="217" y="384"/>
                      <a:pt x="217" y="384"/>
                      <a:pt x="218" y="384"/>
                    </a:cubicBez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grpSp>
            <p:nvGrpSpPr>
              <p:cNvPr id="47" name="Group 46"/>
              <p:cNvGrpSpPr/>
              <p:nvPr/>
            </p:nvGrpSpPr>
            <p:grpSpPr>
              <a:xfrm>
                <a:off x="853323" y="304311"/>
                <a:ext cx="698501" cy="1446214"/>
                <a:chOff x="853323" y="304311"/>
                <a:chExt cx="698501" cy="1446214"/>
              </a:xfrm>
              <a:grpFill/>
            </p:grpSpPr>
            <p:sp>
              <p:nvSpPr>
                <p:cNvPr id="48" name="Freeform 10"/>
                <p:cNvSpPr/>
                <p:nvPr/>
              </p:nvSpPr>
              <p:spPr bwMode="auto">
                <a:xfrm>
                  <a:off x="1220036" y="1220299"/>
                  <a:ext cx="214313" cy="120650"/>
                </a:xfrm>
                <a:custGeom>
                  <a:gdLst>
                    <a:gd fmla="*/ 0 w 57" name="T0"/>
                    <a:gd fmla="*/ 32 h 32" name="T1"/>
                    <a:gd fmla="*/ 57 w 57" name="T2"/>
                    <a:gd fmla="*/ 32 h 32" name="T3"/>
                    <a:gd fmla="*/ 54 w 57" name="T4"/>
                    <a:gd fmla="*/ 0 h 32" name="T5"/>
                    <a:gd fmla="*/ 0 w 57" name="T6"/>
                    <a:gd fmla="*/ 0 h 32" name="T7"/>
                    <a:gd fmla="*/ 0 w 57" name="T8"/>
                    <a:gd fmla="*/ 32 h 32" name="T9"/>
                  </a:gdLst>
                  <a:cxnLst>
                    <a:cxn ang="0">
                      <a:pos x="T0" y="T1"/>
                    </a:cxn>
                    <a:cxn ang="0">
                      <a:pos x="T2" y="T3"/>
                    </a:cxn>
                    <a:cxn ang="0">
                      <a:pos x="T4" y="T5"/>
                    </a:cxn>
                    <a:cxn ang="0">
                      <a:pos x="T6" y="T7"/>
                    </a:cxn>
                    <a:cxn ang="0">
                      <a:pos x="T8" y="T9"/>
                    </a:cxn>
                  </a:cxnLst>
                  <a:rect b="b" l="0" r="r" t="0"/>
                  <a:pathLst>
                    <a:path h="32" w="57">
                      <a:moveTo>
                        <a:pt x="0" y="32"/>
                      </a:moveTo>
                      <a:cubicBezTo>
                        <a:pt x="57" y="32"/>
                        <a:pt x="57" y="32"/>
                        <a:pt x="57" y="32"/>
                      </a:cubicBezTo>
                      <a:cubicBezTo>
                        <a:pt x="56" y="21"/>
                        <a:pt x="55" y="11"/>
                        <a:pt x="54" y="0"/>
                      </a:cubicBezTo>
                      <a:cubicBezTo>
                        <a:pt x="0" y="0"/>
                        <a:pt x="0" y="0"/>
                        <a:pt x="0" y="0"/>
                      </a:cubicBezTo>
                      <a:lnTo>
                        <a:pt x="0" y="32"/>
                      </a:ln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49" name="Freeform 11"/>
                <p:cNvSpPr/>
                <p:nvPr/>
              </p:nvSpPr>
              <p:spPr bwMode="auto">
                <a:xfrm>
                  <a:off x="1416886" y="836124"/>
                  <a:ext cx="74613" cy="161925"/>
                </a:xfrm>
                <a:custGeom>
                  <a:gdLst>
                    <a:gd fmla="*/ 20 w 20" name="T0"/>
                    <a:gd fmla="*/ 43 h 43" name="T1"/>
                    <a:gd fmla="*/ 12 w 20" name="T2"/>
                    <a:gd fmla="*/ 0 h 43" name="T3"/>
                    <a:gd fmla="*/ 0 w 20" name="T4"/>
                    <a:gd fmla="*/ 0 h 43" name="T5"/>
                    <a:gd fmla="*/ 6 w 20" name="T6"/>
                    <a:gd fmla="*/ 43 h 43" name="T7"/>
                    <a:gd fmla="*/ 20 w 20" name="T8"/>
                    <a:gd fmla="*/ 43 h 43" name="T9"/>
                  </a:gdLst>
                  <a:cxnLst>
                    <a:cxn ang="0">
                      <a:pos x="T0" y="T1"/>
                    </a:cxn>
                    <a:cxn ang="0">
                      <a:pos x="T2" y="T3"/>
                    </a:cxn>
                    <a:cxn ang="0">
                      <a:pos x="T4" y="T5"/>
                    </a:cxn>
                    <a:cxn ang="0">
                      <a:pos x="T6" y="T7"/>
                    </a:cxn>
                    <a:cxn ang="0">
                      <a:pos x="T8" y="T9"/>
                    </a:cxn>
                  </a:cxnLst>
                  <a:rect b="b" l="0" r="r" t="0"/>
                  <a:pathLst>
                    <a:path h="43" w="20">
                      <a:moveTo>
                        <a:pt x="20" y="43"/>
                      </a:moveTo>
                      <a:cubicBezTo>
                        <a:pt x="18" y="28"/>
                        <a:pt x="15" y="14"/>
                        <a:pt x="12" y="0"/>
                      </a:cubicBezTo>
                      <a:cubicBezTo>
                        <a:pt x="0" y="0"/>
                        <a:pt x="0" y="0"/>
                        <a:pt x="0" y="0"/>
                      </a:cubicBezTo>
                      <a:cubicBezTo>
                        <a:pt x="2" y="15"/>
                        <a:pt x="4" y="29"/>
                        <a:pt x="6" y="43"/>
                      </a:cubicBezTo>
                      <a:lnTo>
                        <a:pt x="20" y="43"/>
                      </a:ln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50" name="Freeform 12"/>
                <p:cNvSpPr/>
                <p:nvPr/>
              </p:nvSpPr>
              <p:spPr bwMode="auto">
                <a:xfrm>
                  <a:off x="1220036" y="1039324"/>
                  <a:ext cx="200025" cy="139700"/>
                </a:xfrm>
                <a:custGeom>
                  <a:gdLst>
                    <a:gd fmla="*/ 0 w 53" name="T0"/>
                    <a:gd fmla="*/ 37 h 37" name="T1"/>
                    <a:gd fmla="*/ 53 w 53" name="T2"/>
                    <a:gd fmla="*/ 37 h 37" name="T3"/>
                    <a:gd fmla="*/ 50 w 53" name="T4"/>
                    <a:gd fmla="*/ 0 h 37" name="T5"/>
                    <a:gd fmla="*/ 0 w 53" name="T6"/>
                    <a:gd fmla="*/ 0 h 37" name="T7"/>
                    <a:gd fmla="*/ 0 w 53" name="T8"/>
                    <a:gd fmla="*/ 37 h 37" name="T9"/>
                  </a:gdLst>
                  <a:cxnLst>
                    <a:cxn ang="0">
                      <a:pos x="T0" y="T1"/>
                    </a:cxn>
                    <a:cxn ang="0">
                      <a:pos x="T2" y="T3"/>
                    </a:cxn>
                    <a:cxn ang="0">
                      <a:pos x="T4" y="T5"/>
                    </a:cxn>
                    <a:cxn ang="0">
                      <a:pos x="T6" y="T7"/>
                    </a:cxn>
                    <a:cxn ang="0">
                      <a:pos x="T8" y="T9"/>
                    </a:cxn>
                  </a:cxnLst>
                  <a:rect b="b" l="0" r="r" t="0"/>
                  <a:pathLst>
                    <a:path h="37" w="52">
                      <a:moveTo>
                        <a:pt x="0" y="37"/>
                      </a:moveTo>
                      <a:cubicBezTo>
                        <a:pt x="53" y="37"/>
                        <a:pt x="53" y="37"/>
                        <a:pt x="53" y="37"/>
                      </a:cubicBezTo>
                      <a:cubicBezTo>
                        <a:pt x="52" y="25"/>
                        <a:pt x="51" y="13"/>
                        <a:pt x="50" y="0"/>
                      </a:cubicBezTo>
                      <a:cubicBezTo>
                        <a:pt x="0" y="0"/>
                        <a:pt x="0" y="0"/>
                        <a:pt x="0" y="0"/>
                      </a:cubicBezTo>
                      <a:lnTo>
                        <a:pt x="0" y="37"/>
                      </a:ln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51" name="Freeform 13"/>
                <p:cNvSpPr/>
                <p:nvPr/>
              </p:nvSpPr>
              <p:spPr bwMode="auto">
                <a:xfrm>
                  <a:off x="1442286" y="1039324"/>
                  <a:ext cx="79375" cy="139700"/>
                </a:xfrm>
                <a:custGeom>
                  <a:gdLst>
                    <a:gd fmla="*/ 21 w 21" name="T0"/>
                    <a:gd fmla="*/ 37 h 37" name="T1"/>
                    <a:gd fmla="*/ 15 w 21" name="T2"/>
                    <a:gd fmla="*/ 0 h 37" name="T3"/>
                    <a:gd fmla="*/ 0 w 21" name="T4"/>
                    <a:gd fmla="*/ 0 h 37" name="T5"/>
                    <a:gd fmla="*/ 4 w 21" name="T6"/>
                    <a:gd fmla="*/ 37 h 37" name="T7"/>
                    <a:gd fmla="*/ 21 w 21" name="T8"/>
                    <a:gd fmla="*/ 37 h 37" name="T9"/>
                  </a:gdLst>
                  <a:cxnLst>
                    <a:cxn ang="0">
                      <a:pos x="T0" y="T1"/>
                    </a:cxn>
                    <a:cxn ang="0">
                      <a:pos x="T2" y="T3"/>
                    </a:cxn>
                    <a:cxn ang="0">
                      <a:pos x="T4" y="T5"/>
                    </a:cxn>
                    <a:cxn ang="0">
                      <a:pos x="T6" y="T7"/>
                    </a:cxn>
                    <a:cxn ang="0">
                      <a:pos x="T8" y="T9"/>
                    </a:cxn>
                  </a:cxnLst>
                  <a:rect b="b" l="0" r="r" t="0"/>
                  <a:pathLst>
                    <a:path h="37" w="21">
                      <a:moveTo>
                        <a:pt x="21" y="37"/>
                      </a:moveTo>
                      <a:cubicBezTo>
                        <a:pt x="19" y="25"/>
                        <a:pt x="17" y="12"/>
                        <a:pt x="15" y="0"/>
                      </a:cubicBezTo>
                      <a:cubicBezTo>
                        <a:pt x="0" y="0"/>
                        <a:pt x="0" y="0"/>
                        <a:pt x="0" y="0"/>
                      </a:cubicBezTo>
                      <a:cubicBezTo>
                        <a:pt x="2" y="13"/>
                        <a:pt x="3" y="25"/>
                        <a:pt x="4" y="37"/>
                      </a:cubicBezTo>
                      <a:lnTo>
                        <a:pt x="21" y="37"/>
                      </a:ln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52" name="Freeform 14"/>
                <p:cNvSpPr/>
                <p:nvPr/>
              </p:nvSpPr>
              <p:spPr bwMode="auto">
                <a:xfrm>
                  <a:off x="1354974" y="493224"/>
                  <a:ext cx="53975" cy="131763"/>
                </a:xfrm>
                <a:custGeom>
                  <a:gdLst>
                    <a:gd fmla="*/ 14 w 14" name="T0"/>
                    <a:gd fmla="*/ 35 h 35" name="T1"/>
                    <a:gd fmla="*/ 1 w 14" name="T2"/>
                    <a:gd fmla="*/ 0 h 35" name="T3"/>
                    <a:gd fmla="*/ 0 w 14" name="T4"/>
                    <a:gd fmla="*/ 0 h 35" name="T5"/>
                    <a:gd fmla="*/ 7 w 14" name="T6"/>
                    <a:gd fmla="*/ 35 h 35" name="T7"/>
                    <a:gd fmla="*/ 14 w 14" name="T8"/>
                    <a:gd fmla="*/ 35 h 35" name="T9"/>
                  </a:gdLst>
                  <a:cxnLst>
                    <a:cxn ang="0">
                      <a:pos x="T0" y="T1"/>
                    </a:cxn>
                    <a:cxn ang="0">
                      <a:pos x="T2" y="T3"/>
                    </a:cxn>
                    <a:cxn ang="0">
                      <a:pos x="T4" y="T5"/>
                    </a:cxn>
                    <a:cxn ang="0">
                      <a:pos x="T6" y="T7"/>
                    </a:cxn>
                    <a:cxn ang="0">
                      <a:pos x="T8" y="T9"/>
                    </a:cxn>
                  </a:cxnLst>
                  <a:rect b="b" l="0" r="r" t="0"/>
                  <a:pathLst>
                    <a:path h="35" w="14">
                      <a:moveTo>
                        <a:pt x="14" y="35"/>
                      </a:moveTo>
                      <a:cubicBezTo>
                        <a:pt x="10" y="23"/>
                        <a:pt x="6" y="11"/>
                        <a:pt x="1" y="0"/>
                      </a:cubicBezTo>
                      <a:cubicBezTo>
                        <a:pt x="0" y="0"/>
                        <a:pt x="0" y="0"/>
                        <a:pt x="0" y="0"/>
                      </a:cubicBezTo>
                      <a:cubicBezTo>
                        <a:pt x="2" y="12"/>
                        <a:pt x="5" y="24"/>
                        <a:pt x="7" y="35"/>
                      </a:cubicBezTo>
                      <a:lnTo>
                        <a:pt x="14" y="35"/>
                      </a:ln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53" name="Freeform 15"/>
                <p:cNvSpPr/>
                <p:nvPr/>
              </p:nvSpPr>
              <p:spPr bwMode="auto">
                <a:xfrm>
                  <a:off x="1389899" y="669436"/>
                  <a:ext cx="60325" cy="125413"/>
                </a:xfrm>
                <a:custGeom>
                  <a:gdLst>
                    <a:gd fmla="*/ 16 w 16" name="T0"/>
                    <a:gd fmla="*/ 33 h 33" name="T1"/>
                    <a:gd fmla="*/ 8 w 16" name="T2"/>
                    <a:gd fmla="*/ 0 h 33" name="T3"/>
                    <a:gd fmla="*/ 0 w 16" name="T4"/>
                    <a:gd fmla="*/ 0 h 33" name="T5"/>
                    <a:gd fmla="*/ 5 w 16" name="T6"/>
                    <a:gd fmla="*/ 33 h 33" name="T7"/>
                    <a:gd fmla="*/ 16 w 16" name="T8"/>
                    <a:gd fmla="*/ 33 h 33" name="T9"/>
                  </a:gdLst>
                  <a:cxnLst>
                    <a:cxn ang="0">
                      <a:pos x="T0" y="T1"/>
                    </a:cxn>
                    <a:cxn ang="0">
                      <a:pos x="T2" y="T3"/>
                    </a:cxn>
                    <a:cxn ang="0">
                      <a:pos x="T4" y="T5"/>
                    </a:cxn>
                    <a:cxn ang="0">
                      <a:pos x="T6" y="T7"/>
                    </a:cxn>
                    <a:cxn ang="0">
                      <a:pos x="T8" y="T9"/>
                    </a:cxn>
                  </a:cxnLst>
                  <a:rect b="b" l="0" r="r" t="0"/>
                  <a:pathLst>
                    <a:path h="33" w="16">
                      <a:moveTo>
                        <a:pt x="16" y="33"/>
                      </a:moveTo>
                      <a:cubicBezTo>
                        <a:pt x="14" y="21"/>
                        <a:pt x="11" y="10"/>
                        <a:pt x="8" y="0"/>
                      </a:cubicBezTo>
                      <a:cubicBezTo>
                        <a:pt x="0" y="0"/>
                        <a:pt x="0" y="0"/>
                        <a:pt x="0" y="0"/>
                      </a:cubicBezTo>
                      <a:cubicBezTo>
                        <a:pt x="2" y="11"/>
                        <a:pt x="4" y="22"/>
                        <a:pt x="5" y="33"/>
                      </a:cubicBezTo>
                      <a:lnTo>
                        <a:pt x="16" y="33"/>
                      </a:ln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54" name="Freeform 16"/>
                <p:cNvSpPr/>
                <p:nvPr/>
              </p:nvSpPr>
              <p:spPr bwMode="auto">
                <a:xfrm>
                  <a:off x="864435" y="1220299"/>
                  <a:ext cx="90488" cy="120650"/>
                </a:xfrm>
                <a:custGeom>
                  <a:gdLst>
                    <a:gd fmla="*/ 4 w 24" name="T0"/>
                    <a:gd fmla="*/ 0 h 32" name="T1"/>
                    <a:gd fmla="*/ 0 w 24" name="T2"/>
                    <a:gd fmla="*/ 32 h 32" name="T3"/>
                    <a:gd fmla="*/ 21 w 24" name="T4"/>
                    <a:gd fmla="*/ 32 h 32" name="T5"/>
                    <a:gd fmla="*/ 24 w 24" name="T6"/>
                    <a:gd fmla="*/ 0 h 32" name="T7"/>
                    <a:gd fmla="*/ 4 w 24" name="T8"/>
                    <a:gd fmla="*/ 0 h 32" name="T9"/>
                  </a:gdLst>
                  <a:cxnLst>
                    <a:cxn ang="0">
                      <a:pos x="T0" y="T1"/>
                    </a:cxn>
                    <a:cxn ang="0">
                      <a:pos x="T2" y="T3"/>
                    </a:cxn>
                    <a:cxn ang="0">
                      <a:pos x="T4" y="T5"/>
                    </a:cxn>
                    <a:cxn ang="0">
                      <a:pos x="T6" y="T7"/>
                    </a:cxn>
                    <a:cxn ang="0">
                      <a:pos x="T8" y="T9"/>
                    </a:cxn>
                  </a:cxnLst>
                  <a:rect b="b" l="0" r="r" t="0"/>
                  <a:pathLst>
                    <a:path h="32" w="24">
                      <a:moveTo>
                        <a:pt x="4" y="0"/>
                      </a:moveTo>
                      <a:cubicBezTo>
                        <a:pt x="2" y="11"/>
                        <a:pt x="1" y="21"/>
                        <a:pt x="0" y="32"/>
                      </a:cubicBezTo>
                      <a:cubicBezTo>
                        <a:pt x="21" y="32"/>
                        <a:pt x="21" y="32"/>
                        <a:pt x="21" y="32"/>
                      </a:cubicBezTo>
                      <a:cubicBezTo>
                        <a:pt x="22" y="21"/>
                        <a:pt x="23" y="11"/>
                        <a:pt x="24" y="0"/>
                      </a:cubicBezTo>
                      <a:lnTo>
                        <a:pt x="4" y="0"/>
                      </a:ln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55" name="Freeform 17"/>
                <p:cNvSpPr/>
                <p:nvPr/>
              </p:nvSpPr>
              <p:spPr bwMode="auto">
                <a:xfrm>
                  <a:off x="951748" y="669436"/>
                  <a:ext cx="71438" cy="125413"/>
                </a:xfrm>
                <a:custGeom>
                  <a:gdLst>
                    <a:gd fmla="*/ 9 w 19" name="T0"/>
                    <a:gd fmla="*/ 0 h 33" name="T1"/>
                    <a:gd fmla="*/ 0 w 19" name="T2"/>
                    <a:gd fmla="*/ 33 h 33" name="T3"/>
                    <a:gd fmla="*/ 14 w 19" name="T4"/>
                    <a:gd fmla="*/ 33 h 33" name="T5"/>
                    <a:gd fmla="*/ 19 w 19" name="T6"/>
                    <a:gd fmla="*/ 0 h 33" name="T7"/>
                    <a:gd fmla="*/ 9 w 19" name="T8"/>
                    <a:gd fmla="*/ 0 h 33" name="T9"/>
                  </a:gdLst>
                  <a:cxnLst>
                    <a:cxn ang="0">
                      <a:pos x="T0" y="T1"/>
                    </a:cxn>
                    <a:cxn ang="0">
                      <a:pos x="T2" y="T3"/>
                    </a:cxn>
                    <a:cxn ang="0">
                      <a:pos x="T4" y="T5"/>
                    </a:cxn>
                    <a:cxn ang="0">
                      <a:pos x="T6" y="T7"/>
                    </a:cxn>
                    <a:cxn ang="0">
                      <a:pos x="T8" y="T9"/>
                    </a:cxn>
                  </a:cxnLst>
                  <a:rect b="b" l="0" r="r" t="0"/>
                  <a:pathLst>
                    <a:path h="33" w="19">
                      <a:moveTo>
                        <a:pt x="9" y="0"/>
                      </a:moveTo>
                      <a:cubicBezTo>
                        <a:pt x="6" y="10"/>
                        <a:pt x="3" y="21"/>
                        <a:pt x="0" y="33"/>
                      </a:cubicBezTo>
                      <a:cubicBezTo>
                        <a:pt x="14" y="33"/>
                        <a:pt x="14" y="33"/>
                        <a:pt x="14" y="33"/>
                      </a:cubicBezTo>
                      <a:cubicBezTo>
                        <a:pt x="16" y="22"/>
                        <a:pt x="17" y="11"/>
                        <a:pt x="19" y="0"/>
                      </a:cubicBezTo>
                      <a:lnTo>
                        <a:pt x="9" y="0"/>
                      </a:ln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56" name="Freeform 18"/>
                <p:cNvSpPr/>
                <p:nvPr/>
              </p:nvSpPr>
              <p:spPr bwMode="auto">
                <a:xfrm>
                  <a:off x="883485" y="1039324"/>
                  <a:ext cx="87313" cy="139700"/>
                </a:xfrm>
                <a:custGeom>
                  <a:gdLst>
                    <a:gd fmla="*/ 6 w 23" name="T0"/>
                    <a:gd fmla="*/ 0 h 37" name="T1"/>
                    <a:gd fmla="*/ 0 w 23" name="T2"/>
                    <a:gd fmla="*/ 37 h 37" name="T3"/>
                    <a:gd fmla="*/ 19 w 23" name="T4"/>
                    <a:gd fmla="*/ 37 h 37" name="T5"/>
                    <a:gd fmla="*/ 23 w 23" name="T6"/>
                    <a:gd fmla="*/ 0 h 37" name="T7"/>
                    <a:gd fmla="*/ 6 w 23" name="T8"/>
                    <a:gd fmla="*/ 0 h 37" name="T9"/>
                  </a:gdLst>
                  <a:cxnLst>
                    <a:cxn ang="0">
                      <a:pos x="T0" y="T1"/>
                    </a:cxn>
                    <a:cxn ang="0">
                      <a:pos x="T2" y="T3"/>
                    </a:cxn>
                    <a:cxn ang="0">
                      <a:pos x="T4" y="T5"/>
                    </a:cxn>
                    <a:cxn ang="0">
                      <a:pos x="T6" y="T7"/>
                    </a:cxn>
                    <a:cxn ang="0">
                      <a:pos x="T8" y="T9"/>
                    </a:cxn>
                  </a:cxnLst>
                  <a:rect b="b" l="0" r="r" t="0"/>
                  <a:pathLst>
                    <a:path h="37" w="23">
                      <a:moveTo>
                        <a:pt x="6" y="0"/>
                      </a:moveTo>
                      <a:cubicBezTo>
                        <a:pt x="4" y="12"/>
                        <a:pt x="2" y="25"/>
                        <a:pt x="0" y="37"/>
                      </a:cubicBezTo>
                      <a:cubicBezTo>
                        <a:pt x="19" y="37"/>
                        <a:pt x="19" y="37"/>
                        <a:pt x="19" y="37"/>
                      </a:cubicBezTo>
                      <a:cubicBezTo>
                        <a:pt x="21" y="25"/>
                        <a:pt x="22" y="13"/>
                        <a:pt x="23" y="0"/>
                      </a:cubicBezTo>
                      <a:lnTo>
                        <a:pt x="6" y="0"/>
                      </a:ln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57" name="Freeform 19"/>
                <p:cNvSpPr/>
                <p:nvPr/>
              </p:nvSpPr>
              <p:spPr bwMode="auto">
                <a:xfrm>
                  <a:off x="1102561" y="304311"/>
                  <a:ext cx="82550" cy="147638"/>
                </a:xfrm>
                <a:custGeom>
                  <a:gdLst>
                    <a:gd fmla="*/ 22 w 22" name="T0"/>
                    <a:gd fmla="*/ 0 h 39" name="T1"/>
                    <a:gd fmla="*/ 0 w 22" name="T2"/>
                    <a:gd fmla="*/ 19 h 39" name="T3"/>
                    <a:gd fmla="*/ 5 w 22" name="T4"/>
                    <a:gd fmla="*/ 21 h 39" name="T5"/>
                    <a:gd fmla="*/ 1 w 22" name="T6"/>
                    <a:gd fmla="*/ 39 h 39" name="T7"/>
                    <a:gd fmla="*/ 22 w 22" name="T8"/>
                    <a:gd fmla="*/ 39 h 39" name="T9"/>
                    <a:gd fmla="*/ 22 w 22" name="T10"/>
                    <a:gd fmla="*/ 0 h 39" name="T11"/>
                  </a:gdLst>
                  <a:cxnLst>
                    <a:cxn ang="0">
                      <a:pos x="T0" y="T1"/>
                    </a:cxn>
                    <a:cxn ang="0">
                      <a:pos x="T2" y="T3"/>
                    </a:cxn>
                    <a:cxn ang="0">
                      <a:pos x="T4" y="T5"/>
                    </a:cxn>
                    <a:cxn ang="0">
                      <a:pos x="T6" y="T7"/>
                    </a:cxn>
                    <a:cxn ang="0">
                      <a:pos x="T8" y="T9"/>
                    </a:cxn>
                    <a:cxn ang="0">
                      <a:pos x="T10" y="T11"/>
                    </a:cxn>
                  </a:cxnLst>
                  <a:rect b="b" l="0" r="r" t="0"/>
                  <a:pathLst>
                    <a:path h="39" w="22">
                      <a:moveTo>
                        <a:pt x="22" y="0"/>
                      </a:moveTo>
                      <a:cubicBezTo>
                        <a:pt x="14" y="2"/>
                        <a:pt x="7" y="9"/>
                        <a:pt x="0" y="19"/>
                      </a:cubicBezTo>
                      <a:cubicBezTo>
                        <a:pt x="5" y="21"/>
                        <a:pt x="5" y="21"/>
                        <a:pt x="5" y="21"/>
                      </a:cubicBezTo>
                      <a:cubicBezTo>
                        <a:pt x="3" y="27"/>
                        <a:pt x="2" y="33"/>
                        <a:pt x="1" y="39"/>
                      </a:cubicBezTo>
                      <a:cubicBezTo>
                        <a:pt x="22" y="39"/>
                        <a:pt x="22" y="39"/>
                        <a:pt x="22" y="39"/>
                      </a:cubicBezTo>
                      <a:lnTo>
                        <a:pt x="22" y="0"/>
                      </a:ln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58" name="Freeform 20"/>
                <p:cNvSpPr/>
                <p:nvPr/>
              </p:nvSpPr>
              <p:spPr bwMode="auto">
                <a:xfrm>
                  <a:off x="1220036" y="304311"/>
                  <a:ext cx="90488" cy="147638"/>
                </a:xfrm>
                <a:custGeom>
                  <a:gdLst>
                    <a:gd fmla="*/ 20 w 24" name="T0"/>
                    <a:gd fmla="*/ 21 h 39" name="T1"/>
                    <a:gd fmla="*/ 22 w 24" name="T2"/>
                    <a:gd fmla="*/ 20 h 39" name="T3"/>
                    <a:gd fmla="*/ 0 w 24" name="T4"/>
                    <a:gd fmla="*/ 0 h 39" name="T5"/>
                    <a:gd fmla="*/ 0 w 24" name="T6"/>
                    <a:gd fmla="*/ 39 h 39" name="T7"/>
                    <a:gd fmla="*/ 24 w 24" name="T8"/>
                    <a:gd fmla="*/ 39 h 39" name="T9"/>
                    <a:gd fmla="*/ 20 w 24" name="T10"/>
                    <a:gd fmla="*/ 21 h 39" name="T11"/>
                  </a:gdLst>
                  <a:cxnLst>
                    <a:cxn ang="0">
                      <a:pos x="T0" y="T1"/>
                    </a:cxn>
                    <a:cxn ang="0">
                      <a:pos x="T2" y="T3"/>
                    </a:cxn>
                    <a:cxn ang="0">
                      <a:pos x="T4" y="T5"/>
                    </a:cxn>
                    <a:cxn ang="0">
                      <a:pos x="T6" y="T7"/>
                    </a:cxn>
                    <a:cxn ang="0">
                      <a:pos x="T8" y="T9"/>
                    </a:cxn>
                    <a:cxn ang="0">
                      <a:pos x="T10" y="T11"/>
                    </a:cxn>
                  </a:cxnLst>
                  <a:rect b="b" l="0" r="r" t="0"/>
                  <a:pathLst>
                    <a:path h="39" w="24">
                      <a:moveTo>
                        <a:pt x="20" y="21"/>
                      </a:moveTo>
                      <a:cubicBezTo>
                        <a:pt x="22" y="20"/>
                        <a:pt x="22" y="20"/>
                        <a:pt x="22" y="20"/>
                      </a:cubicBezTo>
                      <a:cubicBezTo>
                        <a:pt x="15" y="9"/>
                        <a:pt x="8" y="2"/>
                        <a:pt x="0" y="0"/>
                      </a:cubicBezTo>
                      <a:cubicBezTo>
                        <a:pt x="0" y="39"/>
                        <a:pt x="0" y="39"/>
                        <a:pt x="0" y="39"/>
                      </a:cubicBezTo>
                      <a:cubicBezTo>
                        <a:pt x="24" y="39"/>
                        <a:pt x="24" y="39"/>
                        <a:pt x="24" y="39"/>
                      </a:cubicBezTo>
                      <a:cubicBezTo>
                        <a:pt x="22" y="33"/>
                        <a:pt x="21" y="27"/>
                        <a:pt x="20" y="21"/>
                      </a:cubicBez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59" name="Freeform 21"/>
                <p:cNvSpPr/>
                <p:nvPr/>
              </p:nvSpPr>
              <p:spPr bwMode="auto">
                <a:xfrm>
                  <a:off x="1061286" y="429724"/>
                  <a:ext cx="11113" cy="22225"/>
                </a:xfrm>
                <a:custGeom>
                  <a:gdLst>
                    <a:gd fmla="*/ 0 w 3" name="T0"/>
                    <a:gd fmla="*/ 6 h 6" name="T1"/>
                    <a:gd fmla="*/ 2 w 3" name="T2"/>
                    <a:gd fmla="*/ 6 h 6" name="T3"/>
                    <a:gd fmla="*/ 3 w 3" name="T4"/>
                    <a:gd fmla="*/ 0 h 6" name="T5"/>
                    <a:gd fmla="*/ 0 w 3" name="T6"/>
                    <a:gd fmla="*/ 6 h 6" name="T7"/>
                  </a:gdLst>
                  <a:cxnLst>
                    <a:cxn ang="0">
                      <a:pos x="T0" y="T1"/>
                    </a:cxn>
                    <a:cxn ang="0">
                      <a:pos x="T2" y="T3"/>
                    </a:cxn>
                    <a:cxn ang="0">
                      <a:pos x="T4" y="T5"/>
                    </a:cxn>
                    <a:cxn ang="0">
                      <a:pos x="T6" y="T7"/>
                    </a:cxn>
                  </a:cxnLst>
                  <a:rect b="b" l="0" r="r" t="0"/>
                  <a:pathLst>
                    <a:path h="6" w="3">
                      <a:moveTo>
                        <a:pt x="0" y="6"/>
                      </a:moveTo>
                      <a:cubicBezTo>
                        <a:pt x="2" y="6"/>
                        <a:pt x="2" y="6"/>
                        <a:pt x="2" y="6"/>
                      </a:cubicBezTo>
                      <a:cubicBezTo>
                        <a:pt x="2" y="4"/>
                        <a:pt x="3" y="2"/>
                        <a:pt x="3" y="0"/>
                      </a:cubicBezTo>
                      <a:cubicBezTo>
                        <a:pt x="2" y="2"/>
                        <a:pt x="1" y="4"/>
                        <a:pt x="0" y="6"/>
                      </a:cubicBez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60" name="Freeform 22"/>
                <p:cNvSpPr/>
                <p:nvPr/>
              </p:nvSpPr>
              <p:spPr bwMode="auto">
                <a:xfrm>
                  <a:off x="996198" y="493224"/>
                  <a:ext cx="61913" cy="131763"/>
                </a:xfrm>
                <a:custGeom>
                  <a:gdLst>
                    <a:gd fmla="*/ 12 w 16" name="T0"/>
                    <a:gd fmla="*/ 0 h 35" name="T1"/>
                    <a:gd fmla="*/ 0 w 16" name="T2"/>
                    <a:gd fmla="*/ 35 h 35" name="T3"/>
                    <a:gd fmla="*/ 9 w 16" name="T4"/>
                    <a:gd fmla="*/ 35 h 35" name="T5"/>
                    <a:gd fmla="*/ 16 w 16" name="T6"/>
                    <a:gd fmla="*/ 0 h 35" name="T7"/>
                    <a:gd fmla="*/ 12 w 16" name="T8"/>
                    <a:gd fmla="*/ 0 h 35" name="T9"/>
                  </a:gdLst>
                  <a:cxnLst>
                    <a:cxn ang="0">
                      <a:pos x="T0" y="T1"/>
                    </a:cxn>
                    <a:cxn ang="0">
                      <a:pos x="T2" y="T3"/>
                    </a:cxn>
                    <a:cxn ang="0">
                      <a:pos x="T4" y="T5"/>
                    </a:cxn>
                    <a:cxn ang="0">
                      <a:pos x="T6" y="T7"/>
                    </a:cxn>
                    <a:cxn ang="0">
                      <a:pos x="T8" y="T9"/>
                    </a:cxn>
                  </a:cxnLst>
                  <a:rect b="b" l="0" r="r" t="0"/>
                  <a:pathLst>
                    <a:path h="35" w="16">
                      <a:moveTo>
                        <a:pt x="12" y="0"/>
                      </a:moveTo>
                      <a:cubicBezTo>
                        <a:pt x="8" y="11"/>
                        <a:pt x="4" y="23"/>
                        <a:pt x="0" y="35"/>
                      </a:cubicBezTo>
                      <a:cubicBezTo>
                        <a:pt x="9" y="35"/>
                        <a:pt x="9" y="35"/>
                        <a:pt x="9" y="35"/>
                      </a:cubicBezTo>
                      <a:cubicBezTo>
                        <a:pt x="12" y="24"/>
                        <a:pt x="14" y="12"/>
                        <a:pt x="16" y="0"/>
                      </a:cubicBezTo>
                      <a:lnTo>
                        <a:pt x="12" y="0"/>
                      </a:ln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61" name="Freeform 23"/>
                <p:cNvSpPr/>
                <p:nvPr/>
              </p:nvSpPr>
              <p:spPr bwMode="auto">
                <a:xfrm>
                  <a:off x="913648" y="836124"/>
                  <a:ext cx="82550" cy="161925"/>
                </a:xfrm>
                <a:custGeom>
                  <a:gdLst>
                    <a:gd fmla="*/ 8 w 22" name="T0"/>
                    <a:gd fmla="*/ 0 h 43" name="T1"/>
                    <a:gd fmla="*/ 0 w 22" name="T2"/>
                    <a:gd fmla="*/ 43 h 43" name="T3"/>
                    <a:gd fmla="*/ 16 w 22" name="T4"/>
                    <a:gd fmla="*/ 43 h 43" name="T5"/>
                    <a:gd fmla="*/ 22 w 22" name="T6"/>
                    <a:gd fmla="*/ 0 h 43" name="T7"/>
                    <a:gd fmla="*/ 8 w 22" name="T8"/>
                    <a:gd fmla="*/ 0 h 43" name="T9"/>
                  </a:gdLst>
                  <a:cxnLst>
                    <a:cxn ang="0">
                      <a:pos x="T0" y="T1"/>
                    </a:cxn>
                    <a:cxn ang="0">
                      <a:pos x="T2" y="T3"/>
                    </a:cxn>
                    <a:cxn ang="0">
                      <a:pos x="T4" y="T5"/>
                    </a:cxn>
                    <a:cxn ang="0">
                      <a:pos x="T6" y="T7"/>
                    </a:cxn>
                    <a:cxn ang="0">
                      <a:pos x="T8" y="T9"/>
                    </a:cxn>
                  </a:cxnLst>
                  <a:rect b="b" l="0" r="r" t="0"/>
                  <a:pathLst>
                    <a:path h="43" w="22">
                      <a:moveTo>
                        <a:pt x="8" y="0"/>
                      </a:moveTo>
                      <a:cubicBezTo>
                        <a:pt x="5" y="14"/>
                        <a:pt x="2" y="28"/>
                        <a:pt x="0" y="43"/>
                      </a:cubicBezTo>
                      <a:cubicBezTo>
                        <a:pt x="16" y="43"/>
                        <a:pt x="16" y="43"/>
                        <a:pt x="16" y="43"/>
                      </a:cubicBezTo>
                      <a:cubicBezTo>
                        <a:pt x="18" y="29"/>
                        <a:pt x="20" y="15"/>
                        <a:pt x="22" y="0"/>
                      </a:cubicBezTo>
                      <a:lnTo>
                        <a:pt x="8" y="0"/>
                      </a:ln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62" name="Freeform 24"/>
                <p:cNvSpPr/>
                <p:nvPr/>
              </p:nvSpPr>
              <p:spPr bwMode="auto">
                <a:xfrm>
                  <a:off x="1220036" y="1382225"/>
                  <a:ext cx="222250" cy="139700"/>
                </a:xfrm>
                <a:custGeom>
                  <a:gdLst>
                    <a:gd fmla="*/ 0 w 59" name="T0"/>
                    <a:gd fmla="*/ 37 h 37" name="T1"/>
                    <a:gd fmla="*/ 59 w 59" name="T2"/>
                    <a:gd fmla="*/ 37 h 37" name="T3"/>
                    <a:gd fmla="*/ 57 w 59" name="T4"/>
                    <a:gd fmla="*/ 0 h 37" name="T5"/>
                    <a:gd fmla="*/ 0 w 59" name="T6"/>
                    <a:gd fmla="*/ 0 h 37" name="T7"/>
                    <a:gd fmla="*/ 0 w 59" name="T8"/>
                    <a:gd fmla="*/ 37 h 37" name="T9"/>
                  </a:gdLst>
                  <a:cxnLst>
                    <a:cxn ang="0">
                      <a:pos x="T0" y="T1"/>
                    </a:cxn>
                    <a:cxn ang="0">
                      <a:pos x="T2" y="T3"/>
                    </a:cxn>
                    <a:cxn ang="0">
                      <a:pos x="T4" y="T5"/>
                    </a:cxn>
                    <a:cxn ang="0">
                      <a:pos x="T6" y="T7"/>
                    </a:cxn>
                    <a:cxn ang="0">
                      <a:pos x="T8" y="T9"/>
                    </a:cxn>
                  </a:cxnLst>
                  <a:rect b="b" l="0" r="r" t="0"/>
                  <a:pathLst>
                    <a:path h="37" w="59">
                      <a:moveTo>
                        <a:pt x="0" y="37"/>
                      </a:moveTo>
                      <a:cubicBezTo>
                        <a:pt x="59" y="37"/>
                        <a:pt x="59" y="37"/>
                        <a:pt x="59" y="37"/>
                      </a:cubicBezTo>
                      <a:cubicBezTo>
                        <a:pt x="58" y="25"/>
                        <a:pt x="58" y="13"/>
                        <a:pt x="57" y="0"/>
                      </a:cubicBezTo>
                      <a:cubicBezTo>
                        <a:pt x="0" y="0"/>
                        <a:pt x="0" y="0"/>
                        <a:pt x="0" y="0"/>
                      </a:cubicBezTo>
                      <a:lnTo>
                        <a:pt x="0" y="37"/>
                      </a:ln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63" name="Freeform 25"/>
                <p:cNvSpPr/>
                <p:nvPr/>
              </p:nvSpPr>
              <p:spPr bwMode="auto">
                <a:xfrm>
                  <a:off x="1012073" y="836124"/>
                  <a:ext cx="173038" cy="161925"/>
                </a:xfrm>
                <a:custGeom>
                  <a:gdLst>
                    <a:gd fmla="*/ 46 w 46" name="T0"/>
                    <a:gd fmla="*/ 0 h 43" name="T1"/>
                    <a:gd fmla="*/ 6 w 46" name="T2"/>
                    <a:gd fmla="*/ 0 h 43" name="T3"/>
                    <a:gd fmla="*/ 0 w 46" name="T4"/>
                    <a:gd fmla="*/ 43 h 43" name="T5"/>
                    <a:gd fmla="*/ 46 w 46" name="T6"/>
                    <a:gd fmla="*/ 43 h 43" name="T7"/>
                    <a:gd fmla="*/ 46 w 46" name="T8"/>
                    <a:gd fmla="*/ 0 h 43" name="T9"/>
                  </a:gdLst>
                  <a:cxnLst>
                    <a:cxn ang="0">
                      <a:pos x="T0" y="T1"/>
                    </a:cxn>
                    <a:cxn ang="0">
                      <a:pos x="T2" y="T3"/>
                    </a:cxn>
                    <a:cxn ang="0">
                      <a:pos x="T4" y="T5"/>
                    </a:cxn>
                    <a:cxn ang="0">
                      <a:pos x="T6" y="T7"/>
                    </a:cxn>
                    <a:cxn ang="0">
                      <a:pos x="T8" y="T9"/>
                    </a:cxn>
                  </a:cxnLst>
                  <a:rect b="b" l="0" r="r" t="0"/>
                  <a:pathLst>
                    <a:path h="43" w="46">
                      <a:moveTo>
                        <a:pt x="46" y="0"/>
                      </a:moveTo>
                      <a:cubicBezTo>
                        <a:pt x="6" y="0"/>
                        <a:pt x="6" y="0"/>
                        <a:pt x="6" y="0"/>
                      </a:cubicBezTo>
                      <a:cubicBezTo>
                        <a:pt x="4" y="15"/>
                        <a:pt x="2" y="29"/>
                        <a:pt x="0" y="43"/>
                      </a:cubicBezTo>
                      <a:cubicBezTo>
                        <a:pt x="46" y="43"/>
                        <a:pt x="46" y="43"/>
                        <a:pt x="46" y="43"/>
                      </a:cubicBezTo>
                      <a:lnTo>
                        <a:pt x="46" y="0"/>
                      </a:ln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64" name="Freeform 26"/>
                <p:cNvSpPr/>
                <p:nvPr/>
              </p:nvSpPr>
              <p:spPr bwMode="auto">
                <a:xfrm>
                  <a:off x="1069223" y="493224"/>
                  <a:ext cx="115888" cy="131763"/>
                </a:xfrm>
                <a:custGeom>
                  <a:gdLst>
                    <a:gd fmla="*/ 31 w 31" name="T0"/>
                    <a:gd fmla="*/ 0 h 35" name="T1"/>
                    <a:gd fmla="*/ 7 w 31" name="T2"/>
                    <a:gd fmla="*/ 0 h 35" name="T3"/>
                    <a:gd fmla="*/ 0 w 31" name="T4"/>
                    <a:gd fmla="*/ 35 h 35" name="T5"/>
                    <a:gd fmla="*/ 31 w 31" name="T6"/>
                    <a:gd fmla="*/ 35 h 35" name="T7"/>
                    <a:gd fmla="*/ 31 w 31" name="T8"/>
                    <a:gd fmla="*/ 0 h 35" name="T9"/>
                  </a:gdLst>
                  <a:cxnLst>
                    <a:cxn ang="0">
                      <a:pos x="T0" y="T1"/>
                    </a:cxn>
                    <a:cxn ang="0">
                      <a:pos x="T2" y="T3"/>
                    </a:cxn>
                    <a:cxn ang="0">
                      <a:pos x="T4" y="T5"/>
                    </a:cxn>
                    <a:cxn ang="0">
                      <a:pos x="T6" y="T7"/>
                    </a:cxn>
                    <a:cxn ang="0">
                      <a:pos x="T8" y="T9"/>
                    </a:cxn>
                  </a:cxnLst>
                  <a:rect b="b" l="0" r="r" t="0"/>
                  <a:pathLst>
                    <a:path h="35" w="31">
                      <a:moveTo>
                        <a:pt x="31" y="0"/>
                      </a:moveTo>
                      <a:cubicBezTo>
                        <a:pt x="7" y="0"/>
                        <a:pt x="7" y="0"/>
                        <a:pt x="7" y="0"/>
                      </a:cubicBezTo>
                      <a:cubicBezTo>
                        <a:pt x="5" y="12"/>
                        <a:pt x="2" y="24"/>
                        <a:pt x="0" y="35"/>
                      </a:cubicBezTo>
                      <a:cubicBezTo>
                        <a:pt x="31" y="35"/>
                        <a:pt x="31" y="35"/>
                        <a:pt x="31" y="35"/>
                      </a:cubicBezTo>
                      <a:cubicBezTo>
                        <a:pt x="31" y="0"/>
                        <a:pt x="31" y="0"/>
                        <a:pt x="31"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65" name="Freeform 27"/>
                <p:cNvSpPr/>
                <p:nvPr/>
              </p:nvSpPr>
              <p:spPr bwMode="auto">
                <a:xfrm>
                  <a:off x="993023" y="1039324"/>
                  <a:ext cx="192088" cy="139700"/>
                </a:xfrm>
                <a:custGeom>
                  <a:gdLst>
                    <a:gd fmla="*/ 51 w 51" name="T0"/>
                    <a:gd fmla="*/ 0 h 37" name="T1"/>
                    <a:gd fmla="*/ 4 w 51" name="T2"/>
                    <a:gd fmla="*/ 0 h 37" name="T3"/>
                    <a:gd fmla="*/ 0 w 51" name="T4"/>
                    <a:gd fmla="*/ 37 h 37" name="T5"/>
                    <a:gd fmla="*/ 51 w 51" name="T6"/>
                    <a:gd fmla="*/ 37 h 37" name="T7"/>
                    <a:gd fmla="*/ 51 w 51" name="T8"/>
                    <a:gd fmla="*/ 0 h 37" name="T9"/>
                  </a:gdLst>
                  <a:cxnLst>
                    <a:cxn ang="0">
                      <a:pos x="T0" y="T1"/>
                    </a:cxn>
                    <a:cxn ang="0">
                      <a:pos x="T2" y="T3"/>
                    </a:cxn>
                    <a:cxn ang="0">
                      <a:pos x="T4" y="T5"/>
                    </a:cxn>
                    <a:cxn ang="0">
                      <a:pos x="T6" y="T7"/>
                    </a:cxn>
                    <a:cxn ang="0">
                      <a:pos x="T8" y="T9"/>
                    </a:cxn>
                  </a:cxnLst>
                  <a:rect b="b" l="0" r="r" t="0"/>
                  <a:pathLst>
                    <a:path h="37" w="51">
                      <a:moveTo>
                        <a:pt x="51" y="0"/>
                      </a:moveTo>
                      <a:cubicBezTo>
                        <a:pt x="4" y="0"/>
                        <a:pt x="4" y="0"/>
                        <a:pt x="4" y="0"/>
                      </a:cubicBezTo>
                      <a:cubicBezTo>
                        <a:pt x="2" y="13"/>
                        <a:pt x="1" y="25"/>
                        <a:pt x="0" y="37"/>
                      </a:cubicBezTo>
                      <a:cubicBezTo>
                        <a:pt x="51" y="37"/>
                        <a:pt x="51" y="37"/>
                        <a:pt x="51" y="37"/>
                      </a:cubicBezTo>
                      <a:lnTo>
                        <a:pt x="51" y="0"/>
                      </a:ln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66" name="Freeform 28"/>
                <p:cNvSpPr/>
                <p:nvPr/>
              </p:nvSpPr>
              <p:spPr bwMode="auto">
                <a:xfrm>
                  <a:off x="1220036" y="836124"/>
                  <a:ext cx="180975" cy="161925"/>
                </a:xfrm>
                <a:custGeom>
                  <a:gdLst>
                    <a:gd fmla="*/ 0 w 48" name="T0"/>
                    <a:gd fmla="*/ 43 h 43" name="T1"/>
                    <a:gd fmla="*/ 48 w 48" name="T2"/>
                    <a:gd fmla="*/ 43 h 43" name="T3"/>
                    <a:gd fmla="*/ 43 w 48" name="T4"/>
                    <a:gd fmla="*/ 0 h 43" name="T5"/>
                    <a:gd fmla="*/ 0 w 48" name="T6"/>
                    <a:gd fmla="*/ 0 h 43" name="T7"/>
                    <a:gd fmla="*/ 0 w 48" name="T8"/>
                    <a:gd fmla="*/ 43 h 43" name="T9"/>
                  </a:gdLst>
                  <a:cxnLst>
                    <a:cxn ang="0">
                      <a:pos x="T0" y="T1"/>
                    </a:cxn>
                    <a:cxn ang="0">
                      <a:pos x="T2" y="T3"/>
                    </a:cxn>
                    <a:cxn ang="0">
                      <a:pos x="T4" y="T5"/>
                    </a:cxn>
                    <a:cxn ang="0">
                      <a:pos x="T6" y="T7"/>
                    </a:cxn>
                    <a:cxn ang="0">
                      <a:pos x="T8" y="T9"/>
                    </a:cxn>
                  </a:cxnLst>
                  <a:rect b="b" l="0" r="r" t="0"/>
                  <a:pathLst>
                    <a:path h="43" w="48">
                      <a:moveTo>
                        <a:pt x="0" y="43"/>
                      </a:moveTo>
                      <a:cubicBezTo>
                        <a:pt x="48" y="43"/>
                        <a:pt x="48" y="43"/>
                        <a:pt x="48" y="43"/>
                      </a:cubicBezTo>
                      <a:cubicBezTo>
                        <a:pt x="47" y="29"/>
                        <a:pt x="45" y="15"/>
                        <a:pt x="43" y="0"/>
                      </a:cubicBezTo>
                      <a:cubicBezTo>
                        <a:pt x="0" y="0"/>
                        <a:pt x="0" y="0"/>
                        <a:pt x="0" y="0"/>
                      </a:cubicBezTo>
                      <a:lnTo>
                        <a:pt x="0" y="43"/>
                      </a:ln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67" name="Freeform 29"/>
                <p:cNvSpPr/>
                <p:nvPr/>
              </p:nvSpPr>
              <p:spPr bwMode="auto">
                <a:xfrm>
                  <a:off x="1220036" y="493224"/>
                  <a:ext cx="123825" cy="131763"/>
                </a:xfrm>
                <a:custGeom>
                  <a:gdLst>
                    <a:gd fmla="*/ 33 w 33" name="T0"/>
                    <a:gd fmla="*/ 35 h 35" name="T1"/>
                    <a:gd fmla="*/ 26 w 33" name="T2"/>
                    <a:gd fmla="*/ 0 h 35" name="T3"/>
                    <a:gd fmla="*/ 0 w 33" name="T4"/>
                    <a:gd fmla="*/ 0 h 35" name="T5"/>
                    <a:gd fmla="*/ 0 w 33" name="T6"/>
                    <a:gd fmla="*/ 35 h 35" name="T7"/>
                    <a:gd fmla="*/ 33 w 33" name="T8"/>
                    <a:gd fmla="*/ 35 h 35" name="T9"/>
                  </a:gdLst>
                  <a:cxnLst>
                    <a:cxn ang="0">
                      <a:pos x="T0" y="T1"/>
                    </a:cxn>
                    <a:cxn ang="0">
                      <a:pos x="T2" y="T3"/>
                    </a:cxn>
                    <a:cxn ang="0">
                      <a:pos x="T4" y="T5"/>
                    </a:cxn>
                    <a:cxn ang="0">
                      <a:pos x="T6" y="T7"/>
                    </a:cxn>
                    <a:cxn ang="0">
                      <a:pos x="T8" y="T9"/>
                    </a:cxn>
                  </a:cxnLst>
                  <a:rect b="b" l="0" r="r" t="0"/>
                  <a:pathLst>
                    <a:path h="35" w="33">
                      <a:moveTo>
                        <a:pt x="33" y="35"/>
                      </a:moveTo>
                      <a:cubicBezTo>
                        <a:pt x="31" y="24"/>
                        <a:pt x="29" y="12"/>
                        <a:pt x="26" y="0"/>
                      </a:cubicBezTo>
                      <a:cubicBezTo>
                        <a:pt x="0" y="0"/>
                        <a:pt x="0" y="0"/>
                        <a:pt x="0" y="0"/>
                      </a:cubicBezTo>
                      <a:cubicBezTo>
                        <a:pt x="0" y="35"/>
                        <a:pt x="0" y="35"/>
                        <a:pt x="0" y="35"/>
                      </a:cubicBezTo>
                      <a:lnTo>
                        <a:pt x="33" y="35"/>
                      </a:ln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68" name="Freeform 30"/>
                <p:cNvSpPr/>
                <p:nvPr/>
              </p:nvSpPr>
              <p:spPr bwMode="auto">
                <a:xfrm>
                  <a:off x="1220036" y="669436"/>
                  <a:ext cx="153988" cy="125413"/>
                </a:xfrm>
                <a:custGeom>
                  <a:gdLst>
                    <a:gd fmla="*/ 0 w 41" name="T0"/>
                    <a:gd fmla="*/ 33 h 33" name="T1"/>
                    <a:gd fmla="*/ 41 w 41" name="T2"/>
                    <a:gd fmla="*/ 33 h 33" name="T3"/>
                    <a:gd fmla="*/ 35 w 41" name="T4"/>
                    <a:gd fmla="*/ 0 h 33" name="T5"/>
                    <a:gd fmla="*/ 0 w 41" name="T6"/>
                    <a:gd fmla="*/ 0 h 33" name="T7"/>
                    <a:gd fmla="*/ 0 w 41" name="T8"/>
                    <a:gd fmla="*/ 33 h 33" name="T9"/>
                  </a:gdLst>
                  <a:cxnLst>
                    <a:cxn ang="0">
                      <a:pos x="T0" y="T1"/>
                    </a:cxn>
                    <a:cxn ang="0">
                      <a:pos x="T2" y="T3"/>
                    </a:cxn>
                    <a:cxn ang="0">
                      <a:pos x="T4" y="T5"/>
                    </a:cxn>
                    <a:cxn ang="0">
                      <a:pos x="T6" y="T7"/>
                    </a:cxn>
                    <a:cxn ang="0">
                      <a:pos x="T8" y="T9"/>
                    </a:cxn>
                  </a:cxnLst>
                  <a:rect b="b" l="0" r="r" t="0"/>
                  <a:pathLst>
                    <a:path h="33" w="41">
                      <a:moveTo>
                        <a:pt x="0" y="33"/>
                      </a:moveTo>
                      <a:cubicBezTo>
                        <a:pt x="41" y="33"/>
                        <a:pt x="41" y="33"/>
                        <a:pt x="41" y="33"/>
                      </a:cubicBezTo>
                      <a:cubicBezTo>
                        <a:pt x="39" y="22"/>
                        <a:pt x="37" y="11"/>
                        <a:pt x="35" y="0"/>
                      </a:cubicBezTo>
                      <a:cubicBezTo>
                        <a:pt x="0" y="0"/>
                        <a:pt x="0" y="0"/>
                        <a:pt x="0" y="0"/>
                      </a:cubicBezTo>
                      <a:lnTo>
                        <a:pt x="0" y="33"/>
                      </a:ln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69" name="Freeform 31"/>
                <p:cNvSpPr/>
                <p:nvPr/>
              </p:nvSpPr>
              <p:spPr bwMode="auto">
                <a:xfrm>
                  <a:off x="1042236" y="669436"/>
                  <a:ext cx="142875" cy="125413"/>
                </a:xfrm>
                <a:custGeom>
                  <a:gdLst>
                    <a:gd fmla="*/ 38 w 38" name="T0"/>
                    <a:gd fmla="*/ 0 h 33" name="T1"/>
                    <a:gd fmla="*/ 5 w 38" name="T2"/>
                    <a:gd fmla="*/ 0 h 33" name="T3"/>
                    <a:gd fmla="*/ 0 w 38" name="T4"/>
                    <a:gd fmla="*/ 33 h 33" name="T5"/>
                    <a:gd fmla="*/ 38 w 38" name="T6"/>
                    <a:gd fmla="*/ 33 h 33" name="T7"/>
                    <a:gd fmla="*/ 38 w 38" name="T8"/>
                    <a:gd fmla="*/ 0 h 33" name="T9"/>
                  </a:gdLst>
                  <a:cxnLst>
                    <a:cxn ang="0">
                      <a:pos x="T0" y="T1"/>
                    </a:cxn>
                    <a:cxn ang="0">
                      <a:pos x="T2" y="T3"/>
                    </a:cxn>
                    <a:cxn ang="0">
                      <a:pos x="T4" y="T5"/>
                    </a:cxn>
                    <a:cxn ang="0">
                      <a:pos x="T6" y="T7"/>
                    </a:cxn>
                    <a:cxn ang="0">
                      <a:pos x="T8" y="T9"/>
                    </a:cxn>
                  </a:cxnLst>
                  <a:rect b="b" l="0" r="r" t="0"/>
                  <a:pathLst>
                    <a:path h="33" w="38">
                      <a:moveTo>
                        <a:pt x="38" y="0"/>
                      </a:moveTo>
                      <a:cubicBezTo>
                        <a:pt x="5" y="0"/>
                        <a:pt x="5" y="0"/>
                        <a:pt x="5" y="0"/>
                      </a:cubicBezTo>
                      <a:cubicBezTo>
                        <a:pt x="3" y="11"/>
                        <a:pt x="1" y="22"/>
                        <a:pt x="0" y="33"/>
                      </a:cubicBezTo>
                      <a:cubicBezTo>
                        <a:pt x="38" y="33"/>
                        <a:pt x="38" y="33"/>
                        <a:pt x="38" y="33"/>
                      </a:cubicBezTo>
                      <a:lnTo>
                        <a:pt x="38" y="0"/>
                      </a:ln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70" name="Freeform 32"/>
                <p:cNvSpPr/>
                <p:nvPr/>
              </p:nvSpPr>
              <p:spPr bwMode="auto">
                <a:xfrm>
                  <a:off x="970798" y="1563200"/>
                  <a:ext cx="214313" cy="146050"/>
                </a:xfrm>
                <a:custGeom>
                  <a:gdLst>
                    <a:gd fmla="*/ 57 w 57" name="T0"/>
                    <a:gd fmla="*/ 0 h 39" name="T1"/>
                    <a:gd fmla="*/ 0 w 57" name="T2"/>
                    <a:gd fmla="*/ 0 h 39" name="T3"/>
                    <a:gd fmla="*/ 0 w 57" name="T4"/>
                    <a:gd fmla="*/ 39 h 39" name="T5"/>
                    <a:gd fmla="*/ 57 w 57" name="T6"/>
                    <a:gd fmla="*/ 39 h 39" name="T7"/>
                    <a:gd fmla="*/ 57 w 57" name="T8"/>
                    <a:gd fmla="*/ 0 h 39" name="T9"/>
                  </a:gdLst>
                  <a:cxnLst>
                    <a:cxn ang="0">
                      <a:pos x="T0" y="T1"/>
                    </a:cxn>
                    <a:cxn ang="0">
                      <a:pos x="T2" y="T3"/>
                    </a:cxn>
                    <a:cxn ang="0">
                      <a:pos x="T4" y="T5"/>
                    </a:cxn>
                    <a:cxn ang="0">
                      <a:pos x="T6" y="T7"/>
                    </a:cxn>
                    <a:cxn ang="0">
                      <a:pos x="T8" y="T9"/>
                    </a:cxn>
                  </a:cxnLst>
                  <a:rect b="b" l="0" r="r" t="0"/>
                  <a:pathLst>
                    <a:path h="39" w="57">
                      <a:moveTo>
                        <a:pt x="57" y="0"/>
                      </a:moveTo>
                      <a:cubicBezTo>
                        <a:pt x="0" y="0"/>
                        <a:pt x="0" y="0"/>
                        <a:pt x="0" y="0"/>
                      </a:cubicBezTo>
                      <a:cubicBezTo>
                        <a:pt x="0" y="14"/>
                        <a:pt x="0" y="27"/>
                        <a:pt x="0" y="39"/>
                      </a:cubicBezTo>
                      <a:cubicBezTo>
                        <a:pt x="57" y="39"/>
                        <a:pt x="57" y="39"/>
                        <a:pt x="57" y="39"/>
                      </a:cubicBezTo>
                      <a:lnTo>
                        <a:pt x="57" y="0"/>
                      </a:ln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71" name="Freeform 33"/>
                <p:cNvSpPr/>
                <p:nvPr/>
              </p:nvSpPr>
              <p:spPr bwMode="auto">
                <a:xfrm>
                  <a:off x="981910" y="1220299"/>
                  <a:ext cx="203200" cy="120650"/>
                </a:xfrm>
                <a:custGeom>
                  <a:gdLst>
                    <a:gd fmla="*/ 54 w 54" name="T0"/>
                    <a:gd fmla="*/ 0 h 32" name="T1"/>
                    <a:gd fmla="*/ 2 w 54" name="T2"/>
                    <a:gd fmla="*/ 0 h 32" name="T3"/>
                    <a:gd fmla="*/ 0 w 54" name="T4"/>
                    <a:gd fmla="*/ 32 h 32" name="T5"/>
                    <a:gd fmla="*/ 54 w 54" name="T6"/>
                    <a:gd fmla="*/ 32 h 32" name="T7"/>
                    <a:gd fmla="*/ 54 w 54" name="T8"/>
                    <a:gd fmla="*/ 0 h 32" name="T9"/>
                  </a:gdLst>
                  <a:cxnLst>
                    <a:cxn ang="0">
                      <a:pos x="T0" y="T1"/>
                    </a:cxn>
                    <a:cxn ang="0">
                      <a:pos x="T2" y="T3"/>
                    </a:cxn>
                    <a:cxn ang="0">
                      <a:pos x="T4" y="T5"/>
                    </a:cxn>
                    <a:cxn ang="0">
                      <a:pos x="T6" y="T7"/>
                    </a:cxn>
                    <a:cxn ang="0">
                      <a:pos x="T8" y="T9"/>
                    </a:cxn>
                  </a:cxnLst>
                  <a:rect b="b" l="0" r="r" t="0"/>
                  <a:pathLst>
                    <a:path h="32" w="54">
                      <a:moveTo>
                        <a:pt x="54" y="0"/>
                      </a:moveTo>
                      <a:cubicBezTo>
                        <a:pt x="2" y="0"/>
                        <a:pt x="2" y="0"/>
                        <a:pt x="2" y="0"/>
                      </a:cubicBezTo>
                      <a:cubicBezTo>
                        <a:pt x="1" y="11"/>
                        <a:pt x="0" y="21"/>
                        <a:pt x="0" y="32"/>
                      </a:cubicBezTo>
                      <a:cubicBezTo>
                        <a:pt x="54" y="32"/>
                        <a:pt x="54" y="32"/>
                        <a:pt x="54" y="32"/>
                      </a:cubicBezTo>
                      <a:cubicBezTo>
                        <a:pt x="54" y="0"/>
                        <a:pt x="54" y="0"/>
                        <a:pt x="54"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72" name="Freeform 34"/>
                <p:cNvSpPr/>
                <p:nvPr/>
              </p:nvSpPr>
              <p:spPr bwMode="auto">
                <a:xfrm>
                  <a:off x="973973" y="1382225"/>
                  <a:ext cx="211138" cy="139700"/>
                </a:xfrm>
                <a:custGeom>
                  <a:gdLst>
                    <a:gd fmla="*/ 56 w 56" name="T0"/>
                    <a:gd fmla="*/ 0 h 37" name="T1"/>
                    <a:gd fmla="*/ 1 w 56" name="T2"/>
                    <a:gd fmla="*/ 0 h 37" name="T3"/>
                    <a:gd fmla="*/ 0 w 56" name="T4"/>
                    <a:gd fmla="*/ 37 h 37" name="T5"/>
                    <a:gd fmla="*/ 56 w 56" name="T6"/>
                    <a:gd fmla="*/ 37 h 37" name="T7"/>
                    <a:gd fmla="*/ 56 w 56" name="T8"/>
                    <a:gd fmla="*/ 0 h 37" name="T9"/>
                  </a:gdLst>
                  <a:cxnLst>
                    <a:cxn ang="0">
                      <a:pos x="T0" y="T1"/>
                    </a:cxn>
                    <a:cxn ang="0">
                      <a:pos x="T2" y="T3"/>
                    </a:cxn>
                    <a:cxn ang="0">
                      <a:pos x="T4" y="T5"/>
                    </a:cxn>
                    <a:cxn ang="0">
                      <a:pos x="T6" y="T7"/>
                    </a:cxn>
                    <a:cxn ang="0">
                      <a:pos x="T8" y="T9"/>
                    </a:cxn>
                  </a:cxnLst>
                  <a:rect b="b" l="0" r="r" t="0"/>
                  <a:pathLst>
                    <a:path h="37" w="56">
                      <a:moveTo>
                        <a:pt x="56" y="0"/>
                      </a:moveTo>
                      <a:cubicBezTo>
                        <a:pt x="1" y="0"/>
                        <a:pt x="1" y="0"/>
                        <a:pt x="1" y="0"/>
                      </a:cubicBezTo>
                      <a:cubicBezTo>
                        <a:pt x="0" y="13"/>
                        <a:pt x="0" y="25"/>
                        <a:pt x="0" y="37"/>
                      </a:cubicBezTo>
                      <a:cubicBezTo>
                        <a:pt x="56" y="37"/>
                        <a:pt x="56" y="37"/>
                        <a:pt x="56" y="37"/>
                      </a:cubicBezTo>
                      <a:cubicBezTo>
                        <a:pt x="56" y="0"/>
                        <a:pt x="56" y="0"/>
                        <a:pt x="56"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73" name="Freeform 35"/>
                <p:cNvSpPr/>
                <p:nvPr/>
              </p:nvSpPr>
              <p:spPr bwMode="auto">
                <a:xfrm>
                  <a:off x="853323" y="1382225"/>
                  <a:ext cx="90488" cy="139700"/>
                </a:xfrm>
                <a:custGeom>
                  <a:gdLst>
                    <a:gd fmla="*/ 2 w 24" name="T0"/>
                    <a:gd fmla="*/ 0 h 37" name="T1"/>
                    <a:gd fmla="*/ 0 w 24" name="T2"/>
                    <a:gd fmla="*/ 37 h 37" name="T3"/>
                    <a:gd fmla="*/ 22 w 24" name="T4"/>
                    <a:gd fmla="*/ 37 h 37" name="T5"/>
                    <a:gd fmla="*/ 24 w 24" name="T6"/>
                    <a:gd fmla="*/ 0 h 37" name="T7"/>
                    <a:gd fmla="*/ 2 w 24" name="T8"/>
                    <a:gd fmla="*/ 0 h 37" name="T9"/>
                  </a:gdLst>
                  <a:cxnLst>
                    <a:cxn ang="0">
                      <a:pos x="T0" y="T1"/>
                    </a:cxn>
                    <a:cxn ang="0">
                      <a:pos x="T2" y="T3"/>
                    </a:cxn>
                    <a:cxn ang="0">
                      <a:pos x="T4" y="T5"/>
                    </a:cxn>
                    <a:cxn ang="0">
                      <a:pos x="T6" y="T7"/>
                    </a:cxn>
                    <a:cxn ang="0">
                      <a:pos x="T8" y="T9"/>
                    </a:cxn>
                  </a:cxnLst>
                  <a:rect b="b" l="0" r="r" t="0"/>
                  <a:pathLst>
                    <a:path h="37" w="24">
                      <a:moveTo>
                        <a:pt x="2" y="0"/>
                      </a:moveTo>
                      <a:cubicBezTo>
                        <a:pt x="1" y="13"/>
                        <a:pt x="1" y="25"/>
                        <a:pt x="0" y="37"/>
                      </a:cubicBezTo>
                      <a:cubicBezTo>
                        <a:pt x="22" y="37"/>
                        <a:pt x="22" y="37"/>
                        <a:pt x="22" y="37"/>
                      </a:cubicBezTo>
                      <a:cubicBezTo>
                        <a:pt x="22" y="25"/>
                        <a:pt x="23" y="13"/>
                        <a:pt x="24" y="0"/>
                      </a:cubicBezTo>
                      <a:lnTo>
                        <a:pt x="2" y="0"/>
                      </a:ln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74" name="Freeform 36"/>
                <p:cNvSpPr/>
                <p:nvPr/>
              </p:nvSpPr>
              <p:spPr bwMode="auto">
                <a:xfrm>
                  <a:off x="1472449" y="1382225"/>
                  <a:ext cx="79375" cy="139700"/>
                </a:xfrm>
                <a:custGeom>
                  <a:gdLst>
                    <a:gd fmla="*/ 21 w 21" name="T0"/>
                    <a:gd fmla="*/ 37 h 37" name="T1"/>
                    <a:gd fmla="*/ 18 w 21" name="T2"/>
                    <a:gd fmla="*/ 0 h 37" name="T3"/>
                    <a:gd fmla="*/ 0 w 21" name="T4"/>
                    <a:gd fmla="*/ 0 h 37" name="T5"/>
                    <a:gd fmla="*/ 1 w 21" name="T6"/>
                    <a:gd fmla="*/ 37 h 37" name="T7"/>
                    <a:gd fmla="*/ 21 w 21" name="T8"/>
                    <a:gd fmla="*/ 37 h 37" name="T9"/>
                  </a:gdLst>
                  <a:cxnLst>
                    <a:cxn ang="0">
                      <a:pos x="T0" y="T1"/>
                    </a:cxn>
                    <a:cxn ang="0">
                      <a:pos x="T2" y="T3"/>
                    </a:cxn>
                    <a:cxn ang="0">
                      <a:pos x="T4" y="T5"/>
                    </a:cxn>
                    <a:cxn ang="0">
                      <a:pos x="T6" y="T7"/>
                    </a:cxn>
                    <a:cxn ang="0">
                      <a:pos x="T8" y="T9"/>
                    </a:cxn>
                  </a:cxnLst>
                  <a:rect b="b" l="0" r="r" t="0"/>
                  <a:pathLst>
                    <a:path h="37" w="21">
                      <a:moveTo>
                        <a:pt x="21" y="37"/>
                      </a:moveTo>
                      <a:cubicBezTo>
                        <a:pt x="20" y="25"/>
                        <a:pt x="19" y="13"/>
                        <a:pt x="18" y="0"/>
                      </a:cubicBezTo>
                      <a:cubicBezTo>
                        <a:pt x="0" y="0"/>
                        <a:pt x="0" y="0"/>
                        <a:pt x="0" y="0"/>
                      </a:cubicBezTo>
                      <a:cubicBezTo>
                        <a:pt x="0" y="13"/>
                        <a:pt x="1" y="25"/>
                        <a:pt x="1" y="37"/>
                      </a:cubicBezTo>
                      <a:lnTo>
                        <a:pt x="21" y="37"/>
                      </a:ln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75" name="Freeform 37"/>
                <p:cNvSpPr/>
                <p:nvPr/>
              </p:nvSpPr>
              <p:spPr bwMode="auto">
                <a:xfrm>
                  <a:off x="1461336" y="1220299"/>
                  <a:ext cx="76200" cy="120650"/>
                </a:xfrm>
                <a:custGeom>
                  <a:gdLst>
                    <a:gd fmla="*/ 20 w 20" name="T0"/>
                    <a:gd fmla="*/ 32 h 32" name="T1"/>
                    <a:gd fmla="*/ 17 w 20" name="T2"/>
                    <a:gd fmla="*/ 0 h 32" name="T3"/>
                    <a:gd fmla="*/ 0 w 20" name="T4"/>
                    <a:gd fmla="*/ 0 h 32" name="T5"/>
                    <a:gd fmla="*/ 2 w 20" name="T6"/>
                    <a:gd fmla="*/ 32 h 32" name="T7"/>
                    <a:gd fmla="*/ 20 w 20" name="T8"/>
                    <a:gd fmla="*/ 32 h 32" name="T9"/>
                  </a:gdLst>
                  <a:cxnLst>
                    <a:cxn ang="0">
                      <a:pos x="T0" y="T1"/>
                    </a:cxn>
                    <a:cxn ang="0">
                      <a:pos x="T2" y="T3"/>
                    </a:cxn>
                    <a:cxn ang="0">
                      <a:pos x="T4" y="T5"/>
                    </a:cxn>
                    <a:cxn ang="0">
                      <a:pos x="T6" y="T7"/>
                    </a:cxn>
                    <a:cxn ang="0">
                      <a:pos x="T8" y="T9"/>
                    </a:cxn>
                  </a:cxnLst>
                  <a:rect b="b" l="0" r="r" t="0"/>
                  <a:pathLst>
                    <a:path h="32" w="20">
                      <a:moveTo>
                        <a:pt x="20" y="32"/>
                      </a:moveTo>
                      <a:cubicBezTo>
                        <a:pt x="19" y="21"/>
                        <a:pt x="18" y="11"/>
                        <a:pt x="17" y="0"/>
                      </a:cubicBezTo>
                      <a:cubicBezTo>
                        <a:pt x="0" y="0"/>
                        <a:pt x="0" y="0"/>
                        <a:pt x="0" y="0"/>
                      </a:cubicBezTo>
                      <a:cubicBezTo>
                        <a:pt x="1" y="11"/>
                        <a:pt x="1" y="21"/>
                        <a:pt x="2" y="32"/>
                      </a:cubicBezTo>
                      <a:lnTo>
                        <a:pt x="20" y="32"/>
                      </a:ln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76" name="Freeform 38"/>
                <p:cNvSpPr/>
                <p:nvPr/>
              </p:nvSpPr>
              <p:spPr bwMode="auto">
                <a:xfrm>
                  <a:off x="1058111" y="451949"/>
                  <a:ext cx="47625" cy="41275"/>
                </a:xfrm>
                <a:custGeom>
                  <a:gdLst>
                    <a:gd fmla="*/ 13 w 13" name="T0"/>
                    <a:gd fmla="*/ 0 h 11" name="T1"/>
                    <a:gd fmla="*/ 3 w 13" name="T2"/>
                    <a:gd fmla="*/ 0 h 11" name="T3"/>
                    <a:gd fmla="*/ 0 w 13" name="T4"/>
                    <a:gd fmla="*/ 11 h 11" name="T5"/>
                    <a:gd fmla="*/ 10 w 13" name="T6"/>
                    <a:gd fmla="*/ 11 h 11" name="T7"/>
                    <a:gd fmla="*/ 13 w 13" name="T8"/>
                    <a:gd fmla="*/ 0 h 11" name="T9"/>
                  </a:gdLst>
                  <a:cxnLst>
                    <a:cxn ang="0">
                      <a:pos x="T0" y="T1"/>
                    </a:cxn>
                    <a:cxn ang="0">
                      <a:pos x="T2" y="T3"/>
                    </a:cxn>
                    <a:cxn ang="0">
                      <a:pos x="T4" y="T5"/>
                    </a:cxn>
                    <a:cxn ang="0">
                      <a:pos x="T6" y="T7"/>
                    </a:cxn>
                    <a:cxn ang="0">
                      <a:pos x="T8" y="T9"/>
                    </a:cxn>
                  </a:cxnLst>
                  <a:rect b="b" l="0" r="r" t="0"/>
                  <a:pathLst>
                    <a:path h="11" w="13">
                      <a:moveTo>
                        <a:pt x="13" y="0"/>
                      </a:moveTo>
                      <a:cubicBezTo>
                        <a:pt x="3" y="0"/>
                        <a:pt x="3" y="0"/>
                        <a:pt x="3" y="0"/>
                      </a:cubicBezTo>
                      <a:cubicBezTo>
                        <a:pt x="2" y="4"/>
                        <a:pt x="1" y="8"/>
                        <a:pt x="0" y="11"/>
                      </a:cubicBezTo>
                      <a:cubicBezTo>
                        <a:pt x="10" y="11"/>
                        <a:pt x="10" y="11"/>
                        <a:pt x="10" y="11"/>
                      </a:cubicBezTo>
                      <a:cubicBezTo>
                        <a:pt x="11" y="8"/>
                        <a:pt x="12" y="4"/>
                        <a:pt x="13"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77" name="Freeform 39"/>
                <p:cNvSpPr/>
                <p:nvPr/>
              </p:nvSpPr>
              <p:spPr bwMode="auto">
                <a:xfrm>
                  <a:off x="1310523" y="451949"/>
                  <a:ext cx="44450" cy="41275"/>
                </a:xfrm>
                <a:custGeom>
                  <a:gdLst>
                    <a:gd fmla="*/ 12 w 12" name="T0"/>
                    <a:gd fmla="*/ 11 h 11" name="T1"/>
                    <a:gd fmla="*/ 11 w 12" name="T2"/>
                    <a:gd fmla="*/ 5 h 11" name="T3"/>
                    <a:gd fmla="*/ 9 w 12" name="T4"/>
                    <a:gd fmla="*/ 0 h 11" name="T5"/>
                    <a:gd fmla="*/ 0 w 12" name="T6"/>
                    <a:gd fmla="*/ 0 h 11" name="T7"/>
                    <a:gd fmla="*/ 2 w 12" name="T8"/>
                    <a:gd fmla="*/ 11 h 11" name="T9"/>
                    <a:gd fmla="*/ 12 w 12" name="T10"/>
                    <a:gd fmla="*/ 11 h 11" name="T11"/>
                  </a:gdLst>
                  <a:cxnLst>
                    <a:cxn ang="0">
                      <a:pos x="T0" y="T1"/>
                    </a:cxn>
                    <a:cxn ang="0">
                      <a:pos x="T2" y="T3"/>
                    </a:cxn>
                    <a:cxn ang="0">
                      <a:pos x="T4" y="T5"/>
                    </a:cxn>
                    <a:cxn ang="0">
                      <a:pos x="T6" y="T7"/>
                    </a:cxn>
                    <a:cxn ang="0">
                      <a:pos x="T8" y="T9"/>
                    </a:cxn>
                    <a:cxn ang="0">
                      <a:pos x="T10" y="T11"/>
                    </a:cxn>
                  </a:cxnLst>
                  <a:rect b="b" l="0" r="r" t="0"/>
                  <a:pathLst>
                    <a:path h="11" w="12">
                      <a:moveTo>
                        <a:pt x="12" y="11"/>
                      </a:moveTo>
                      <a:cubicBezTo>
                        <a:pt x="12" y="9"/>
                        <a:pt x="11" y="7"/>
                        <a:pt x="11" y="5"/>
                      </a:cubicBezTo>
                      <a:cubicBezTo>
                        <a:pt x="10" y="3"/>
                        <a:pt x="9" y="2"/>
                        <a:pt x="9" y="0"/>
                      </a:cubicBezTo>
                      <a:cubicBezTo>
                        <a:pt x="0" y="0"/>
                        <a:pt x="0" y="0"/>
                        <a:pt x="0" y="0"/>
                      </a:cubicBezTo>
                      <a:cubicBezTo>
                        <a:pt x="1" y="4"/>
                        <a:pt x="1" y="8"/>
                        <a:pt x="2" y="11"/>
                      </a:cubicBezTo>
                      <a:lnTo>
                        <a:pt x="12" y="11"/>
                      </a:ln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78" name="Rectangle 40"/>
                <p:cNvSpPr>
                  <a:spLocks noChangeArrowheads="1"/>
                </p:cNvSpPr>
                <p:nvPr/>
              </p:nvSpPr>
              <p:spPr bwMode="auto">
                <a:xfrm>
                  <a:off x="1185111" y="451949"/>
                  <a:ext cx="34925" cy="41275"/>
                </a:xfrm>
                <a:prstGeom prst="rect">
                  <a:avLst/>
                </a:prstGeom>
                <a:grpFill/>
                <a:ln>
                  <a:noFill/>
                </a:ln>
                <a:extLst>
                  <a:ext uri="{91240B29-F687-4F45-9708-019B960494DF}">
                    <a14:hiddenLine w="9525">
                      <a:solidFill>
                        <a:srgbClr val="000000"/>
                      </a:solidFill>
                      <a:miter lim="800000"/>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79" name="Freeform 41"/>
                <p:cNvSpPr/>
                <p:nvPr/>
              </p:nvSpPr>
              <p:spPr bwMode="auto">
                <a:xfrm>
                  <a:off x="1023185" y="624986"/>
                  <a:ext cx="46038" cy="44450"/>
                </a:xfrm>
                <a:custGeom>
                  <a:gdLst>
                    <a:gd fmla="*/ 12 w 12" name="T0"/>
                    <a:gd fmla="*/ 0 h 12" name="T1"/>
                    <a:gd fmla="*/ 2 w 12" name="T2"/>
                    <a:gd fmla="*/ 0 h 12" name="T3"/>
                    <a:gd fmla="*/ 0 w 12" name="T4"/>
                    <a:gd fmla="*/ 12 h 12" name="T5"/>
                    <a:gd fmla="*/ 10 w 12" name="T6"/>
                    <a:gd fmla="*/ 12 h 12" name="T7"/>
                    <a:gd fmla="*/ 12 w 12" name="T8"/>
                    <a:gd fmla="*/ 0 h 12" name="T9"/>
                  </a:gdLst>
                  <a:cxnLst>
                    <a:cxn ang="0">
                      <a:pos x="T0" y="T1"/>
                    </a:cxn>
                    <a:cxn ang="0">
                      <a:pos x="T2" y="T3"/>
                    </a:cxn>
                    <a:cxn ang="0">
                      <a:pos x="T4" y="T5"/>
                    </a:cxn>
                    <a:cxn ang="0">
                      <a:pos x="T6" y="T7"/>
                    </a:cxn>
                    <a:cxn ang="0">
                      <a:pos x="T8" y="T9"/>
                    </a:cxn>
                  </a:cxnLst>
                  <a:rect b="b" l="0" r="r" t="0"/>
                  <a:pathLst>
                    <a:path h="12" w="12">
                      <a:moveTo>
                        <a:pt x="12" y="0"/>
                      </a:moveTo>
                      <a:cubicBezTo>
                        <a:pt x="2" y="0"/>
                        <a:pt x="2" y="0"/>
                        <a:pt x="2" y="0"/>
                      </a:cubicBezTo>
                      <a:cubicBezTo>
                        <a:pt x="2" y="4"/>
                        <a:pt x="1" y="8"/>
                        <a:pt x="0" y="12"/>
                      </a:cubicBezTo>
                      <a:cubicBezTo>
                        <a:pt x="10" y="12"/>
                        <a:pt x="10" y="12"/>
                        <a:pt x="10" y="12"/>
                      </a:cubicBezTo>
                      <a:cubicBezTo>
                        <a:pt x="11" y="8"/>
                        <a:pt x="12" y="4"/>
                        <a:pt x="12"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80" name="Freeform 42"/>
                <p:cNvSpPr/>
                <p:nvPr/>
              </p:nvSpPr>
              <p:spPr bwMode="auto">
                <a:xfrm>
                  <a:off x="1343861" y="624986"/>
                  <a:ext cx="46038" cy="44450"/>
                </a:xfrm>
                <a:custGeom>
                  <a:gdLst>
                    <a:gd fmla="*/ 2 w 12" name="T0"/>
                    <a:gd fmla="*/ 12 h 12" name="T1"/>
                    <a:gd fmla="*/ 12 w 12" name="T2"/>
                    <a:gd fmla="*/ 12 h 12" name="T3"/>
                    <a:gd fmla="*/ 10 w 12" name="T4"/>
                    <a:gd fmla="*/ 0 h 12" name="T5"/>
                    <a:gd fmla="*/ 0 w 12" name="T6"/>
                    <a:gd fmla="*/ 0 h 12" name="T7"/>
                    <a:gd fmla="*/ 2 w 12" name="T8"/>
                    <a:gd fmla="*/ 12 h 12" name="T9"/>
                  </a:gdLst>
                  <a:cxnLst>
                    <a:cxn ang="0">
                      <a:pos x="T0" y="T1"/>
                    </a:cxn>
                    <a:cxn ang="0">
                      <a:pos x="T2" y="T3"/>
                    </a:cxn>
                    <a:cxn ang="0">
                      <a:pos x="T4" y="T5"/>
                    </a:cxn>
                    <a:cxn ang="0">
                      <a:pos x="T6" y="T7"/>
                    </a:cxn>
                    <a:cxn ang="0">
                      <a:pos x="T8" y="T9"/>
                    </a:cxn>
                  </a:cxnLst>
                  <a:rect b="b" l="0" r="r" t="0"/>
                  <a:pathLst>
                    <a:path h="12" w="12">
                      <a:moveTo>
                        <a:pt x="2" y="12"/>
                      </a:moveTo>
                      <a:cubicBezTo>
                        <a:pt x="12" y="12"/>
                        <a:pt x="12" y="12"/>
                        <a:pt x="12" y="12"/>
                      </a:cubicBezTo>
                      <a:cubicBezTo>
                        <a:pt x="11" y="8"/>
                        <a:pt x="11" y="4"/>
                        <a:pt x="10" y="0"/>
                      </a:cubicBezTo>
                      <a:cubicBezTo>
                        <a:pt x="0" y="0"/>
                        <a:pt x="0" y="0"/>
                        <a:pt x="0" y="0"/>
                      </a:cubicBezTo>
                      <a:cubicBezTo>
                        <a:pt x="1" y="4"/>
                        <a:pt x="2" y="8"/>
                        <a:pt x="2" y="12"/>
                      </a:cubicBez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81" name="Rectangle 43"/>
                <p:cNvSpPr>
                  <a:spLocks noChangeArrowheads="1"/>
                </p:cNvSpPr>
                <p:nvPr/>
              </p:nvSpPr>
              <p:spPr bwMode="auto">
                <a:xfrm>
                  <a:off x="1185111" y="624986"/>
                  <a:ext cx="34925" cy="44450"/>
                </a:xfrm>
                <a:prstGeom prst="rect">
                  <a:avLst/>
                </a:prstGeom>
                <a:grpFill/>
                <a:ln>
                  <a:noFill/>
                </a:ln>
                <a:extLst>
                  <a:ext uri="{91240B29-F687-4F45-9708-019B960494DF}">
                    <a14:hiddenLine w="9525">
                      <a:solidFill>
                        <a:srgbClr val="000000"/>
                      </a:solidFill>
                      <a:miter lim="800000"/>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82" name="Freeform 44"/>
                <p:cNvSpPr/>
                <p:nvPr/>
              </p:nvSpPr>
              <p:spPr bwMode="auto">
                <a:xfrm>
                  <a:off x="996198" y="794849"/>
                  <a:ext cx="46038" cy="41275"/>
                </a:xfrm>
                <a:custGeom>
                  <a:gdLst>
                    <a:gd fmla="*/ 12 w 12" name="T0"/>
                    <a:gd fmla="*/ 0 h 11" name="T1"/>
                    <a:gd fmla="*/ 2 w 12" name="T2"/>
                    <a:gd fmla="*/ 0 h 11" name="T3"/>
                    <a:gd fmla="*/ 0 w 12" name="T4"/>
                    <a:gd fmla="*/ 11 h 11" name="T5"/>
                    <a:gd fmla="*/ 10 w 12" name="T6"/>
                    <a:gd fmla="*/ 11 h 11" name="T7"/>
                    <a:gd fmla="*/ 12 w 12" name="T8"/>
                    <a:gd fmla="*/ 0 h 11" name="T9"/>
                  </a:gdLst>
                  <a:cxnLst>
                    <a:cxn ang="0">
                      <a:pos x="T0" y="T1"/>
                    </a:cxn>
                    <a:cxn ang="0">
                      <a:pos x="T2" y="T3"/>
                    </a:cxn>
                    <a:cxn ang="0">
                      <a:pos x="T4" y="T5"/>
                    </a:cxn>
                    <a:cxn ang="0">
                      <a:pos x="T6" y="T7"/>
                    </a:cxn>
                    <a:cxn ang="0">
                      <a:pos x="T8" y="T9"/>
                    </a:cxn>
                  </a:cxnLst>
                  <a:rect b="b" l="0" r="r" t="0"/>
                  <a:pathLst>
                    <a:path h="11" w="12">
                      <a:moveTo>
                        <a:pt x="12" y="0"/>
                      </a:moveTo>
                      <a:cubicBezTo>
                        <a:pt x="2" y="0"/>
                        <a:pt x="2" y="0"/>
                        <a:pt x="2" y="0"/>
                      </a:cubicBezTo>
                      <a:cubicBezTo>
                        <a:pt x="1" y="4"/>
                        <a:pt x="1" y="7"/>
                        <a:pt x="0" y="11"/>
                      </a:cubicBezTo>
                      <a:cubicBezTo>
                        <a:pt x="10" y="11"/>
                        <a:pt x="10" y="11"/>
                        <a:pt x="10" y="11"/>
                      </a:cubicBezTo>
                      <a:cubicBezTo>
                        <a:pt x="10" y="7"/>
                        <a:pt x="11" y="4"/>
                        <a:pt x="12"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83" name="Freeform 45"/>
                <p:cNvSpPr/>
                <p:nvPr/>
              </p:nvSpPr>
              <p:spPr bwMode="auto">
                <a:xfrm>
                  <a:off x="1374024" y="794849"/>
                  <a:ext cx="42863" cy="41275"/>
                </a:xfrm>
                <a:custGeom>
                  <a:gdLst>
                    <a:gd fmla="*/ 2 w 11" name="T0"/>
                    <a:gd fmla="*/ 11 h 11" name="T1"/>
                    <a:gd fmla="*/ 11 w 11" name="T2"/>
                    <a:gd fmla="*/ 11 h 11" name="T3"/>
                    <a:gd fmla="*/ 9 w 11" name="T4"/>
                    <a:gd fmla="*/ 0 h 11" name="T5"/>
                    <a:gd fmla="*/ 0 w 11" name="T6"/>
                    <a:gd fmla="*/ 0 h 11" name="T7"/>
                    <a:gd fmla="*/ 2 w 11" name="T8"/>
                    <a:gd fmla="*/ 11 h 11" name="T9"/>
                  </a:gdLst>
                  <a:cxnLst>
                    <a:cxn ang="0">
                      <a:pos x="T0" y="T1"/>
                    </a:cxn>
                    <a:cxn ang="0">
                      <a:pos x="T2" y="T3"/>
                    </a:cxn>
                    <a:cxn ang="0">
                      <a:pos x="T4" y="T5"/>
                    </a:cxn>
                    <a:cxn ang="0">
                      <a:pos x="T6" y="T7"/>
                    </a:cxn>
                    <a:cxn ang="0">
                      <a:pos x="T8" y="T9"/>
                    </a:cxn>
                  </a:cxnLst>
                  <a:rect b="b" l="0" r="r" t="0"/>
                  <a:pathLst>
                    <a:path h="11" w="11">
                      <a:moveTo>
                        <a:pt x="2" y="11"/>
                      </a:moveTo>
                      <a:cubicBezTo>
                        <a:pt x="11" y="11"/>
                        <a:pt x="11" y="11"/>
                        <a:pt x="11" y="11"/>
                      </a:cubicBezTo>
                      <a:cubicBezTo>
                        <a:pt x="11" y="7"/>
                        <a:pt x="10" y="4"/>
                        <a:pt x="9" y="0"/>
                      </a:cubicBezTo>
                      <a:cubicBezTo>
                        <a:pt x="0" y="0"/>
                        <a:pt x="0" y="0"/>
                        <a:pt x="0" y="0"/>
                      </a:cubicBezTo>
                      <a:cubicBezTo>
                        <a:pt x="0" y="4"/>
                        <a:pt x="1" y="7"/>
                        <a:pt x="2" y="11"/>
                      </a:cubicBez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84" name="Rectangle 46"/>
                <p:cNvSpPr>
                  <a:spLocks noChangeArrowheads="1"/>
                </p:cNvSpPr>
                <p:nvPr/>
              </p:nvSpPr>
              <p:spPr bwMode="auto">
                <a:xfrm>
                  <a:off x="1185111" y="794849"/>
                  <a:ext cx="34925" cy="41275"/>
                </a:xfrm>
                <a:prstGeom prst="rect">
                  <a:avLst/>
                </a:prstGeom>
                <a:grpFill/>
                <a:ln>
                  <a:noFill/>
                </a:ln>
                <a:extLst>
                  <a:ext uri="{91240B29-F687-4F45-9708-019B960494DF}">
                    <a14:hiddenLine w="9525">
                      <a:solidFill>
                        <a:srgbClr val="000000"/>
                      </a:solidFill>
                      <a:miter lim="800000"/>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85" name="Freeform 47"/>
                <p:cNvSpPr/>
                <p:nvPr/>
              </p:nvSpPr>
              <p:spPr bwMode="auto">
                <a:xfrm>
                  <a:off x="970798" y="998049"/>
                  <a:ext cx="41275" cy="41275"/>
                </a:xfrm>
                <a:custGeom>
                  <a:gdLst>
                    <a:gd fmla="*/ 11 w 11" name="T0"/>
                    <a:gd fmla="*/ 0 h 11" name="T1"/>
                    <a:gd fmla="*/ 1 w 11" name="T2"/>
                    <a:gd fmla="*/ 0 h 11" name="T3"/>
                    <a:gd fmla="*/ 0 w 11" name="T4"/>
                    <a:gd fmla="*/ 11 h 11" name="T5"/>
                    <a:gd fmla="*/ 10 w 11" name="T6"/>
                    <a:gd fmla="*/ 11 h 11" name="T7"/>
                    <a:gd fmla="*/ 11 w 11" name="T8"/>
                    <a:gd fmla="*/ 0 h 11" name="T9"/>
                  </a:gdLst>
                  <a:cxnLst>
                    <a:cxn ang="0">
                      <a:pos x="T0" y="T1"/>
                    </a:cxn>
                    <a:cxn ang="0">
                      <a:pos x="T2" y="T3"/>
                    </a:cxn>
                    <a:cxn ang="0">
                      <a:pos x="T4" y="T5"/>
                    </a:cxn>
                    <a:cxn ang="0">
                      <a:pos x="T6" y="T7"/>
                    </a:cxn>
                    <a:cxn ang="0">
                      <a:pos x="T8" y="T9"/>
                    </a:cxn>
                  </a:cxnLst>
                  <a:rect b="b" l="0" r="r" t="0"/>
                  <a:pathLst>
                    <a:path h="11" w="11">
                      <a:moveTo>
                        <a:pt x="11" y="0"/>
                      </a:moveTo>
                      <a:cubicBezTo>
                        <a:pt x="1" y="0"/>
                        <a:pt x="1" y="0"/>
                        <a:pt x="1" y="0"/>
                      </a:cubicBezTo>
                      <a:cubicBezTo>
                        <a:pt x="1" y="3"/>
                        <a:pt x="1" y="7"/>
                        <a:pt x="0" y="11"/>
                      </a:cubicBezTo>
                      <a:cubicBezTo>
                        <a:pt x="10" y="11"/>
                        <a:pt x="10" y="11"/>
                        <a:pt x="10" y="11"/>
                      </a:cubicBezTo>
                      <a:cubicBezTo>
                        <a:pt x="10" y="7"/>
                        <a:pt x="11" y="3"/>
                        <a:pt x="11"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86" name="Freeform 48"/>
                <p:cNvSpPr/>
                <p:nvPr/>
              </p:nvSpPr>
              <p:spPr bwMode="auto">
                <a:xfrm>
                  <a:off x="1401011" y="998049"/>
                  <a:ext cx="41275" cy="41275"/>
                </a:xfrm>
                <a:custGeom>
                  <a:gdLst>
                    <a:gd fmla="*/ 2 w 11" name="T0"/>
                    <a:gd fmla="*/ 11 h 11" name="T1"/>
                    <a:gd fmla="*/ 11 w 11" name="T2"/>
                    <a:gd fmla="*/ 11 h 11" name="T3"/>
                    <a:gd fmla="*/ 10 w 11" name="T4"/>
                    <a:gd fmla="*/ 0 h 11" name="T5"/>
                    <a:gd fmla="*/ 0 w 11" name="T6"/>
                    <a:gd fmla="*/ 0 h 11" name="T7"/>
                    <a:gd fmla="*/ 2 w 11" name="T8"/>
                    <a:gd fmla="*/ 11 h 11" name="T9"/>
                  </a:gdLst>
                  <a:cxnLst>
                    <a:cxn ang="0">
                      <a:pos x="T0" y="T1"/>
                    </a:cxn>
                    <a:cxn ang="0">
                      <a:pos x="T2" y="T3"/>
                    </a:cxn>
                    <a:cxn ang="0">
                      <a:pos x="T4" y="T5"/>
                    </a:cxn>
                    <a:cxn ang="0">
                      <a:pos x="T6" y="T7"/>
                    </a:cxn>
                    <a:cxn ang="0">
                      <a:pos x="T8" y="T9"/>
                    </a:cxn>
                  </a:cxnLst>
                  <a:rect b="b" l="0" r="r" t="0"/>
                  <a:pathLst>
                    <a:path h="11" w="11">
                      <a:moveTo>
                        <a:pt x="2" y="11"/>
                      </a:moveTo>
                      <a:cubicBezTo>
                        <a:pt x="11" y="11"/>
                        <a:pt x="11" y="11"/>
                        <a:pt x="11" y="11"/>
                      </a:cubicBezTo>
                      <a:cubicBezTo>
                        <a:pt x="11" y="7"/>
                        <a:pt x="10" y="3"/>
                        <a:pt x="10" y="0"/>
                      </a:cubicBezTo>
                      <a:cubicBezTo>
                        <a:pt x="0" y="0"/>
                        <a:pt x="0" y="0"/>
                        <a:pt x="0" y="0"/>
                      </a:cubicBezTo>
                      <a:cubicBezTo>
                        <a:pt x="1" y="3"/>
                        <a:pt x="1" y="7"/>
                        <a:pt x="2" y="11"/>
                      </a:cubicBez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87" name="Rectangle 49"/>
                <p:cNvSpPr>
                  <a:spLocks noChangeArrowheads="1"/>
                </p:cNvSpPr>
                <p:nvPr/>
              </p:nvSpPr>
              <p:spPr bwMode="auto">
                <a:xfrm>
                  <a:off x="1185111" y="998049"/>
                  <a:ext cx="34925" cy="41275"/>
                </a:xfrm>
                <a:prstGeom prst="rect">
                  <a:avLst/>
                </a:prstGeom>
                <a:grpFill/>
                <a:ln>
                  <a:noFill/>
                </a:ln>
                <a:extLst>
                  <a:ext uri="{91240B29-F687-4F45-9708-019B960494DF}">
                    <a14:hiddenLine w="9525">
                      <a:solidFill>
                        <a:srgbClr val="000000"/>
                      </a:solidFill>
                      <a:miter lim="800000"/>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88" name="Freeform 50"/>
                <p:cNvSpPr/>
                <p:nvPr/>
              </p:nvSpPr>
              <p:spPr bwMode="auto">
                <a:xfrm>
                  <a:off x="951748" y="1179024"/>
                  <a:ext cx="41275" cy="41275"/>
                </a:xfrm>
                <a:custGeom>
                  <a:gdLst>
                    <a:gd fmla="*/ 11 w 11" name="T0"/>
                    <a:gd fmla="*/ 0 h 11" name="T1"/>
                    <a:gd fmla="*/ 1 w 11" name="T2"/>
                    <a:gd fmla="*/ 0 h 11" name="T3"/>
                    <a:gd fmla="*/ 0 w 11" name="T4"/>
                    <a:gd fmla="*/ 11 h 11" name="T5"/>
                    <a:gd fmla="*/ 10 w 11" name="T6"/>
                    <a:gd fmla="*/ 11 h 11" name="T7"/>
                    <a:gd fmla="*/ 11 w 11" name="T8"/>
                    <a:gd fmla="*/ 0 h 11" name="T9"/>
                  </a:gdLst>
                  <a:cxnLst>
                    <a:cxn ang="0">
                      <a:pos x="T0" y="T1"/>
                    </a:cxn>
                    <a:cxn ang="0">
                      <a:pos x="T2" y="T3"/>
                    </a:cxn>
                    <a:cxn ang="0">
                      <a:pos x="T4" y="T5"/>
                    </a:cxn>
                    <a:cxn ang="0">
                      <a:pos x="T6" y="T7"/>
                    </a:cxn>
                    <a:cxn ang="0">
                      <a:pos x="T8" y="T9"/>
                    </a:cxn>
                  </a:cxnLst>
                  <a:rect b="b" l="0" r="r" t="0"/>
                  <a:pathLst>
                    <a:path h="11" w="11">
                      <a:moveTo>
                        <a:pt x="11" y="0"/>
                      </a:moveTo>
                      <a:cubicBezTo>
                        <a:pt x="1" y="0"/>
                        <a:pt x="1" y="0"/>
                        <a:pt x="1" y="0"/>
                      </a:cubicBezTo>
                      <a:cubicBezTo>
                        <a:pt x="1" y="4"/>
                        <a:pt x="1" y="7"/>
                        <a:pt x="0" y="11"/>
                      </a:cubicBezTo>
                      <a:cubicBezTo>
                        <a:pt x="10" y="11"/>
                        <a:pt x="10" y="11"/>
                        <a:pt x="10" y="11"/>
                      </a:cubicBezTo>
                      <a:cubicBezTo>
                        <a:pt x="10" y="7"/>
                        <a:pt x="11" y="4"/>
                        <a:pt x="11"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89" name="Freeform 51"/>
                <p:cNvSpPr/>
                <p:nvPr/>
              </p:nvSpPr>
              <p:spPr bwMode="auto">
                <a:xfrm>
                  <a:off x="1420061" y="1179024"/>
                  <a:ext cx="41275" cy="41275"/>
                </a:xfrm>
                <a:custGeom>
                  <a:gdLst>
                    <a:gd fmla="*/ 1 w 11" name="T0"/>
                    <a:gd fmla="*/ 11 h 11" name="T1"/>
                    <a:gd fmla="*/ 11 w 11" name="T2"/>
                    <a:gd fmla="*/ 11 h 11" name="T3"/>
                    <a:gd fmla="*/ 10 w 11" name="T4"/>
                    <a:gd fmla="*/ 0 h 11" name="T5"/>
                    <a:gd fmla="*/ 0 w 11" name="T6"/>
                    <a:gd fmla="*/ 0 h 11" name="T7"/>
                    <a:gd fmla="*/ 1 w 11" name="T8"/>
                    <a:gd fmla="*/ 11 h 11" name="T9"/>
                  </a:gdLst>
                  <a:cxnLst>
                    <a:cxn ang="0">
                      <a:pos x="T0" y="T1"/>
                    </a:cxn>
                    <a:cxn ang="0">
                      <a:pos x="T2" y="T3"/>
                    </a:cxn>
                    <a:cxn ang="0">
                      <a:pos x="T4" y="T5"/>
                    </a:cxn>
                    <a:cxn ang="0">
                      <a:pos x="T6" y="T7"/>
                    </a:cxn>
                    <a:cxn ang="0">
                      <a:pos x="T8" y="T9"/>
                    </a:cxn>
                  </a:cxnLst>
                  <a:rect b="b" l="0" r="r" t="0"/>
                  <a:pathLst>
                    <a:path h="11" w="11">
                      <a:moveTo>
                        <a:pt x="1" y="11"/>
                      </a:moveTo>
                      <a:cubicBezTo>
                        <a:pt x="11" y="11"/>
                        <a:pt x="11" y="11"/>
                        <a:pt x="11" y="11"/>
                      </a:cubicBezTo>
                      <a:cubicBezTo>
                        <a:pt x="11" y="7"/>
                        <a:pt x="10" y="4"/>
                        <a:pt x="10" y="0"/>
                      </a:cubicBezTo>
                      <a:cubicBezTo>
                        <a:pt x="0" y="0"/>
                        <a:pt x="0" y="0"/>
                        <a:pt x="0" y="0"/>
                      </a:cubicBezTo>
                      <a:cubicBezTo>
                        <a:pt x="1" y="4"/>
                        <a:pt x="1" y="7"/>
                        <a:pt x="1" y="11"/>
                      </a:cubicBez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90" name="Rectangle 52"/>
                <p:cNvSpPr>
                  <a:spLocks noChangeArrowheads="1"/>
                </p:cNvSpPr>
                <p:nvPr/>
              </p:nvSpPr>
              <p:spPr bwMode="auto">
                <a:xfrm>
                  <a:off x="1185111" y="1179024"/>
                  <a:ext cx="34925" cy="41275"/>
                </a:xfrm>
                <a:prstGeom prst="rect">
                  <a:avLst/>
                </a:prstGeom>
                <a:grpFill/>
                <a:ln>
                  <a:noFill/>
                </a:ln>
                <a:extLst>
                  <a:ext uri="{91240B29-F687-4F45-9708-019B960494DF}">
                    <a14:hiddenLine w="9525">
                      <a:solidFill>
                        <a:srgbClr val="000000"/>
                      </a:solidFill>
                      <a:miter lim="800000"/>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91" name="Freeform 53"/>
                <p:cNvSpPr/>
                <p:nvPr/>
              </p:nvSpPr>
              <p:spPr bwMode="auto">
                <a:xfrm>
                  <a:off x="943810" y="1340950"/>
                  <a:ext cx="38100" cy="41275"/>
                </a:xfrm>
                <a:custGeom>
                  <a:gdLst>
                    <a:gd fmla="*/ 10 w 10" name="T0"/>
                    <a:gd fmla="*/ 0 h 11" name="T1"/>
                    <a:gd fmla="*/ 0 w 10" name="T2"/>
                    <a:gd fmla="*/ 0 h 11" name="T3"/>
                    <a:gd fmla="*/ 0 w 10" name="T4"/>
                    <a:gd fmla="*/ 11 h 11" name="T5"/>
                    <a:gd fmla="*/ 9 w 10" name="T6"/>
                    <a:gd fmla="*/ 11 h 11" name="T7"/>
                    <a:gd fmla="*/ 10 w 10" name="T8"/>
                    <a:gd fmla="*/ 0 h 11" name="T9"/>
                  </a:gdLst>
                  <a:cxnLst>
                    <a:cxn ang="0">
                      <a:pos x="T0" y="T1"/>
                    </a:cxn>
                    <a:cxn ang="0">
                      <a:pos x="T2" y="T3"/>
                    </a:cxn>
                    <a:cxn ang="0">
                      <a:pos x="T4" y="T5"/>
                    </a:cxn>
                    <a:cxn ang="0">
                      <a:pos x="T6" y="T7"/>
                    </a:cxn>
                    <a:cxn ang="0">
                      <a:pos x="T8" y="T9"/>
                    </a:cxn>
                  </a:cxnLst>
                  <a:rect b="b" l="0" r="r" t="0"/>
                  <a:pathLst>
                    <a:path h="11" w="10">
                      <a:moveTo>
                        <a:pt x="10" y="0"/>
                      </a:moveTo>
                      <a:cubicBezTo>
                        <a:pt x="0" y="0"/>
                        <a:pt x="0" y="0"/>
                        <a:pt x="0" y="0"/>
                      </a:cubicBezTo>
                      <a:cubicBezTo>
                        <a:pt x="0" y="3"/>
                        <a:pt x="0" y="7"/>
                        <a:pt x="0" y="11"/>
                      </a:cubicBezTo>
                      <a:cubicBezTo>
                        <a:pt x="9" y="11"/>
                        <a:pt x="9" y="11"/>
                        <a:pt x="9" y="11"/>
                      </a:cubicBezTo>
                      <a:cubicBezTo>
                        <a:pt x="9" y="7"/>
                        <a:pt x="10" y="3"/>
                        <a:pt x="10"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92" name="Freeform 54"/>
                <p:cNvSpPr/>
                <p:nvPr/>
              </p:nvSpPr>
              <p:spPr bwMode="auto">
                <a:xfrm>
                  <a:off x="1434349" y="1340950"/>
                  <a:ext cx="38100" cy="41275"/>
                </a:xfrm>
                <a:custGeom>
                  <a:gdLst>
                    <a:gd fmla="*/ 0 w 10" name="T0"/>
                    <a:gd fmla="*/ 11 h 11" name="T1"/>
                    <a:gd fmla="*/ 10 w 10" name="T2"/>
                    <a:gd fmla="*/ 11 h 11" name="T3"/>
                    <a:gd fmla="*/ 9 w 10" name="T4"/>
                    <a:gd fmla="*/ 0 h 11" name="T5"/>
                    <a:gd fmla="*/ 0 w 10" name="T6"/>
                    <a:gd fmla="*/ 0 h 11" name="T7"/>
                    <a:gd fmla="*/ 0 w 10" name="T8"/>
                    <a:gd fmla="*/ 11 h 11" name="T9"/>
                  </a:gdLst>
                  <a:cxnLst>
                    <a:cxn ang="0">
                      <a:pos x="T0" y="T1"/>
                    </a:cxn>
                    <a:cxn ang="0">
                      <a:pos x="T2" y="T3"/>
                    </a:cxn>
                    <a:cxn ang="0">
                      <a:pos x="T4" y="T5"/>
                    </a:cxn>
                    <a:cxn ang="0">
                      <a:pos x="T6" y="T7"/>
                    </a:cxn>
                    <a:cxn ang="0">
                      <a:pos x="T8" y="T9"/>
                    </a:cxn>
                  </a:cxnLst>
                  <a:rect b="b" l="0" r="r" t="0"/>
                  <a:pathLst>
                    <a:path h="11" w="10">
                      <a:moveTo>
                        <a:pt x="0" y="11"/>
                      </a:moveTo>
                      <a:cubicBezTo>
                        <a:pt x="10" y="11"/>
                        <a:pt x="10" y="11"/>
                        <a:pt x="10" y="11"/>
                      </a:cubicBezTo>
                      <a:cubicBezTo>
                        <a:pt x="10" y="7"/>
                        <a:pt x="9" y="3"/>
                        <a:pt x="9" y="0"/>
                      </a:cubicBezTo>
                      <a:cubicBezTo>
                        <a:pt x="0" y="0"/>
                        <a:pt x="0" y="0"/>
                        <a:pt x="0" y="0"/>
                      </a:cubicBezTo>
                      <a:cubicBezTo>
                        <a:pt x="0" y="3"/>
                        <a:pt x="0" y="7"/>
                        <a:pt x="0" y="11"/>
                      </a:cubicBez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93" name="Rectangle 55"/>
                <p:cNvSpPr>
                  <a:spLocks noChangeArrowheads="1"/>
                </p:cNvSpPr>
                <p:nvPr/>
              </p:nvSpPr>
              <p:spPr bwMode="auto">
                <a:xfrm>
                  <a:off x="1185111" y="1340950"/>
                  <a:ext cx="34925" cy="41275"/>
                </a:xfrm>
                <a:prstGeom prst="rect">
                  <a:avLst/>
                </a:prstGeom>
                <a:grpFill/>
                <a:ln>
                  <a:noFill/>
                </a:ln>
                <a:extLst>
                  <a:ext uri="{91240B29-F687-4F45-9708-019B960494DF}">
                    <a14:hiddenLine w="9525">
                      <a:solidFill>
                        <a:srgbClr val="000000"/>
                      </a:solidFill>
                      <a:miter lim="800000"/>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94" name="Freeform 56"/>
                <p:cNvSpPr/>
                <p:nvPr/>
              </p:nvSpPr>
              <p:spPr bwMode="auto">
                <a:xfrm>
                  <a:off x="935873" y="1521925"/>
                  <a:ext cx="34925" cy="41275"/>
                </a:xfrm>
                <a:custGeom>
                  <a:gdLst>
                    <a:gd fmla="*/ 9 w 9" name="T0"/>
                    <a:gd fmla="*/ 0 h 11" name="T1"/>
                    <a:gd fmla="*/ 0 w 9" name="T2"/>
                    <a:gd fmla="*/ 0 h 11" name="T3"/>
                    <a:gd fmla="*/ 0 w 9" name="T4"/>
                    <a:gd fmla="*/ 11 h 11" name="T5"/>
                    <a:gd fmla="*/ 9 w 9" name="T6"/>
                    <a:gd fmla="*/ 11 h 11" name="T7"/>
                    <a:gd fmla="*/ 9 w 9" name="T8"/>
                    <a:gd fmla="*/ 0 h 11" name="T9"/>
                  </a:gdLst>
                  <a:cxnLst>
                    <a:cxn ang="0">
                      <a:pos x="T0" y="T1"/>
                    </a:cxn>
                    <a:cxn ang="0">
                      <a:pos x="T2" y="T3"/>
                    </a:cxn>
                    <a:cxn ang="0">
                      <a:pos x="T4" y="T5"/>
                    </a:cxn>
                    <a:cxn ang="0">
                      <a:pos x="T6" y="T7"/>
                    </a:cxn>
                    <a:cxn ang="0">
                      <a:pos x="T8" y="T9"/>
                    </a:cxn>
                  </a:cxnLst>
                  <a:rect b="b" l="0" r="r" t="0"/>
                  <a:pathLst>
                    <a:path h="11" w="9">
                      <a:moveTo>
                        <a:pt x="9" y="0"/>
                      </a:moveTo>
                      <a:cubicBezTo>
                        <a:pt x="0" y="0"/>
                        <a:pt x="0" y="0"/>
                        <a:pt x="0" y="0"/>
                      </a:cubicBezTo>
                      <a:cubicBezTo>
                        <a:pt x="0" y="4"/>
                        <a:pt x="0" y="7"/>
                        <a:pt x="0" y="11"/>
                      </a:cubicBezTo>
                      <a:cubicBezTo>
                        <a:pt x="9" y="11"/>
                        <a:pt x="9" y="11"/>
                        <a:pt x="9" y="11"/>
                      </a:cubicBezTo>
                      <a:cubicBezTo>
                        <a:pt x="9" y="7"/>
                        <a:pt x="9" y="4"/>
                        <a:pt x="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95" name="Freeform 57"/>
                <p:cNvSpPr/>
                <p:nvPr/>
              </p:nvSpPr>
              <p:spPr bwMode="auto">
                <a:xfrm>
                  <a:off x="1442286" y="1521925"/>
                  <a:ext cx="38100" cy="41275"/>
                </a:xfrm>
                <a:custGeom>
                  <a:gdLst>
                    <a:gd fmla="*/ 0 w 10" name="T0"/>
                    <a:gd fmla="*/ 11 h 11" name="T1"/>
                    <a:gd fmla="*/ 10 w 10" name="T2"/>
                    <a:gd fmla="*/ 11 h 11" name="T3"/>
                    <a:gd fmla="*/ 9 w 10" name="T4"/>
                    <a:gd fmla="*/ 0 h 11" name="T5"/>
                    <a:gd fmla="*/ 0 w 10" name="T6"/>
                    <a:gd fmla="*/ 0 h 11" name="T7"/>
                    <a:gd fmla="*/ 0 w 10" name="T8"/>
                    <a:gd fmla="*/ 11 h 11" name="T9"/>
                  </a:gdLst>
                  <a:cxnLst>
                    <a:cxn ang="0">
                      <a:pos x="T0" y="T1"/>
                    </a:cxn>
                    <a:cxn ang="0">
                      <a:pos x="T2" y="T3"/>
                    </a:cxn>
                    <a:cxn ang="0">
                      <a:pos x="T4" y="T5"/>
                    </a:cxn>
                    <a:cxn ang="0">
                      <a:pos x="T6" y="T7"/>
                    </a:cxn>
                    <a:cxn ang="0">
                      <a:pos x="T8" y="T9"/>
                    </a:cxn>
                  </a:cxnLst>
                  <a:rect b="b" l="0" r="r" t="0"/>
                  <a:pathLst>
                    <a:path h="11" w="10">
                      <a:moveTo>
                        <a:pt x="0" y="11"/>
                      </a:moveTo>
                      <a:cubicBezTo>
                        <a:pt x="10" y="11"/>
                        <a:pt x="10" y="11"/>
                        <a:pt x="10" y="11"/>
                      </a:cubicBezTo>
                      <a:cubicBezTo>
                        <a:pt x="10" y="7"/>
                        <a:pt x="9" y="4"/>
                        <a:pt x="9" y="0"/>
                      </a:cubicBezTo>
                      <a:cubicBezTo>
                        <a:pt x="0" y="0"/>
                        <a:pt x="0" y="0"/>
                        <a:pt x="0" y="0"/>
                      </a:cubicBezTo>
                      <a:cubicBezTo>
                        <a:pt x="0" y="4"/>
                        <a:pt x="0" y="7"/>
                        <a:pt x="0" y="11"/>
                      </a:cubicBez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96" name="Rectangle 58"/>
                <p:cNvSpPr>
                  <a:spLocks noChangeArrowheads="1"/>
                </p:cNvSpPr>
                <p:nvPr/>
              </p:nvSpPr>
              <p:spPr bwMode="auto">
                <a:xfrm>
                  <a:off x="1185111" y="1521925"/>
                  <a:ext cx="34925" cy="41275"/>
                </a:xfrm>
                <a:prstGeom prst="rect">
                  <a:avLst/>
                </a:prstGeom>
                <a:grpFill/>
                <a:ln>
                  <a:noFill/>
                </a:ln>
                <a:extLst>
                  <a:ext uri="{91240B29-F687-4F45-9708-019B960494DF}">
                    <a14:hiddenLine w="9525">
                      <a:solidFill>
                        <a:srgbClr val="000000"/>
                      </a:solidFill>
                      <a:miter lim="800000"/>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97" name="Rectangle 59"/>
                <p:cNvSpPr>
                  <a:spLocks noChangeArrowheads="1"/>
                </p:cNvSpPr>
                <p:nvPr/>
              </p:nvSpPr>
              <p:spPr bwMode="auto">
                <a:xfrm>
                  <a:off x="1185111" y="1709250"/>
                  <a:ext cx="34925" cy="41275"/>
                </a:xfrm>
                <a:prstGeom prst="rect">
                  <a:avLst/>
                </a:prstGeom>
                <a:grpFill/>
                <a:ln>
                  <a:noFill/>
                </a:ln>
                <a:extLst>
                  <a:ext uri="{91240B29-F687-4F45-9708-019B960494DF}">
                    <a14:hiddenLine w="9525">
                      <a:solidFill>
                        <a:srgbClr val="000000"/>
                      </a:solidFill>
                      <a:miter lim="800000"/>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grpSp>
        </p:grpSp>
      </p:grpSp>
      <p:grpSp>
        <p:nvGrpSpPr>
          <p:cNvPr id="98" name="Group 97"/>
          <p:cNvGrpSpPr/>
          <p:nvPr/>
        </p:nvGrpSpPr>
        <p:grpSpPr>
          <a:xfrm>
            <a:off x="7322240" y="4719893"/>
            <a:ext cx="617788" cy="617788"/>
            <a:chOff x="6942614" y="3637203"/>
            <a:chExt cx="585787" cy="585787"/>
          </a:xfrm>
        </p:grpSpPr>
        <p:sp>
          <p:nvSpPr>
            <p:cNvPr id="99" name="Oval 98"/>
            <p:cNvSpPr/>
            <p:nvPr/>
          </p:nvSpPr>
          <p:spPr>
            <a:xfrm>
              <a:off x="6942614" y="3637203"/>
              <a:ext cx="585787" cy="585787"/>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AU" sz="1687">
                <a:solidFill>
                  <a:schemeClr val="bg1"/>
                </a:solidFill>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00" name="Shape 1094"/>
            <p:cNvSpPr/>
            <p:nvPr/>
          </p:nvSpPr>
          <p:spPr>
            <a:xfrm>
              <a:off x="7087269" y="3817565"/>
              <a:ext cx="299334" cy="213772"/>
            </a:xfrm>
            <a:custGeom>
              <a:cxnLst>
                <a:cxn ang="0">
                  <a:pos x="wd2" y="hd2"/>
                </a:cxn>
                <a:cxn ang="5400000">
                  <a:pos x="wd2" y="hd2"/>
                </a:cxn>
                <a:cxn ang="10800000">
                  <a:pos x="wd2" y="hd2"/>
                </a:cxn>
                <a:cxn ang="16200000">
                  <a:pos x="wd2" y="hd2"/>
                </a:cxn>
              </a:cxnLst>
              <a:rect b="b" l="0" r="r" t="0"/>
              <a:pathLst>
                <a:path extrusionOk="0" h="21600" w="21600">
                  <a:moveTo>
                    <a:pt x="20056" y="17282"/>
                  </a:moveTo>
                  <a:lnTo>
                    <a:pt x="1544" y="17282"/>
                  </a:lnTo>
                  <a:cubicBezTo>
                    <a:pt x="691" y="17282"/>
                    <a:pt x="0" y="18250"/>
                    <a:pt x="0" y="19441"/>
                  </a:cubicBezTo>
                  <a:cubicBezTo>
                    <a:pt x="0" y="20638"/>
                    <a:pt x="691" y="21600"/>
                    <a:pt x="1544" y="21600"/>
                  </a:cubicBezTo>
                  <a:lnTo>
                    <a:pt x="20056" y="21600"/>
                  </a:lnTo>
                  <a:cubicBezTo>
                    <a:pt x="20909" y="21600"/>
                    <a:pt x="21600" y="20638"/>
                    <a:pt x="21600" y="19441"/>
                  </a:cubicBezTo>
                  <a:cubicBezTo>
                    <a:pt x="21600" y="18250"/>
                    <a:pt x="20909" y="17282"/>
                    <a:pt x="20056" y="17282"/>
                  </a:cubicBezTo>
                  <a:close/>
                  <a:moveTo>
                    <a:pt x="1544" y="4321"/>
                  </a:moveTo>
                  <a:lnTo>
                    <a:pt x="20056" y="4321"/>
                  </a:lnTo>
                  <a:cubicBezTo>
                    <a:pt x="20909" y="4321"/>
                    <a:pt x="21600" y="3353"/>
                    <a:pt x="21600" y="2159"/>
                  </a:cubicBezTo>
                  <a:cubicBezTo>
                    <a:pt x="21600" y="965"/>
                    <a:pt x="20909" y="0"/>
                    <a:pt x="20056" y="0"/>
                  </a:cubicBezTo>
                  <a:lnTo>
                    <a:pt x="1544" y="0"/>
                  </a:lnTo>
                  <a:cubicBezTo>
                    <a:pt x="691" y="0"/>
                    <a:pt x="0" y="965"/>
                    <a:pt x="0" y="2159"/>
                  </a:cubicBezTo>
                  <a:cubicBezTo>
                    <a:pt x="0" y="3353"/>
                    <a:pt x="691" y="4321"/>
                    <a:pt x="1544" y="4321"/>
                  </a:cubicBezTo>
                  <a:close/>
                  <a:moveTo>
                    <a:pt x="20056" y="8640"/>
                  </a:moveTo>
                  <a:lnTo>
                    <a:pt x="1544" y="8640"/>
                  </a:lnTo>
                  <a:cubicBezTo>
                    <a:pt x="691" y="8640"/>
                    <a:pt x="0" y="9608"/>
                    <a:pt x="0" y="10799"/>
                  </a:cubicBezTo>
                  <a:cubicBezTo>
                    <a:pt x="0" y="11996"/>
                    <a:pt x="691" y="12958"/>
                    <a:pt x="1544" y="12958"/>
                  </a:cubicBezTo>
                  <a:lnTo>
                    <a:pt x="20056" y="12958"/>
                  </a:lnTo>
                  <a:cubicBezTo>
                    <a:pt x="20909" y="12958"/>
                    <a:pt x="21600" y="11996"/>
                    <a:pt x="21600" y="10799"/>
                  </a:cubicBezTo>
                  <a:cubicBezTo>
                    <a:pt x="21600" y="9608"/>
                    <a:pt x="20909" y="8640"/>
                    <a:pt x="20056" y="8640"/>
                  </a:cubicBezTo>
                  <a:close/>
                </a:path>
              </a:pathLst>
            </a:custGeom>
            <a:solidFill>
              <a:schemeClr val="bg1"/>
            </a:solidFill>
            <a:ln cap="flat" w="12700">
              <a:noFill/>
              <a:miter lim="400000"/>
            </a:ln>
            <a:effectLst/>
          </p:spPr>
          <p:txBody>
            <a:bodyPr anchor="ctr" bIns="40181" lIns="40181" numCol="1" rIns="40181" tIns="40181" wrap="square">
              <a:noAutofit/>
            </a:bodyPr>
            <a:lstStyle/>
            <a:p>
              <a:pPr lvl="0">
                <a:defRPr sz="3200">
                  <a:solidFill>
                    <a:srgbClr val="FFFFFF"/>
                  </a:solidFill>
                  <a:latin typeface="Helvetica Light"/>
                  <a:ea typeface="Helvetica Light"/>
                  <a:cs typeface="Helvetica Light"/>
                  <a:sym typeface="Helvetica Light"/>
                </a:defRPr>
              </a:pPr>
              <a:endParaRPr sz="3375">
                <a:latin charset="0" panose="02020603050405020304" pitchFamily="18" typeface="Times New Roman"/>
                <a:ea charset="-122" panose="020b0503020204020204" pitchFamily="34" typeface="微软雅黑"/>
                <a:sym charset="0" panose="02020603050405020304" pitchFamily="18" typeface="Times New Roman"/>
              </a:endParaRPr>
            </a:p>
          </p:txBody>
        </p:sp>
      </p:grpSp>
      <p:sp>
        <p:nvSpPr>
          <p:cNvPr id="155" name="Content Placeholder 2"/>
          <p:cNvSpPr txBox="1"/>
          <p:nvPr/>
        </p:nvSpPr>
        <p:spPr>
          <a:xfrm>
            <a:off x="4820637" y="366080"/>
            <a:ext cx="3217476" cy="365608"/>
          </a:xfrm>
          <a:prstGeom prst="rect">
            <a:avLst/>
          </a:prstGeom>
        </p:spPr>
        <p:txBody>
          <a:bodyPr anchor="t" bIns="0" lIns="0" rIns="0" rtlCol="0" tIns="0" vert="horz" wrap="square">
            <a:spAutoFit/>
          </a:bodyPr>
          <a:lstStyle>
            <a:lvl1pPr algn="r" defTabSz="457200" eaLnBrk="1" hangingPunct="1" indent="0" latinLnBrk="0" marL="0" rtl="0">
              <a:spcBef>
                <a:spcPct val="20000"/>
              </a:spcBef>
              <a:spcAft>
                <a:spcPts val="600"/>
              </a:spcAft>
              <a:buClr>
                <a:schemeClr val="accent1">
                  <a:lumMod val="75000"/>
                </a:schemeClr>
              </a:buClr>
              <a:buSzPct val="145000"/>
              <a:buFont typeface="Arial"/>
              <a:buNone/>
              <a:defRPr cap="none" kern="1200" sz="2100">
                <a:solidFill>
                  <a:schemeClr val="tx1"/>
                </a:solidFill>
                <a:effectLst/>
                <a:latin typeface="+mn-lt"/>
                <a:ea typeface="+mn-ea"/>
                <a:cs typeface="+mn-cs"/>
              </a:defRPr>
            </a:lvl1pPr>
            <a:lvl2pPr algn="ctr" defTabSz="457200" eaLnBrk="1" hangingPunct="1" indent="0" latinLnBrk="0" marL="457200" rtl="0">
              <a:spcBef>
                <a:spcPct val="20000"/>
              </a:spcBef>
              <a:spcAft>
                <a:spcPts val="600"/>
              </a:spcAft>
              <a:buClr>
                <a:schemeClr val="accent1">
                  <a:lumMod val="75000"/>
                </a:schemeClr>
              </a:buClr>
              <a:buSzPct val="145000"/>
              <a:buFont typeface="Arial"/>
              <a:buNone/>
              <a:defRPr cap="none" kern="1200" sz="2000">
                <a:solidFill>
                  <a:schemeClr val="tx1">
                    <a:tint val="75000"/>
                  </a:schemeClr>
                </a:solidFill>
                <a:effectLst/>
                <a:latin typeface="+mn-lt"/>
                <a:ea typeface="+mn-ea"/>
                <a:cs typeface="+mn-cs"/>
              </a:defRPr>
            </a:lvl2pPr>
            <a:lvl3pPr algn="ctr" defTabSz="457200" eaLnBrk="1" hangingPunct="1" indent="0" latinLnBrk="0" marL="914400" rtl="0">
              <a:spcBef>
                <a:spcPct val="20000"/>
              </a:spcBef>
              <a:spcAft>
                <a:spcPts val="600"/>
              </a:spcAft>
              <a:buClr>
                <a:schemeClr val="accent1">
                  <a:lumMod val="75000"/>
                </a:schemeClr>
              </a:buClr>
              <a:buSzPct val="145000"/>
              <a:buFont typeface="Arial"/>
              <a:buNone/>
              <a:defRPr cap="none" kern="1200" sz="1800">
                <a:solidFill>
                  <a:schemeClr val="tx1">
                    <a:tint val="75000"/>
                  </a:schemeClr>
                </a:solidFill>
                <a:effectLst/>
                <a:latin typeface="+mn-lt"/>
                <a:ea typeface="+mn-ea"/>
                <a:cs typeface="+mn-cs"/>
              </a:defRPr>
            </a:lvl3pPr>
            <a:lvl4pPr algn="ctr" defTabSz="457200" eaLnBrk="1" hangingPunct="1" indent="0" latinLnBrk="0" marL="1371600" rtl="0">
              <a:spcBef>
                <a:spcPct val="20000"/>
              </a:spcBef>
              <a:spcAft>
                <a:spcPts val="600"/>
              </a:spcAft>
              <a:buClr>
                <a:schemeClr val="accent1">
                  <a:lumMod val="75000"/>
                </a:schemeClr>
              </a:buClr>
              <a:buSzPct val="145000"/>
              <a:buFont typeface="Arial"/>
              <a:buNone/>
              <a:defRPr cap="none" kern="1200" sz="1600">
                <a:solidFill>
                  <a:schemeClr val="tx1">
                    <a:tint val="75000"/>
                  </a:schemeClr>
                </a:solidFill>
                <a:effectLst/>
                <a:latin typeface="+mn-lt"/>
                <a:ea typeface="+mn-ea"/>
                <a:cs typeface="+mn-cs"/>
              </a:defRPr>
            </a:lvl4pPr>
            <a:lvl5pPr algn="ctr" defTabSz="457200" eaLnBrk="1" hangingPunct="1" indent="0" latinLnBrk="0" marL="18288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5pPr>
            <a:lvl6pPr algn="ctr" defTabSz="457200" eaLnBrk="1" hangingPunct="1" indent="0" latinLnBrk="0" marL="22860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6pPr>
            <a:lvl7pPr algn="ctr" defTabSz="457200" eaLnBrk="1" hangingPunct="1" indent="0" latinLnBrk="0" marL="27432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7pPr>
            <a:lvl8pPr algn="ctr" defTabSz="457200" eaLnBrk="1" hangingPunct="1" indent="0" latinLnBrk="0" marL="32004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8pPr>
            <a:lvl9pPr algn="ctr" defTabSz="457200" eaLnBrk="1" hangingPunct="1" indent="0" latinLnBrk="0" marL="36576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9pPr>
          </a:lstStyle>
          <a:p>
            <a:pPr algn="ctr"/>
            <a:r>
              <a:rPr altLang="en-US" b="1" lang="zh-CN" sz="2399">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点击添加相关标题文字</a:t>
            </a:r>
          </a:p>
        </p:txBody>
      </p:sp>
      <p:sp>
        <p:nvSpPr>
          <p:cNvPr id="156" name="Text Box 11"/>
          <p:cNvSpPr txBox="1">
            <a:spLocks noChangeArrowheads="1"/>
          </p:cNvSpPr>
          <p:nvPr/>
        </p:nvSpPr>
        <p:spPr bwMode="auto">
          <a:xfrm>
            <a:off x="5108654" y="727938"/>
            <a:ext cx="2641443" cy="182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wrap="square">
            <a:spAutoFit/>
          </a:bodyPr>
          <a:lstStyle>
            <a:lvl1pPr eaLnBrk="0" hangingPunct="0">
              <a:defRPr>
                <a:solidFill>
                  <a:schemeClr val="tx1"/>
                </a:solidFill>
                <a:latin charset="0" panose="020f0502020204030204" pitchFamily="34" typeface="Calibri"/>
                <a:ea charset="-122" typeface="宋体"/>
              </a:defRPr>
            </a:lvl1pPr>
            <a:lvl2pPr eaLnBrk="0" hangingPunct="0" indent="-285750" marL="742950">
              <a:defRPr>
                <a:solidFill>
                  <a:schemeClr val="tx1"/>
                </a:solidFill>
                <a:latin charset="0" panose="020f0502020204030204" pitchFamily="34" typeface="Calibri"/>
                <a:ea charset="-122" typeface="宋体"/>
              </a:defRPr>
            </a:lvl2pPr>
            <a:lvl3pPr eaLnBrk="0" hangingPunct="0" indent="-228600" marL="1143000">
              <a:defRPr>
                <a:solidFill>
                  <a:schemeClr val="tx1"/>
                </a:solidFill>
                <a:latin charset="0" panose="020f0502020204030204" pitchFamily="34" typeface="Calibri"/>
                <a:ea charset="-122" typeface="宋体"/>
              </a:defRPr>
            </a:lvl3pPr>
            <a:lvl4pPr eaLnBrk="0" hangingPunct="0" indent="-228600" marL="1600200">
              <a:defRPr>
                <a:solidFill>
                  <a:schemeClr val="tx1"/>
                </a:solidFill>
                <a:latin charset="0" panose="020f0502020204030204" pitchFamily="34" typeface="Calibri"/>
                <a:ea charset="-122" typeface="宋体"/>
              </a:defRPr>
            </a:lvl4pPr>
            <a:lvl5pPr eaLnBrk="0" hangingPunct="0" indent="-228600" marL="2057400">
              <a:defRPr>
                <a:solidFill>
                  <a:schemeClr val="tx1"/>
                </a:solidFill>
                <a:latin charset="0" panose="020f0502020204030204" pitchFamily="34" typeface="Calibri"/>
                <a:ea charset="-122" typeface="宋体"/>
              </a:defRPr>
            </a:lvl5pPr>
            <a:lvl6pPr eaLnBrk="0" fontAlgn="base" hangingPunct="0" indent="-228600" marL="2514600">
              <a:spcBef>
                <a:spcPct val="0"/>
              </a:spcBef>
              <a:spcAft>
                <a:spcPct val="0"/>
              </a:spcAft>
              <a:defRPr>
                <a:solidFill>
                  <a:schemeClr val="tx1"/>
                </a:solidFill>
                <a:latin charset="0" panose="020f0502020204030204" pitchFamily="34" typeface="Calibri"/>
                <a:ea charset="-122" typeface="宋体"/>
              </a:defRPr>
            </a:lvl6pPr>
            <a:lvl7pPr eaLnBrk="0" fontAlgn="base" hangingPunct="0" indent="-228600" marL="2971800">
              <a:spcBef>
                <a:spcPct val="0"/>
              </a:spcBef>
              <a:spcAft>
                <a:spcPct val="0"/>
              </a:spcAft>
              <a:defRPr>
                <a:solidFill>
                  <a:schemeClr val="tx1"/>
                </a:solidFill>
                <a:latin charset="0" panose="020f0502020204030204" pitchFamily="34" typeface="Calibri"/>
                <a:ea charset="-122" typeface="宋体"/>
              </a:defRPr>
            </a:lvl7pPr>
            <a:lvl8pPr eaLnBrk="0" fontAlgn="base" hangingPunct="0" indent="-228600" marL="3429000">
              <a:spcBef>
                <a:spcPct val="0"/>
              </a:spcBef>
              <a:spcAft>
                <a:spcPct val="0"/>
              </a:spcAft>
              <a:defRPr>
                <a:solidFill>
                  <a:schemeClr val="tx1"/>
                </a:solidFill>
                <a:latin charset="0" panose="020f0502020204030204" pitchFamily="34" typeface="Calibri"/>
                <a:ea charset="-122" typeface="宋体"/>
              </a:defRPr>
            </a:lvl8pPr>
            <a:lvl9pPr eaLnBrk="0" fontAlgn="base" hangingPunct="0" indent="-228600" marL="3886200">
              <a:spcBef>
                <a:spcPct val="0"/>
              </a:spcBef>
              <a:spcAft>
                <a:spcPct val="0"/>
              </a:spcAft>
              <a:defRPr>
                <a:solidFill>
                  <a:schemeClr val="tx1"/>
                </a:solidFill>
                <a:latin charset="0" panose="020f0502020204030204" pitchFamily="34" typeface="Calibri"/>
                <a:ea charset="-122" typeface="宋体"/>
              </a:defRPr>
            </a:lvl9pPr>
          </a:lstStyle>
          <a:p>
            <a:pPr algn="ctr" eaLnBrk="1" hangingPunct="1">
              <a:defRPr/>
            </a:pPr>
            <a:r>
              <a:rPr altLang="zh-CN" lang="en-US" sz="12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CLICK TO ADD CAPTION TEXT</a:t>
            </a:r>
          </a:p>
        </p:txBody>
      </p:sp>
    </p:spTree>
    <p:extLst>
      <p:ext uri="{BB962C8B-B14F-4D97-AF65-F5344CB8AC3E}">
        <p14:creationId val="2206179361"/>
      </p:ext>
    </p:extLst>
  </p:cSld>
  <p:clrMapOvr>
    <a:masterClrMapping/>
  </p:clrMapOvr>
  <mc:AlternateContent>
    <mc:Choice Requires="p14">
      <p:transition p14:dur="1250" spd="slow">
        <p14:flip dir="r"/>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53" presetSubtype="0">
                                  <p:stCondLst>
                                    <p:cond delay="0"/>
                                  </p:stCondLst>
                                  <p:childTnLst>
                                    <p:set>
                                      <p:cBhvr>
                                        <p:cTn dur="1" fill="hold" id="6">
                                          <p:stCondLst>
                                            <p:cond delay="0"/>
                                          </p:stCondLst>
                                        </p:cTn>
                                        <p:tgtEl>
                                          <p:spTgt spid="18"/>
                                        </p:tgtEl>
                                        <p:attrNameLst>
                                          <p:attrName>style.visibility</p:attrName>
                                        </p:attrNameLst>
                                      </p:cBhvr>
                                      <p:to>
                                        <p:strVal val="visible"/>
                                      </p:to>
                                    </p:set>
                                    <p:anim calcmode="lin" valueType="num">
                                      <p:cBhvr>
                                        <p:cTn dur="500" fill="hold" id="7"/>
                                        <p:tgtEl>
                                          <p:spTgt spid="18"/>
                                        </p:tgtEl>
                                        <p:attrNameLst>
                                          <p:attrName>ppt_w</p:attrName>
                                        </p:attrNameLst>
                                      </p:cBhvr>
                                      <p:tavLst>
                                        <p:tav tm="0">
                                          <p:val>
                                            <p:fltVal val="0"/>
                                          </p:val>
                                        </p:tav>
                                        <p:tav tm="100000">
                                          <p:val>
                                            <p:strVal val="#ppt_w"/>
                                          </p:val>
                                        </p:tav>
                                      </p:tavLst>
                                    </p:anim>
                                    <p:anim calcmode="lin" valueType="num">
                                      <p:cBhvr>
                                        <p:cTn dur="500" fill="hold" id="8"/>
                                        <p:tgtEl>
                                          <p:spTgt spid="18"/>
                                        </p:tgtEl>
                                        <p:attrNameLst>
                                          <p:attrName>ppt_h</p:attrName>
                                        </p:attrNameLst>
                                      </p:cBhvr>
                                      <p:tavLst>
                                        <p:tav tm="0">
                                          <p:val>
                                            <p:fltVal val="0"/>
                                          </p:val>
                                        </p:tav>
                                        <p:tav tm="100000">
                                          <p:val>
                                            <p:strVal val="#ppt_h"/>
                                          </p:val>
                                        </p:tav>
                                      </p:tavLst>
                                    </p:anim>
                                    <p:animEffect filter="fade" transition="in">
                                      <p:cBhvr>
                                        <p:cTn dur="500" id="9"/>
                                        <p:tgtEl>
                                          <p:spTgt spid="18"/>
                                        </p:tgtEl>
                                      </p:cBhvr>
                                    </p:animEffect>
                                  </p:childTnLst>
                                </p:cTn>
                              </p:par>
                            </p:childTnLst>
                          </p:cTn>
                        </p:par>
                        <p:par>
                          <p:cTn fill="hold" id="10" nodeType="afterGroup">
                            <p:stCondLst>
                              <p:cond delay="500"/>
                            </p:stCondLst>
                            <p:childTnLst>
                              <p:par>
                                <p:cTn fill="hold" grpId="0" id="11" nodeType="afterEffect" presetClass="entr" presetID="53" presetSubtype="0">
                                  <p:stCondLst>
                                    <p:cond delay="0"/>
                                  </p:stCondLst>
                                  <p:childTnLst>
                                    <p:set>
                                      <p:cBhvr>
                                        <p:cTn dur="1" fill="hold" id="12">
                                          <p:stCondLst>
                                            <p:cond delay="0"/>
                                          </p:stCondLst>
                                        </p:cTn>
                                        <p:tgtEl>
                                          <p:spTgt spid="9"/>
                                        </p:tgtEl>
                                        <p:attrNameLst>
                                          <p:attrName>style.visibility</p:attrName>
                                        </p:attrNameLst>
                                      </p:cBhvr>
                                      <p:to>
                                        <p:strVal val="visible"/>
                                      </p:to>
                                    </p:set>
                                    <p:anim calcmode="lin" valueType="num">
                                      <p:cBhvr>
                                        <p:cTn dur="500" fill="hold" id="13"/>
                                        <p:tgtEl>
                                          <p:spTgt spid="9"/>
                                        </p:tgtEl>
                                        <p:attrNameLst>
                                          <p:attrName>ppt_w</p:attrName>
                                        </p:attrNameLst>
                                      </p:cBhvr>
                                      <p:tavLst>
                                        <p:tav tm="0">
                                          <p:val>
                                            <p:fltVal val="0"/>
                                          </p:val>
                                        </p:tav>
                                        <p:tav tm="100000">
                                          <p:val>
                                            <p:strVal val="#ppt_w"/>
                                          </p:val>
                                        </p:tav>
                                      </p:tavLst>
                                    </p:anim>
                                    <p:anim calcmode="lin" valueType="num">
                                      <p:cBhvr>
                                        <p:cTn dur="500" fill="hold" id="14"/>
                                        <p:tgtEl>
                                          <p:spTgt spid="9"/>
                                        </p:tgtEl>
                                        <p:attrNameLst>
                                          <p:attrName>ppt_h</p:attrName>
                                        </p:attrNameLst>
                                      </p:cBhvr>
                                      <p:tavLst>
                                        <p:tav tm="0">
                                          <p:val>
                                            <p:fltVal val="0"/>
                                          </p:val>
                                        </p:tav>
                                        <p:tav tm="100000">
                                          <p:val>
                                            <p:strVal val="#ppt_h"/>
                                          </p:val>
                                        </p:tav>
                                      </p:tavLst>
                                    </p:anim>
                                    <p:animEffect filter="fade" transition="in">
                                      <p:cBhvr>
                                        <p:cTn dur="500" id="15"/>
                                        <p:tgtEl>
                                          <p:spTgt spid="9"/>
                                        </p:tgtEl>
                                      </p:cBhvr>
                                    </p:animEffect>
                                  </p:childTnLst>
                                </p:cTn>
                              </p:par>
                            </p:childTnLst>
                          </p:cTn>
                        </p:par>
                        <p:par>
                          <p:cTn fill="hold" id="16" nodeType="afterGroup">
                            <p:stCondLst>
                              <p:cond delay="1000"/>
                            </p:stCondLst>
                            <p:childTnLst>
                              <p:par>
                                <p:cTn fill="hold" id="17" nodeType="afterEffect" presetClass="entr" presetID="10" presetSubtype="0">
                                  <p:stCondLst>
                                    <p:cond delay="0"/>
                                  </p:stCondLst>
                                  <p:childTnLst>
                                    <p:set>
                                      <p:cBhvr>
                                        <p:cTn dur="1" fill="hold" id="18">
                                          <p:stCondLst>
                                            <p:cond delay="0"/>
                                          </p:stCondLst>
                                        </p:cTn>
                                        <p:tgtEl>
                                          <p:spTgt spid="40"/>
                                        </p:tgtEl>
                                        <p:attrNameLst>
                                          <p:attrName>style.visibility</p:attrName>
                                        </p:attrNameLst>
                                      </p:cBhvr>
                                      <p:to>
                                        <p:strVal val="visible"/>
                                      </p:to>
                                    </p:set>
                                    <p:animEffect filter="fade" transition="in">
                                      <p:cBhvr>
                                        <p:cTn dur="500" id="19"/>
                                        <p:tgtEl>
                                          <p:spTgt spid="40"/>
                                        </p:tgtEl>
                                      </p:cBhvr>
                                    </p:animEffect>
                                  </p:childTnLst>
                                </p:cTn>
                              </p:par>
                            </p:childTnLst>
                          </p:cTn>
                        </p:par>
                        <p:par>
                          <p:cTn fill="hold" id="20" nodeType="afterGroup">
                            <p:stCondLst>
                              <p:cond delay="1500"/>
                            </p:stCondLst>
                            <p:childTnLst>
                              <p:par>
                                <p:cTn fill="hold" id="21" nodeType="afterEffect" presetClass="entr" presetID="22" presetSubtype="8">
                                  <p:stCondLst>
                                    <p:cond delay="0"/>
                                  </p:stCondLst>
                                  <p:childTnLst>
                                    <p:set>
                                      <p:cBhvr>
                                        <p:cTn dur="1" fill="hold" id="22">
                                          <p:stCondLst>
                                            <p:cond delay="0"/>
                                          </p:stCondLst>
                                        </p:cTn>
                                        <p:tgtEl>
                                          <p:spTgt spid="31"/>
                                        </p:tgtEl>
                                        <p:attrNameLst>
                                          <p:attrName>style.visibility</p:attrName>
                                        </p:attrNameLst>
                                      </p:cBhvr>
                                      <p:to>
                                        <p:strVal val="visible"/>
                                      </p:to>
                                    </p:set>
                                    <p:animEffect filter="wipe(left)" transition="in">
                                      <p:cBhvr>
                                        <p:cTn dur="500" id="23"/>
                                        <p:tgtEl>
                                          <p:spTgt spid="31"/>
                                        </p:tgtEl>
                                      </p:cBhvr>
                                    </p:animEffect>
                                  </p:childTnLst>
                                </p:cTn>
                              </p:par>
                            </p:childTnLst>
                          </p:cTn>
                        </p:par>
                        <p:par>
                          <p:cTn fill="hold" id="24" nodeType="afterGroup">
                            <p:stCondLst>
                              <p:cond delay="2000"/>
                            </p:stCondLst>
                            <p:childTnLst>
                              <p:par>
                                <p:cTn fill="hold" grpId="0" id="25" nodeType="afterEffect" presetClass="entr" presetID="53" presetSubtype="0">
                                  <p:stCondLst>
                                    <p:cond delay="0"/>
                                  </p:stCondLst>
                                  <p:childTnLst>
                                    <p:set>
                                      <p:cBhvr>
                                        <p:cTn dur="1" fill="hold" id="26">
                                          <p:stCondLst>
                                            <p:cond delay="0"/>
                                          </p:stCondLst>
                                        </p:cTn>
                                        <p:tgtEl>
                                          <p:spTgt spid="12"/>
                                        </p:tgtEl>
                                        <p:attrNameLst>
                                          <p:attrName>style.visibility</p:attrName>
                                        </p:attrNameLst>
                                      </p:cBhvr>
                                      <p:to>
                                        <p:strVal val="visible"/>
                                      </p:to>
                                    </p:set>
                                    <p:anim calcmode="lin" valueType="num">
                                      <p:cBhvr>
                                        <p:cTn dur="500" fill="hold" id="27"/>
                                        <p:tgtEl>
                                          <p:spTgt spid="12"/>
                                        </p:tgtEl>
                                        <p:attrNameLst>
                                          <p:attrName>ppt_w</p:attrName>
                                        </p:attrNameLst>
                                      </p:cBhvr>
                                      <p:tavLst>
                                        <p:tav tm="0">
                                          <p:val>
                                            <p:fltVal val="0"/>
                                          </p:val>
                                        </p:tav>
                                        <p:tav tm="100000">
                                          <p:val>
                                            <p:strVal val="#ppt_w"/>
                                          </p:val>
                                        </p:tav>
                                      </p:tavLst>
                                    </p:anim>
                                    <p:anim calcmode="lin" valueType="num">
                                      <p:cBhvr>
                                        <p:cTn dur="500" fill="hold" id="28"/>
                                        <p:tgtEl>
                                          <p:spTgt spid="12"/>
                                        </p:tgtEl>
                                        <p:attrNameLst>
                                          <p:attrName>ppt_h</p:attrName>
                                        </p:attrNameLst>
                                      </p:cBhvr>
                                      <p:tavLst>
                                        <p:tav tm="0">
                                          <p:val>
                                            <p:fltVal val="0"/>
                                          </p:val>
                                        </p:tav>
                                        <p:tav tm="100000">
                                          <p:val>
                                            <p:strVal val="#ppt_h"/>
                                          </p:val>
                                        </p:tav>
                                      </p:tavLst>
                                    </p:anim>
                                    <p:animEffect filter="fade" transition="in">
                                      <p:cBhvr>
                                        <p:cTn dur="500" id="29"/>
                                        <p:tgtEl>
                                          <p:spTgt spid="12"/>
                                        </p:tgtEl>
                                      </p:cBhvr>
                                    </p:animEffect>
                                  </p:childTnLst>
                                </p:cTn>
                              </p:par>
                            </p:childTnLst>
                          </p:cTn>
                        </p:par>
                        <p:par>
                          <p:cTn fill="hold" id="30" nodeType="afterGroup">
                            <p:stCondLst>
                              <p:cond delay="2500"/>
                            </p:stCondLst>
                            <p:childTnLst>
                              <p:par>
                                <p:cTn fill="hold" id="31" nodeType="afterEffect" presetClass="entr" presetID="10" presetSubtype="0">
                                  <p:stCondLst>
                                    <p:cond delay="0"/>
                                  </p:stCondLst>
                                  <p:childTnLst>
                                    <p:set>
                                      <p:cBhvr>
                                        <p:cTn dur="1" fill="hold" id="32">
                                          <p:stCondLst>
                                            <p:cond delay="0"/>
                                          </p:stCondLst>
                                        </p:cTn>
                                        <p:tgtEl>
                                          <p:spTgt spid="7"/>
                                        </p:tgtEl>
                                        <p:attrNameLst>
                                          <p:attrName>style.visibility</p:attrName>
                                        </p:attrNameLst>
                                      </p:cBhvr>
                                      <p:to>
                                        <p:strVal val="visible"/>
                                      </p:to>
                                    </p:set>
                                    <p:animEffect filter="fade" transition="in">
                                      <p:cBhvr>
                                        <p:cTn dur="500" id="33"/>
                                        <p:tgtEl>
                                          <p:spTgt spid="7"/>
                                        </p:tgtEl>
                                      </p:cBhvr>
                                    </p:animEffect>
                                  </p:childTnLst>
                                </p:cTn>
                              </p:par>
                            </p:childTnLst>
                          </p:cTn>
                        </p:par>
                        <p:par>
                          <p:cTn fill="hold" id="34" nodeType="afterGroup">
                            <p:stCondLst>
                              <p:cond delay="3000"/>
                            </p:stCondLst>
                            <p:childTnLst>
                              <p:par>
                                <p:cTn fill="hold" id="35" nodeType="afterEffect" presetClass="entr" presetID="22" presetSubtype="8">
                                  <p:stCondLst>
                                    <p:cond delay="0"/>
                                  </p:stCondLst>
                                  <p:childTnLst>
                                    <p:set>
                                      <p:cBhvr>
                                        <p:cTn dur="1" fill="hold" id="36">
                                          <p:stCondLst>
                                            <p:cond delay="0"/>
                                          </p:stCondLst>
                                        </p:cTn>
                                        <p:tgtEl>
                                          <p:spTgt spid="34"/>
                                        </p:tgtEl>
                                        <p:attrNameLst>
                                          <p:attrName>style.visibility</p:attrName>
                                        </p:attrNameLst>
                                      </p:cBhvr>
                                      <p:to>
                                        <p:strVal val="visible"/>
                                      </p:to>
                                    </p:set>
                                    <p:animEffect filter="wipe(left)" transition="in">
                                      <p:cBhvr>
                                        <p:cTn dur="500" id="37"/>
                                        <p:tgtEl>
                                          <p:spTgt spid="34"/>
                                        </p:tgtEl>
                                      </p:cBhvr>
                                    </p:animEffect>
                                  </p:childTnLst>
                                </p:cTn>
                              </p:par>
                            </p:childTnLst>
                          </p:cTn>
                        </p:par>
                        <p:par>
                          <p:cTn fill="hold" id="38" nodeType="afterGroup">
                            <p:stCondLst>
                              <p:cond delay="3500"/>
                            </p:stCondLst>
                            <p:childTnLst>
                              <p:par>
                                <p:cTn fill="hold" grpId="0" id="39" nodeType="afterEffect" presetClass="entr" presetID="53" presetSubtype="0">
                                  <p:stCondLst>
                                    <p:cond delay="0"/>
                                  </p:stCondLst>
                                  <p:childTnLst>
                                    <p:set>
                                      <p:cBhvr>
                                        <p:cTn dur="1" fill="hold" id="40">
                                          <p:stCondLst>
                                            <p:cond delay="0"/>
                                          </p:stCondLst>
                                        </p:cTn>
                                        <p:tgtEl>
                                          <p:spTgt spid="15"/>
                                        </p:tgtEl>
                                        <p:attrNameLst>
                                          <p:attrName>style.visibility</p:attrName>
                                        </p:attrNameLst>
                                      </p:cBhvr>
                                      <p:to>
                                        <p:strVal val="visible"/>
                                      </p:to>
                                    </p:set>
                                    <p:anim calcmode="lin" valueType="num">
                                      <p:cBhvr>
                                        <p:cTn dur="500" fill="hold" id="41"/>
                                        <p:tgtEl>
                                          <p:spTgt spid="15"/>
                                        </p:tgtEl>
                                        <p:attrNameLst>
                                          <p:attrName>ppt_w</p:attrName>
                                        </p:attrNameLst>
                                      </p:cBhvr>
                                      <p:tavLst>
                                        <p:tav tm="0">
                                          <p:val>
                                            <p:fltVal val="0"/>
                                          </p:val>
                                        </p:tav>
                                        <p:tav tm="100000">
                                          <p:val>
                                            <p:strVal val="#ppt_w"/>
                                          </p:val>
                                        </p:tav>
                                      </p:tavLst>
                                    </p:anim>
                                    <p:anim calcmode="lin" valueType="num">
                                      <p:cBhvr>
                                        <p:cTn dur="500" fill="hold" id="42"/>
                                        <p:tgtEl>
                                          <p:spTgt spid="15"/>
                                        </p:tgtEl>
                                        <p:attrNameLst>
                                          <p:attrName>ppt_h</p:attrName>
                                        </p:attrNameLst>
                                      </p:cBhvr>
                                      <p:tavLst>
                                        <p:tav tm="0">
                                          <p:val>
                                            <p:fltVal val="0"/>
                                          </p:val>
                                        </p:tav>
                                        <p:tav tm="100000">
                                          <p:val>
                                            <p:strVal val="#ppt_h"/>
                                          </p:val>
                                        </p:tav>
                                      </p:tavLst>
                                    </p:anim>
                                    <p:animEffect filter="fade" transition="in">
                                      <p:cBhvr>
                                        <p:cTn dur="500" id="43"/>
                                        <p:tgtEl>
                                          <p:spTgt spid="15"/>
                                        </p:tgtEl>
                                      </p:cBhvr>
                                    </p:animEffect>
                                  </p:childTnLst>
                                </p:cTn>
                              </p:par>
                            </p:childTnLst>
                          </p:cTn>
                        </p:par>
                        <p:par>
                          <p:cTn fill="hold" id="44" nodeType="afterGroup">
                            <p:stCondLst>
                              <p:cond delay="4000"/>
                            </p:stCondLst>
                            <p:childTnLst>
                              <p:par>
                                <p:cTn fill="hold" id="45" nodeType="afterEffect" presetClass="entr" presetID="10" presetSubtype="0">
                                  <p:stCondLst>
                                    <p:cond delay="0"/>
                                  </p:stCondLst>
                                  <p:childTnLst>
                                    <p:set>
                                      <p:cBhvr>
                                        <p:cTn dur="1" fill="hold" id="46">
                                          <p:stCondLst>
                                            <p:cond delay="0"/>
                                          </p:stCondLst>
                                        </p:cTn>
                                        <p:tgtEl>
                                          <p:spTgt spid="98"/>
                                        </p:tgtEl>
                                        <p:attrNameLst>
                                          <p:attrName>style.visibility</p:attrName>
                                        </p:attrNameLst>
                                      </p:cBhvr>
                                      <p:to>
                                        <p:strVal val="visible"/>
                                      </p:to>
                                    </p:set>
                                    <p:animEffect filter="fade" transition="in">
                                      <p:cBhvr>
                                        <p:cTn dur="500" id="47"/>
                                        <p:tgtEl>
                                          <p:spTgt spid="98"/>
                                        </p:tgtEl>
                                      </p:cBhvr>
                                    </p:animEffect>
                                  </p:childTnLst>
                                </p:cTn>
                              </p:par>
                            </p:childTnLst>
                          </p:cTn>
                        </p:par>
                        <p:par>
                          <p:cTn fill="hold" id="48" nodeType="afterGroup">
                            <p:stCondLst>
                              <p:cond delay="4500"/>
                            </p:stCondLst>
                            <p:childTnLst>
                              <p:par>
                                <p:cTn fill="hold" id="49" nodeType="afterEffect" presetClass="entr" presetID="22" presetSubtype="8">
                                  <p:stCondLst>
                                    <p:cond delay="0"/>
                                  </p:stCondLst>
                                  <p:childTnLst>
                                    <p:set>
                                      <p:cBhvr>
                                        <p:cTn dur="1" fill="hold" id="50">
                                          <p:stCondLst>
                                            <p:cond delay="0"/>
                                          </p:stCondLst>
                                        </p:cTn>
                                        <p:tgtEl>
                                          <p:spTgt spid="37"/>
                                        </p:tgtEl>
                                        <p:attrNameLst>
                                          <p:attrName>style.visibility</p:attrName>
                                        </p:attrNameLst>
                                      </p:cBhvr>
                                      <p:to>
                                        <p:strVal val="visible"/>
                                      </p:to>
                                    </p:set>
                                    <p:animEffect filter="wipe(left)" transition="in">
                                      <p:cBhvr>
                                        <p:cTn dur="500" id="51"/>
                                        <p:tgtEl>
                                          <p:spTgt spid="37"/>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9"/>
      <p:bldP grpId="0" spid="12"/>
      <p:bldP grpId="0" spid="15"/>
    </p:bldLst>
  </p:timing>
</p:sld>
</file>

<file path=ppt/slides/slide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5" name="Freeform 5"/>
          <p:cNvSpPr/>
          <p:nvPr/>
        </p:nvSpPr>
        <p:spPr bwMode="auto">
          <a:xfrm rot="680677">
            <a:off x="-108813" y="1743820"/>
            <a:ext cx="10131707" cy="3759361"/>
          </a:xfrm>
          <a:custGeom>
            <a:gdLst>
              <a:gd fmla="*/ 966 w 2907" name="connsiteX0"/>
              <a:gd fmla="*/ 697 h 1077" name="connsiteY0"/>
              <a:gd fmla="*/ 1623 w 2907" name="connsiteX1"/>
              <a:gd fmla="*/ 694 h 1077" name="connsiteY1"/>
              <a:gd fmla="*/ 1752 w 2907" name="connsiteX2"/>
              <a:gd fmla="*/ 588 h 1077" name="connsiteY2"/>
              <a:gd fmla="*/ 2401 w 2907" name="connsiteX3"/>
              <a:gd fmla="*/ 402 h 1077" name="connsiteY3"/>
              <a:gd fmla="*/ 2907 w 2907" name="connsiteX4"/>
              <a:gd fmla="*/ 415 h 1077" name="connsiteY4"/>
              <a:gd fmla="*/ 2890 w 2907" name="connsiteX5"/>
              <a:gd fmla="*/ 424 h 1077" name="connsiteY5"/>
              <a:gd fmla="*/ 2890 w 2907" name="connsiteX6"/>
              <a:gd fmla="*/ 424 h 1077" name="connsiteY6"/>
              <a:gd fmla="*/ 2461 w 2907" name="connsiteX7"/>
              <a:gd fmla="*/ 382 h 1077" name="connsiteY7"/>
              <a:gd fmla="*/ 2813 w 2907" name="connsiteX8"/>
              <a:gd fmla="*/ 0 h 1077" name="connsiteY8"/>
              <a:gd fmla="*/ 2486 w 2907" name="connsiteX9"/>
              <a:gd fmla="*/ 344 h 1077" name="connsiteY9"/>
              <a:gd fmla="*/ 2149 w 2907" name="connsiteX10"/>
              <a:gd fmla="*/ 312 h 1077" name="connsiteY10"/>
              <a:gd fmla="*/ 1723 w 2907" name="connsiteX11"/>
              <a:gd fmla="*/ 545 h 1077" name="connsiteY11"/>
              <a:gd fmla="*/ 1621 w 2907" name="connsiteX12"/>
              <a:gd fmla="*/ 619 h 1077" name="connsiteY12"/>
              <a:gd fmla="*/ 1365 w 2907" name="connsiteX13"/>
              <a:gd fmla="*/ 675 h 1077" name="connsiteY13"/>
              <a:gd fmla="*/ 905 w 2907" name="connsiteX14"/>
              <a:gd fmla="*/ 585 h 1077" name="connsiteY14"/>
              <a:gd fmla="*/ 40 w 2907" name="connsiteX15"/>
              <a:gd fmla="*/ 603 h 1077" name="connsiteY15"/>
              <a:gd fmla="*/ 0 w 2907" name="connsiteX16"/>
              <a:gd fmla="*/ 579 h 1077" name="connsiteY16"/>
              <a:gd fmla="*/ 116 w 2907" name="connsiteX17"/>
              <a:gd fmla="*/ 1077 h 1077" name="connsiteY17"/>
              <a:gd fmla="*/ 135 w 2907" name="connsiteX18"/>
              <a:gd fmla="*/ 890 h 1077" name="connsiteY18"/>
              <a:gd fmla="*/ 337 w 2907" name="connsiteX19"/>
              <a:gd fmla="*/ 673 h 1077" name="connsiteY19"/>
              <a:gd fmla="*/ 985 w 2907" name="connsiteX20"/>
              <a:gd fmla="*/ 702 h 1077" name="connsiteY20"/>
              <a:gd fmla="*/ 976 w 2895" name="connsiteX21"/>
              <a:gd fmla="*/ 718 h 1070" name="connsiteY21"/>
              <a:gd fmla="*/ 2139 w 2895" name="connsiteX22"/>
              <a:gd fmla="*/ 850 h 1091" name="connsiteY22"/>
              <a:gd fmla="*/ 1782 w 2895" name="connsiteX23"/>
              <a:gd fmla="*/ 951 h 1091" name="connsiteY23"/>
              <a:gd fmla="*/ 1782 w 2895" name="connsiteX24"/>
              <a:gd fmla="*/ 951 h 1070" name="connsiteY24"/>
              <a:gd fmla="*/ 1782 w 2895" name="connsiteX25"/>
              <a:gd fmla="*/ 951 h 1082" name="connsiteY25"/>
              <a:gd fmla="*/ 1782 w 2895" name="connsiteX26"/>
              <a:gd fmla="*/ 951 h 1082" name="connsiteY26"/>
              <a:gd fmla="*/ 1782 w 2895" name="connsiteX27"/>
              <a:gd fmla="*/ 951 h 1082" name="connsiteY27"/>
              <a:gd fmla="*/ 1782 w 2895" name="connsiteX28"/>
              <a:gd fmla="*/ 951 h 1082" name="connsiteY28"/>
              <a:gd fmla="*/ 1611 w 2895" name="connsiteX29"/>
              <a:gd fmla="*/ 694 h 1082" name="connsiteY29"/>
              <a:gd fmla="*/ 1611 w 2895" name="connsiteX30"/>
              <a:gd fmla="*/ 694 h 1082" name="connsiteY30"/>
              <a:gd fmla="*/ 1611 w 2895" name="connsiteX31"/>
              <a:gd fmla="*/ 694 h 1082" name="connsiteY31"/>
              <a:gd fmla="*/ 1611 w 2895" name="connsiteX32"/>
              <a:gd fmla="*/ 694 h 1082" name="connsiteY32"/>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b="b" l="l" r="r" t="t"/>
            <a:pathLst>
              <a:path h="1077" w="2907">
                <a:moveTo>
                  <a:pt x="966" y="697"/>
                </a:moveTo>
                <a:cubicBezTo>
                  <a:pt x="1108" y="727"/>
                  <a:pt x="1497" y="786"/>
                  <a:pt x="1623" y="694"/>
                </a:cubicBezTo>
                <a:cubicBezTo>
                  <a:pt x="1667" y="661"/>
                  <a:pt x="1708" y="623"/>
                  <a:pt x="1752" y="588"/>
                </a:cubicBezTo>
                <a:cubicBezTo>
                  <a:pt x="2134" y="287"/>
                  <a:pt x="2404" y="399"/>
                  <a:pt x="2401" y="402"/>
                </a:cubicBezTo>
                <a:cubicBezTo>
                  <a:pt x="2518" y="510"/>
                  <a:pt x="2782" y="511"/>
                  <a:pt x="2907" y="415"/>
                </a:cubicBezTo>
                <a:cubicBezTo>
                  <a:pt x="2901" y="418"/>
                  <a:pt x="2896" y="421"/>
                  <a:pt x="2890" y="424"/>
                </a:cubicBezTo>
                <a:lnTo>
                  <a:pt x="2890" y="424"/>
                </a:lnTo>
                <a:cubicBezTo>
                  <a:pt x="2776" y="484"/>
                  <a:pt x="2556" y="468"/>
                  <a:pt x="2461" y="382"/>
                </a:cubicBezTo>
                <a:cubicBezTo>
                  <a:pt x="2594" y="342"/>
                  <a:pt x="2774" y="142"/>
                  <a:pt x="2813" y="0"/>
                </a:cubicBezTo>
                <a:cubicBezTo>
                  <a:pt x="2769" y="128"/>
                  <a:pt x="2609" y="309"/>
                  <a:pt x="2486" y="344"/>
                </a:cubicBezTo>
                <a:cubicBezTo>
                  <a:pt x="2412" y="366"/>
                  <a:pt x="2258" y="334"/>
                  <a:pt x="2149" y="312"/>
                </a:cubicBezTo>
                <a:cubicBezTo>
                  <a:pt x="2096" y="307"/>
                  <a:pt x="1767" y="523"/>
                  <a:pt x="1723" y="545"/>
                </a:cubicBezTo>
                <a:cubicBezTo>
                  <a:pt x="1685" y="564"/>
                  <a:pt x="1653" y="593"/>
                  <a:pt x="1621" y="619"/>
                </a:cubicBezTo>
                <a:cubicBezTo>
                  <a:pt x="1544" y="679"/>
                  <a:pt x="1459" y="684"/>
                  <a:pt x="1365" y="675"/>
                </a:cubicBezTo>
                <a:cubicBezTo>
                  <a:pt x="1283" y="668"/>
                  <a:pt x="1017" y="609"/>
                  <a:pt x="905" y="585"/>
                </a:cubicBezTo>
                <a:cubicBezTo>
                  <a:pt x="892" y="585"/>
                  <a:pt x="333" y="356"/>
                  <a:pt x="40" y="603"/>
                </a:cubicBezTo>
                <a:cubicBezTo>
                  <a:pt x="38" y="604"/>
                  <a:pt x="2" y="577"/>
                  <a:pt x="0" y="579"/>
                </a:cubicBezTo>
                <a:cubicBezTo>
                  <a:pt x="35" y="711"/>
                  <a:pt x="81" y="945"/>
                  <a:pt x="116" y="1077"/>
                </a:cubicBezTo>
                <a:cubicBezTo>
                  <a:pt x="134" y="1022"/>
                  <a:pt x="114" y="942"/>
                  <a:pt x="135" y="890"/>
                </a:cubicBezTo>
                <a:cubicBezTo>
                  <a:pt x="183" y="773"/>
                  <a:pt x="185" y="695"/>
                  <a:pt x="337" y="673"/>
                </a:cubicBezTo>
                <a:cubicBezTo>
                  <a:pt x="561" y="641"/>
                  <a:pt x="765" y="673"/>
                  <a:pt x="985" y="702"/>
                </a:cubicBezTo>
              </a:path>
            </a:pathLst>
          </a:custGeom>
          <a:solidFill>
            <a:schemeClr val="bg1">
              <a:lumMod val="75000"/>
            </a:schemeClr>
          </a:solidFill>
          <a:ln w="9525">
            <a:noFill/>
            <a:round/>
          </a:ln>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6" name="Oval 5"/>
          <p:cNvSpPr/>
          <p:nvPr/>
        </p:nvSpPr>
        <p:spPr bwMode="auto">
          <a:xfrm>
            <a:off x="2310347" y="3262753"/>
            <a:ext cx="211945" cy="211945"/>
          </a:xfrm>
          <a:prstGeom prst="ellipse">
            <a:avLst/>
          </a:prstGeom>
          <a:solidFill>
            <a:schemeClr val="bg1"/>
          </a:solidFill>
          <a:ln w="9525">
            <a:noFill/>
            <a:round/>
          </a:ln>
        </p:spPr>
        <p:txBody>
          <a:bodyPr anchor="t" anchorCtr="0" bIns="48218" compatLnSpc="1" lIns="96435" numCol="1" rIns="96435" rtlCol="0" tIns="48218" vert="horz" wrap="square">
            <a:prstTxWarp prst="textNoShape">
              <a:avLst/>
            </a:prstTxWarp>
          </a:bodyPr>
          <a:lstStyle/>
          <a:p>
            <a:pPr algn="ctr"/>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7" name="Oval 6"/>
          <p:cNvSpPr/>
          <p:nvPr/>
        </p:nvSpPr>
        <p:spPr bwMode="auto">
          <a:xfrm>
            <a:off x="912914" y="2881727"/>
            <a:ext cx="211945" cy="211945"/>
          </a:xfrm>
          <a:prstGeom prst="ellipse">
            <a:avLst/>
          </a:prstGeom>
          <a:solidFill>
            <a:schemeClr val="bg1"/>
          </a:solidFill>
          <a:ln w="9525">
            <a:noFill/>
            <a:round/>
          </a:ln>
        </p:spPr>
        <p:txBody>
          <a:bodyPr anchor="t" anchorCtr="0" bIns="48218" compatLnSpc="1" lIns="96435" numCol="1" rIns="96435" rtlCol="0" tIns="48218" vert="horz" wrap="square">
            <a:prstTxWarp prst="textNoShape">
              <a:avLst/>
            </a:prstTxWarp>
          </a:bodyPr>
          <a:lstStyle/>
          <a:p>
            <a:pPr algn="ctr"/>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8" name="Oval 7"/>
          <p:cNvSpPr/>
          <p:nvPr/>
        </p:nvSpPr>
        <p:spPr bwMode="auto">
          <a:xfrm>
            <a:off x="3223539" y="3630465"/>
            <a:ext cx="211945" cy="211945"/>
          </a:xfrm>
          <a:prstGeom prst="ellipse">
            <a:avLst/>
          </a:prstGeom>
          <a:solidFill>
            <a:schemeClr val="bg1"/>
          </a:solidFill>
          <a:ln w="9525">
            <a:noFill/>
            <a:round/>
          </a:ln>
        </p:spPr>
        <p:txBody>
          <a:bodyPr anchor="t" anchorCtr="0" bIns="48218" compatLnSpc="1" lIns="96435" numCol="1" rIns="96435" rtlCol="0" tIns="48218" vert="horz" wrap="square">
            <a:prstTxWarp prst="textNoShape">
              <a:avLst/>
            </a:prstTxWarp>
          </a:bodyPr>
          <a:lstStyle/>
          <a:p>
            <a:pPr algn="ctr"/>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9" name="Oval 8"/>
          <p:cNvSpPr/>
          <p:nvPr/>
        </p:nvSpPr>
        <p:spPr bwMode="auto">
          <a:xfrm>
            <a:off x="5030485" y="4103268"/>
            <a:ext cx="211945" cy="211945"/>
          </a:xfrm>
          <a:prstGeom prst="ellipse">
            <a:avLst/>
          </a:prstGeom>
          <a:solidFill>
            <a:schemeClr val="bg1"/>
          </a:solidFill>
          <a:ln w="9525">
            <a:noFill/>
            <a:round/>
          </a:ln>
        </p:spPr>
        <p:txBody>
          <a:bodyPr anchor="t" anchorCtr="0" bIns="48218" compatLnSpc="1" lIns="96435" numCol="1" rIns="96435" rtlCol="0" tIns="48218" vert="horz" wrap="square">
            <a:prstTxWarp prst="textNoShape">
              <a:avLst/>
            </a:prstTxWarp>
          </a:bodyPr>
          <a:lstStyle/>
          <a:p>
            <a:pPr algn="ctr"/>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0" name="Oval 9"/>
          <p:cNvSpPr/>
          <p:nvPr/>
        </p:nvSpPr>
        <p:spPr bwMode="auto">
          <a:xfrm>
            <a:off x="6717916" y="3554299"/>
            <a:ext cx="105972" cy="105972"/>
          </a:xfrm>
          <a:prstGeom prst="ellipse">
            <a:avLst/>
          </a:prstGeom>
          <a:solidFill>
            <a:schemeClr val="bg1"/>
          </a:solidFill>
          <a:ln w="9525">
            <a:noFill/>
            <a:round/>
          </a:ln>
        </p:spPr>
        <p:txBody>
          <a:bodyPr anchor="t" anchorCtr="0" bIns="48218" compatLnSpc="1" lIns="96435" numCol="1" rIns="96435" rtlCol="0" tIns="48218" vert="horz" wrap="square">
            <a:prstTxWarp prst="textNoShape">
              <a:avLst/>
            </a:prstTxWarp>
          </a:bodyPr>
          <a:lstStyle/>
          <a:p>
            <a:pPr algn="ctr"/>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1" name="Oval 10"/>
          <p:cNvSpPr/>
          <p:nvPr/>
        </p:nvSpPr>
        <p:spPr bwMode="auto">
          <a:xfrm>
            <a:off x="8218281" y="3630466"/>
            <a:ext cx="105972" cy="105972"/>
          </a:xfrm>
          <a:prstGeom prst="ellipse">
            <a:avLst/>
          </a:prstGeom>
          <a:solidFill>
            <a:schemeClr val="bg1"/>
          </a:solidFill>
          <a:ln w="9525">
            <a:noFill/>
            <a:round/>
          </a:ln>
        </p:spPr>
        <p:txBody>
          <a:bodyPr anchor="t" anchorCtr="0" bIns="48218" compatLnSpc="1" lIns="96435" numCol="1" rIns="96435" rtlCol="0" tIns="48218" vert="horz" wrap="square">
            <a:prstTxWarp prst="textNoShape">
              <a:avLst/>
            </a:prstTxWarp>
          </a:bodyPr>
          <a:lstStyle/>
          <a:p>
            <a:pPr algn="ctr"/>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grpSp>
        <p:nvGrpSpPr>
          <p:cNvPr id="12" name="Group 76"/>
          <p:cNvGrpSpPr/>
          <p:nvPr/>
        </p:nvGrpSpPr>
        <p:grpSpPr>
          <a:xfrm>
            <a:off x="2098826" y="2005270"/>
            <a:ext cx="2502390" cy="1082495"/>
            <a:chOff x="1426011" y="1587375"/>
            <a:chExt cx="1722710" cy="745217"/>
          </a:xfrm>
        </p:grpSpPr>
        <p:sp>
          <p:nvSpPr>
            <p:cNvPr id="13" name="Freeform 5"/>
            <p:cNvSpPr/>
            <p:nvPr/>
          </p:nvSpPr>
          <p:spPr bwMode="auto">
            <a:xfrm rot="8375884">
              <a:off x="1426011" y="1587375"/>
              <a:ext cx="1722710" cy="745217"/>
            </a:xfrm>
            <a:custGeom>
              <a:cxnLst>
                <a:cxn ang="0">
                  <a:pos x="325" y="0"/>
                </a:cxn>
                <a:cxn ang="0">
                  <a:pos x="0" y="143"/>
                </a:cxn>
                <a:cxn ang="0">
                  <a:pos x="323" y="277"/>
                </a:cxn>
                <a:cxn ang="0">
                  <a:pos x="641" y="132"/>
                </a:cxn>
                <a:cxn ang="0">
                  <a:pos x="325" y="0"/>
                </a:cxn>
              </a:cxnLst>
              <a:rect b="b" l="0" r="r" t="0"/>
              <a:pathLst>
                <a:path h="277" w="641">
                  <a:moveTo>
                    <a:pt x="325" y="0"/>
                  </a:moveTo>
                  <a:cubicBezTo>
                    <a:pt x="132" y="0"/>
                    <a:pt x="0" y="143"/>
                    <a:pt x="0" y="143"/>
                  </a:cubicBezTo>
                  <a:cubicBezTo>
                    <a:pt x="119" y="243"/>
                    <a:pt x="229" y="277"/>
                    <a:pt x="323" y="277"/>
                  </a:cubicBezTo>
                  <a:cubicBezTo>
                    <a:pt x="517" y="277"/>
                    <a:pt x="641" y="132"/>
                    <a:pt x="641" y="132"/>
                  </a:cubicBezTo>
                  <a:cubicBezTo>
                    <a:pt x="527" y="33"/>
                    <a:pt x="419" y="0"/>
                    <a:pt x="325" y="0"/>
                  </a:cubicBezTo>
                </a:path>
              </a:pathLst>
            </a:custGeom>
            <a:solidFill>
              <a:schemeClr val="accent2"/>
            </a:solidFill>
            <a:ln w="9525">
              <a:noFill/>
              <a:round/>
            </a:ln>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4" name="Text Placeholder 3"/>
            <p:cNvSpPr txBox="1"/>
            <p:nvPr/>
          </p:nvSpPr>
          <p:spPr>
            <a:xfrm rot="19102984">
              <a:off x="1827038" y="1890326"/>
              <a:ext cx="881951" cy="176993"/>
            </a:xfrm>
            <a:prstGeom prst="rect">
              <a:avLst/>
            </a:prstGeom>
          </p:spPr>
          <p:txBody>
            <a:bodyPr anchor="ctr" anchorCtr="0" bIns="0" lIns="0" rIns="0" tIns="0" wrap="none">
              <a:spAutoFit/>
            </a:bodyPr>
            <a:lstStyle>
              <a:lvl1pPr algn="ctr" indent="0" marL="0">
                <a:buNone/>
                <a:defRPr baseline="0" sz="1400">
                  <a:solidFill>
                    <a:schemeClr val="tx1">
                      <a:lumMod val="95000"/>
                      <a:lumOff val="5000"/>
                    </a:schemeClr>
                  </a:solidFill>
                </a:defRPr>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pPr defTabSz="964326" fontAlgn="auto">
                <a:spcBef>
                  <a:spcPct val="20000"/>
                </a:spcBef>
                <a:spcAft>
                  <a:spcPct val="0"/>
                </a:spcAft>
                <a:defRPr/>
              </a:pPr>
              <a:r>
                <a:rPr b="1" lang="en-US" sz="1687">
                  <a:solidFill>
                    <a:schemeClr val="bg1"/>
                  </a:solidFill>
                  <a:latin charset="0" panose="02020603050405020304" pitchFamily="18" typeface="Times New Roman"/>
                  <a:ea charset="-122" panose="020b0503020204020204" pitchFamily="34" typeface="微软雅黑"/>
                  <a:sym charset="0" panose="02020603050405020304" pitchFamily="18" typeface="Times New Roman"/>
                </a:rPr>
                <a:t>Accumulation</a:t>
              </a:r>
            </a:p>
          </p:txBody>
        </p:sp>
      </p:grpSp>
      <p:grpSp>
        <p:nvGrpSpPr>
          <p:cNvPr id="15" name="Group 77"/>
          <p:cNvGrpSpPr/>
          <p:nvPr/>
        </p:nvGrpSpPr>
        <p:grpSpPr>
          <a:xfrm>
            <a:off x="5269056" y="2192278"/>
            <a:ext cx="955731" cy="2209353"/>
            <a:chOff x="3608479" y="1716116"/>
            <a:chExt cx="657949" cy="1520975"/>
          </a:xfrm>
        </p:grpSpPr>
        <p:sp>
          <p:nvSpPr>
            <p:cNvPr id="16" name="Freeform 5"/>
            <p:cNvSpPr/>
            <p:nvPr/>
          </p:nvSpPr>
          <p:spPr bwMode="auto">
            <a:xfrm rot="7494101">
              <a:off x="3176966" y="2147629"/>
              <a:ext cx="1520975" cy="657949"/>
            </a:xfrm>
            <a:custGeom>
              <a:cxnLst>
                <a:cxn ang="0">
                  <a:pos x="325" y="0"/>
                </a:cxn>
                <a:cxn ang="0">
                  <a:pos x="0" y="143"/>
                </a:cxn>
                <a:cxn ang="0">
                  <a:pos x="323" y="277"/>
                </a:cxn>
                <a:cxn ang="0">
                  <a:pos x="641" y="132"/>
                </a:cxn>
                <a:cxn ang="0">
                  <a:pos x="325" y="0"/>
                </a:cxn>
              </a:cxnLst>
              <a:rect b="b" l="0" r="r" t="0"/>
              <a:pathLst>
                <a:path h="277" w="641">
                  <a:moveTo>
                    <a:pt x="325" y="0"/>
                  </a:moveTo>
                  <a:cubicBezTo>
                    <a:pt x="132" y="0"/>
                    <a:pt x="0" y="143"/>
                    <a:pt x="0" y="143"/>
                  </a:cubicBezTo>
                  <a:cubicBezTo>
                    <a:pt x="119" y="243"/>
                    <a:pt x="229" y="277"/>
                    <a:pt x="323" y="277"/>
                  </a:cubicBezTo>
                  <a:cubicBezTo>
                    <a:pt x="517" y="277"/>
                    <a:pt x="641" y="132"/>
                    <a:pt x="641" y="132"/>
                  </a:cubicBezTo>
                  <a:cubicBezTo>
                    <a:pt x="527" y="33"/>
                    <a:pt x="419" y="0"/>
                    <a:pt x="325" y="0"/>
                  </a:cubicBezTo>
                </a:path>
              </a:pathLst>
            </a:custGeom>
            <a:solidFill>
              <a:schemeClr val="accent4"/>
            </a:solidFill>
            <a:ln w="9525">
              <a:noFill/>
              <a:round/>
            </a:ln>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7" name="Text Placeholder 3"/>
            <p:cNvSpPr txBox="1"/>
            <p:nvPr/>
          </p:nvSpPr>
          <p:spPr>
            <a:xfrm rot="18355108">
              <a:off x="3699983" y="2389529"/>
              <a:ext cx="483051" cy="176993"/>
            </a:xfrm>
            <a:prstGeom prst="rect">
              <a:avLst/>
            </a:prstGeom>
          </p:spPr>
          <p:txBody>
            <a:bodyPr anchor="ctr" anchorCtr="0" bIns="0" lIns="0" rIns="0" tIns="0" wrap="none">
              <a:spAutoFit/>
            </a:bodyPr>
            <a:lstStyle>
              <a:lvl1pPr algn="ctr" indent="0" marL="0">
                <a:buNone/>
                <a:defRPr baseline="0" sz="1400">
                  <a:solidFill>
                    <a:schemeClr val="tx1">
                      <a:lumMod val="95000"/>
                      <a:lumOff val="5000"/>
                    </a:schemeClr>
                  </a:solidFill>
                </a:defRPr>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pPr defTabSz="964326" fontAlgn="auto">
                <a:spcBef>
                  <a:spcPct val="20000"/>
                </a:spcBef>
                <a:spcAft>
                  <a:spcPct val="0"/>
                </a:spcAft>
                <a:defRPr/>
              </a:pPr>
              <a:r>
                <a:rPr b="1" lang="en-US" sz="1687">
                  <a:solidFill>
                    <a:schemeClr val="bg1"/>
                  </a:solidFill>
                  <a:latin charset="0" panose="02020603050405020304" pitchFamily="18" typeface="Times New Roman"/>
                  <a:ea charset="-122" panose="020b0503020204020204" pitchFamily="34" typeface="微软雅黑"/>
                  <a:sym charset="0" panose="02020603050405020304" pitchFamily="18" typeface="Times New Roman"/>
                </a:rPr>
                <a:t>Bearish</a:t>
              </a:r>
            </a:p>
          </p:txBody>
        </p:sp>
      </p:grpSp>
      <p:grpSp>
        <p:nvGrpSpPr>
          <p:cNvPr id="18" name="Group 79"/>
          <p:cNvGrpSpPr/>
          <p:nvPr/>
        </p:nvGrpSpPr>
        <p:grpSpPr>
          <a:xfrm>
            <a:off x="8372547" y="1698820"/>
            <a:ext cx="927049" cy="2143049"/>
            <a:chOff x="5745001" y="1376407"/>
            <a:chExt cx="638204" cy="1475329"/>
          </a:xfrm>
        </p:grpSpPr>
        <p:sp>
          <p:nvSpPr>
            <p:cNvPr id="19" name="Freeform 5"/>
            <p:cNvSpPr/>
            <p:nvPr/>
          </p:nvSpPr>
          <p:spPr bwMode="auto">
            <a:xfrm rot="7358619">
              <a:off x="5326438" y="1794970"/>
              <a:ext cx="1475329" cy="638204"/>
            </a:xfrm>
            <a:custGeom>
              <a:cxnLst>
                <a:cxn ang="0">
                  <a:pos x="325" y="0"/>
                </a:cxn>
                <a:cxn ang="0">
                  <a:pos x="0" y="143"/>
                </a:cxn>
                <a:cxn ang="0">
                  <a:pos x="323" y="277"/>
                </a:cxn>
                <a:cxn ang="0">
                  <a:pos x="641" y="132"/>
                </a:cxn>
                <a:cxn ang="0">
                  <a:pos x="325" y="0"/>
                </a:cxn>
              </a:cxnLst>
              <a:rect b="b" l="0" r="r" t="0"/>
              <a:pathLst>
                <a:path h="277" w="641">
                  <a:moveTo>
                    <a:pt x="325" y="0"/>
                  </a:moveTo>
                  <a:cubicBezTo>
                    <a:pt x="132" y="0"/>
                    <a:pt x="0" y="143"/>
                    <a:pt x="0" y="143"/>
                  </a:cubicBezTo>
                  <a:cubicBezTo>
                    <a:pt x="119" y="243"/>
                    <a:pt x="229" y="277"/>
                    <a:pt x="323" y="277"/>
                  </a:cubicBezTo>
                  <a:cubicBezTo>
                    <a:pt x="517" y="277"/>
                    <a:pt x="641" y="132"/>
                    <a:pt x="641" y="132"/>
                  </a:cubicBezTo>
                  <a:cubicBezTo>
                    <a:pt x="527" y="33"/>
                    <a:pt x="419" y="0"/>
                    <a:pt x="325" y="0"/>
                  </a:cubicBezTo>
                </a:path>
              </a:pathLst>
            </a:custGeom>
            <a:solidFill>
              <a:schemeClr val="accent6"/>
            </a:solidFill>
            <a:ln w="9525">
              <a:noFill/>
              <a:round/>
            </a:ln>
          </p:spPr>
          <p:txBody>
            <a:bodyPr anchor="t" anchorCtr="0" bIns="48218" compatLnSpc="1" lIns="96435" numCol="1" rIns="96435" tIns="48218" vert="horz" wrap="square">
              <a:prstTxWarp prst="textNoShape">
                <a:avLst/>
              </a:prstTxWarp>
            </a:bodyPr>
            <a:lstStyle/>
            <a:p>
              <a:endParaRPr baseline="-25000"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20" name="Text Placeholder 3"/>
            <p:cNvSpPr txBox="1"/>
            <p:nvPr/>
          </p:nvSpPr>
          <p:spPr>
            <a:xfrm rot="18148932">
              <a:off x="5761197" y="2007327"/>
              <a:ext cx="621358" cy="176993"/>
            </a:xfrm>
            <a:prstGeom prst="rect">
              <a:avLst/>
            </a:prstGeom>
          </p:spPr>
          <p:txBody>
            <a:bodyPr anchor="ctr" anchorCtr="0" bIns="0" lIns="0" rIns="0" tIns="0" wrap="none">
              <a:spAutoFit/>
            </a:bodyPr>
            <a:lstStyle>
              <a:lvl1pPr algn="ctr" indent="0" marL="0">
                <a:buNone/>
                <a:defRPr baseline="0" sz="1400">
                  <a:solidFill>
                    <a:schemeClr val="tx1">
                      <a:lumMod val="95000"/>
                      <a:lumOff val="5000"/>
                    </a:schemeClr>
                  </a:solidFill>
                </a:defRPr>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pPr defTabSz="964326" fontAlgn="auto">
                <a:spcBef>
                  <a:spcPct val="20000"/>
                </a:spcBef>
                <a:spcAft>
                  <a:spcPct val="0"/>
                </a:spcAft>
                <a:defRPr/>
              </a:pPr>
              <a:r>
                <a:rPr b="1" lang="en-US" sz="1687">
                  <a:solidFill>
                    <a:schemeClr val="bg1"/>
                  </a:solidFill>
                  <a:latin charset="0" panose="02020603050405020304" pitchFamily="18" typeface="Times New Roman"/>
                  <a:ea charset="-122" panose="020b0503020204020204" pitchFamily="34" typeface="微软雅黑"/>
                  <a:sym charset="0" panose="02020603050405020304" pitchFamily="18" typeface="Times New Roman"/>
                </a:rPr>
                <a:t>Warneing</a:t>
              </a:r>
            </a:p>
          </p:txBody>
        </p:sp>
      </p:grpSp>
      <p:grpSp>
        <p:nvGrpSpPr>
          <p:cNvPr id="21" name="Group 81"/>
          <p:cNvGrpSpPr/>
          <p:nvPr/>
        </p:nvGrpSpPr>
        <p:grpSpPr>
          <a:xfrm>
            <a:off x="1175569" y="2763524"/>
            <a:ext cx="1082495" cy="2502391"/>
            <a:chOff x="790418" y="2109376"/>
            <a:chExt cx="745217" cy="1722710"/>
          </a:xfrm>
        </p:grpSpPr>
        <p:sp>
          <p:nvSpPr>
            <p:cNvPr id="22" name="Freeform 5"/>
            <p:cNvSpPr/>
            <p:nvPr/>
          </p:nvSpPr>
          <p:spPr bwMode="auto">
            <a:xfrm rot="3380677">
              <a:off x="301672" y="2598122"/>
              <a:ext cx="1722710" cy="745217"/>
            </a:xfrm>
            <a:custGeom>
              <a:cxnLst>
                <a:cxn ang="0">
                  <a:pos x="325" y="0"/>
                </a:cxn>
                <a:cxn ang="0">
                  <a:pos x="0" y="143"/>
                </a:cxn>
                <a:cxn ang="0">
                  <a:pos x="323" y="277"/>
                </a:cxn>
                <a:cxn ang="0">
                  <a:pos x="641" y="132"/>
                </a:cxn>
                <a:cxn ang="0">
                  <a:pos x="325" y="0"/>
                </a:cxn>
              </a:cxnLst>
              <a:rect b="b" l="0" r="r" t="0"/>
              <a:pathLst>
                <a:path h="277" w="641">
                  <a:moveTo>
                    <a:pt x="325" y="0"/>
                  </a:moveTo>
                  <a:cubicBezTo>
                    <a:pt x="132" y="0"/>
                    <a:pt x="0" y="143"/>
                    <a:pt x="0" y="143"/>
                  </a:cubicBezTo>
                  <a:cubicBezTo>
                    <a:pt x="119" y="243"/>
                    <a:pt x="229" y="277"/>
                    <a:pt x="323" y="277"/>
                  </a:cubicBezTo>
                  <a:cubicBezTo>
                    <a:pt x="517" y="277"/>
                    <a:pt x="641" y="132"/>
                    <a:pt x="641" y="132"/>
                  </a:cubicBezTo>
                  <a:cubicBezTo>
                    <a:pt x="527" y="33"/>
                    <a:pt x="419" y="0"/>
                    <a:pt x="325" y="0"/>
                  </a:cubicBezTo>
                </a:path>
              </a:pathLst>
            </a:custGeom>
            <a:solidFill>
              <a:schemeClr val="accent1"/>
            </a:solidFill>
            <a:ln w="9525">
              <a:noFill/>
              <a:round/>
            </a:ln>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23" name="Text Placeholder 3"/>
            <p:cNvSpPr txBox="1"/>
            <p:nvPr/>
          </p:nvSpPr>
          <p:spPr>
            <a:xfrm rot="3449402">
              <a:off x="897774" y="2925687"/>
              <a:ext cx="513651" cy="154856"/>
            </a:xfrm>
            <a:prstGeom prst="rect">
              <a:avLst/>
            </a:prstGeom>
          </p:spPr>
          <p:txBody>
            <a:bodyPr anchor="ctr" anchorCtr="0" bIns="0" lIns="0" rIns="0" tIns="0" wrap="none">
              <a:spAutoFit/>
            </a:bodyPr>
            <a:lstStyle>
              <a:lvl1pPr algn="ctr" indent="0" marL="0">
                <a:buNone/>
                <a:defRPr baseline="0" sz="1400">
                  <a:solidFill>
                    <a:schemeClr val="tx1">
                      <a:lumMod val="95000"/>
                      <a:lumOff val="5000"/>
                    </a:schemeClr>
                  </a:solidFill>
                </a:defRPr>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pPr defTabSz="964326" fontAlgn="auto">
                <a:spcBef>
                  <a:spcPct val="20000"/>
                </a:spcBef>
                <a:spcAft>
                  <a:spcPct val="0"/>
                </a:spcAft>
                <a:defRPr/>
              </a:pPr>
              <a:r>
                <a:rPr b="1" lang="en-US" sz="1476">
                  <a:solidFill>
                    <a:schemeClr val="bg1"/>
                  </a:solidFill>
                  <a:latin charset="0" panose="02020603050405020304" pitchFamily="18" typeface="Times New Roman"/>
                  <a:ea charset="-122" panose="020b0503020204020204" pitchFamily="34" typeface="微软雅黑"/>
                  <a:sym charset="0" panose="02020603050405020304" pitchFamily="18" typeface="Times New Roman"/>
                </a:rPr>
                <a:t>Recovery</a:t>
              </a:r>
            </a:p>
          </p:txBody>
        </p:sp>
      </p:grpSp>
      <p:grpSp>
        <p:nvGrpSpPr>
          <p:cNvPr id="24" name="Group 80"/>
          <p:cNvGrpSpPr/>
          <p:nvPr/>
        </p:nvGrpSpPr>
        <p:grpSpPr>
          <a:xfrm rot="21187006">
            <a:off x="3430846" y="3424073"/>
            <a:ext cx="955731" cy="2209353"/>
            <a:chOff x="2279510" y="2730921"/>
            <a:chExt cx="657950" cy="1520974"/>
          </a:xfrm>
        </p:grpSpPr>
        <p:sp>
          <p:nvSpPr>
            <p:cNvPr id="25" name="Freeform 5"/>
            <p:cNvSpPr/>
            <p:nvPr/>
          </p:nvSpPr>
          <p:spPr bwMode="auto">
            <a:xfrm rot="3880404">
              <a:off x="1847998" y="3162433"/>
              <a:ext cx="1520974" cy="657950"/>
            </a:xfrm>
            <a:custGeom>
              <a:cxnLst>
                <a:cxn ang="0">
                  <a:pos x="325" y="0"/>
                </a:cxn>
                <a:cxn ang="0">
                  <a:pos x="0" y="143"/>
                </a:cxn>
                <a:cxn ang="0">
                  <a:pos x="323" y="277"/>
                </a:cxn>
                <a:cxn ang="0">
                  <a:pos x="641" y="132"/>
                </a:cxn>
                <a:cxn ang="0">
                  <a:pos x="325" y="0"/>
                </a:cxn>
              </a:cxnLst>
              <a:rect b="b" l="0" r="r" t="0"/>
              <a:pathLst>
                <a:path h="277" w="641">
                  <a:moveTo>
                    <a:pt x="325" y="0"/>
                  </a:moveTo>
                  <a:cubicBezTo>
                    <a:pt x="132" y="0"/>
                    <a:pt x="0" y="143"/>
                    <a:pt x="0" y="143"/>
                  </a:cubicBezTo>
                  <a:cubicBezTo>
                    <a:pt x="119" y="243"/>
                    <a:pt x="229" y="277"/>
                    <a:pt x="323" y="277"/>
                  </a:cubicBezTo>
                  <a:cubicBezTo>
                    <a:pt x="517" y="277"/>
                    <a:pt x="641" y="132"/>
                    <a:pt x="641" y="132"/>
                  </a:cubicBezTo>
                  <a:cubicBezTo>
                    <a:pt x="527" y="33"/>
                    <a:pt x="419" y="0"/>
                    <a:pt x="325" y="0"/>
                  </a:cubicBezTo>
                </a:path>
              </a:pathLst>
            </a:custGeom>
            <a:solidFill>
              <a:schemeClr val="accent3"/>
            </a:solidFill>
            <a:ln w="9525">
              <a:noFill/>
              <a:round/>
            </a:ln>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26" name="Text Placeholder 3"/>
            <p:cNvSpPr txBox="1"/>
            <p:nvPr/>
          </p:nvSpPr>
          <p:spPr>
            <a:xfrm rot="3828909">
              <a:off x="2377172" y="3417740"/>
              <a:ext cx="441521" cy="176993"/>
            </a:xfrm>
            <a:prstGeom prst="rect">
              <a:avLst/>
            </a:prstGeom>
          </p:spPr>
          <p:txBody>
            <a:bodyPr anchor="ctr" anchorCtr="0" bIns="0" lIns="0" rIns="0" tIns="0" wrap="none">
              <a:spAutoFit/>
            </a:bodyPr>
            <a:lstStyle>
              <a:lvl1pPr algn="ctr" indent="0" marL="0">
                <a:buNone/>
                <a:defRPr baseline="0" sz="1400">
                  <a:solidFill>
                    <a:schemeClr val="tx1">
                      <a:lumMod val="95000"/>
                      <a:lumOff val="5000"/>
                    </a:schemeClr>
                  </a:solidFill>
                </a:defRPr>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pPr defTabSz="964326" fontAlgn="auto">
                <a:spcBef>
                  <a:spcPct val="20000"/>
                </a:spcBef>
                <a:spcAft>
                  <a:spcPct val="0"/>
                </a:spcAft>
                <a:defRPr/>
              </a:pPr>
              <a:r>
                <a:rPr b="1" lang="en-US" sz="1687">
                  <a:solidFill>
                    <a:schemeClr val="bg1"/>
                  </a:solidFill>
                  <a:latin charset="0" panose="02020603050405020304" pitchFamily="18" typeface="Times New Roman"/>
                  <a:ea charset="-122" panose="020b0503020204020204" pitchFamily="34" typeface="微软雅黑"/>
                  <a:sym charset="0" panose="02020603050405020304" pitchFamily="18" typeface="Times New Roman"/>
                </a:rPr>
                <a:t>Bullish</a:t>
              </a:r>
            </a:p>
          </p:txBody>
        </p:sp>
      </p:grpSp>
      <p:grpSp>
        <p:nvGrpSpPr>
          <p:cNvPr id="27" name="Group 78"/>
          <p:cNvGrpSpPr/>
          <p:nvPr/>
        </p:nvGrpSpPr>
        <p:grpSpPr>
          <a:xfrm>
            <a:off x="6556727" y="3789311"/>
            <a:ext cx="2143050" cy="927049"/>
            <a:chOff x="4494944" y="2815554"/>
            <a:chExt cx="1475330" cy="638204"/>
          </a:xfrm>
        </p:grpSpPr>
        <p:sp>
          <p:nvSpPr>
            <p:cNvPr id="28" name="Freeform 5"/>
            <p:cNvSpPr/>
            <p:nvPr/>
          </p:nvSpPr>
          <p:spPr bwMode="auto">
            <a:xfrm rot="2257082">
              <a:off x="4494944" y="2815554"/>
              <a:ext cx="1475330" cy="638204"/>
            </a:xfrm>
            <a:custGeom>
              <a:cxnLst>
                <a:cxn ang="0">
                  <a:pos x="325" y="0"/>
                </a:cxn>
                <a:cxn ang="0">
                  <a:pos x="0" y="143"/>
                </a:cxn>
                <a:cxn ang="0">
                  <a:pos x="323" y="277"/>
                </a:cxn>
                <a:cxn ang="0">
                  <a:pos x="641" y="132"/>
                </a:cxn>
                <a:cxn ang="0">
                  <a:pos x="325" y="0"/>
                </a:cxn>
              </a:cxnLst>
              <a:rect b="b" l="0" r="r" t="0"/>
              <a:pathLst>
                <a:path h="277" w="641">
                  <a:moveTo>
                    <a:pt x="325" y="0"/>
                  </a:moveTo>
                  <a:cubicBezTo>
                    <a:pt x="132" y="0"/>
                    <a:pt x="0" y="143"/>
                    <a:pt x="0" y="143"/>
                  </a:cubicBezTo>
                  <a:cubicBezTo>
                    <a:pt x="119" y="243"/>
                    <a:pt x="229" y="277"/>
                    <a:pt x="323" y="277"/>
                  </a:cubicBezTo>
                  <a:cubicBezTo>
                    <a:pt x="517" y="277"/>
                    <a:pt x="641" y="132"/>
                    <a:pt x="641" y="132"/>
                  </a:cubicBezTo>
                  <a:cubicBezTo>
                    <a:pt x="527" y="33"/>
                    <a:pt x="419" y="0"/>
                    <a:pt x="325" y="0"/>
                  </a:cubicBezTo>
                </a:path>
              </a:pathLst>
            </a:custGeom>
            <a:solidFill>
              <a:schemeClr val="accent5"/>
            </a:solidFill>
            <a:ln w="9525">
              <a:noFill/>
              <a:round/>
            </a:ln>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29" name="Text Placeholder 3"/>
            <p:cNvSpPr txBox="1"/>
            <p:nvPr/>
          </p:nvSpPr>
          <p:spPr>
            <a:xfrm rot="2359004">
              <a:off x="4850975" y="3051225"/>
              <a:ext cx="768291" cy="176993"/>
            </a:xfrm>
            <a:prstGeom prst="rect">
              <a:avLst/>
            </a:prstGeom>
          </p:spPr>
          <p:txBody>
            <a:bodyPr anchor="ctr" anchorCtr="0" bIns="0" lIns="0" rIns="0" tIns="0" wrap="none">
              <a:spAutoFit/>
            </a:bodyPr>
            <a:lstStyle>
              <a:lvl1pPr algn="ctr" indent="0" marL="0">
                <a:buNone/>
                <a:defRPr baseline="0" sz="1400">
                  <a:solidFill>
                    <a:schemeClr val="tx1">
                      <a:lumMod val="95000"/>
                      <a:lumOff val="5000"/>
                    </a:schemeClr>
                  </a:solidFill>
                </a:defRPr>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pPr defTabSz="964326" fontAlgn="auto">
                <a:spcBef>
                  <a:spcPct val="20000"/>
                </a:spcBef>
                <a:spcAft>
                  <a:spcPct val="0"/>
                </a:spcAft>
                <a:defRPr/>
              </a:pPr>
              <a:r>
                <a:rPr b="1" lang="en-US" sz="1687">
                  <a:solidFill>
                    <a:schemeClr val="bg1"/>
                  </a:solidFill>
                  <a:latin charset="0" panose="02020603050405020304" pitchFamily="18" typeface="Times New Roman"/>
                  <a:ea charset="-122" panose="020b0503020204020204" pitchFamily="34" typeface="微软雅黑"/>
                  <a:sym charset="0" panose="02020603050405020304" pitchFamily="18" typeface="Times New Roman"/>
                </a:rPr>
                <a:t>Distribution</a:t>
              </a:r>
            </a:p>
          </p:txBody>
        </p:sp>
      </p:grpSp>
      <p:sp>
        <p:nvSpPr>
          <p:cNvPr id="52" name="TextBox 51"/>
          <p:cNvSpPr txBox="1"/>
          <p:nvPr/>
        </p:nvSpPr>
        <p:spPr>
          <a:xfrm>
            <a:off x="1133549" y="5653973"/>
            <a:ext cx="10582202" cy="959663"/>
          </a:xfrm>
          <a:prstGeom prst="rect">
            <a:avLst/>
          </a:prstGeom>
          <a:noFill/>
        </p:spPr>
        <p:txBody>
          <a:bodyPr rtlCol="0" wrap="square">
            <a:spAutoFit/>
          </a:bodyPr>
          <a:lstStyle/>
          <a:p>
            <a:pPr algn="just">
              <a:lnSpc>
                <a:spcPct val="150000"/>
              </a:lnSpc>
            </a:pPr>
            <a:r>
              <a:rPr altLang="zh-CN" lang="en-US" sz="1266">
                <a:solidFill>
                  <a:schemeClr val="bg1">
                    <a:lumMod val="50000"/>
                  </a:schemeClr>
                </a:solidFill>
                <a:latin charset="0" panose="02020603050405020304" pitchFamily="18" typeface="Times New Roman"/>
                <a:ea charset="-122" panose="020b0503020204020204" pitchFamily="34" typeface="微软雅黑"/>
                <a:cs charset="0" panose="020b0606030504020204" pitchFamily="34" typeface="Open Sans"/>
                <a:sym charset="0" panose="02020603050405020304" pitchFamily="18" typeface="Times New Roman"/>
              </a:rPr>
              <a:t>Lorem stebus danaime lovera donWakamare dimasa quosam santLoirem ipsume koler sit denimaOstebus daname lovera don yakamare dimasa qm santLorem ipsume denima dalam Ostebus daname lovera dono pakama dalaman. Lorem stebus danaime lovera donWakamare dimasa quosam santLoirem ipsume koler sit denimaOstebus daname lovera don yakamare dimasa qm santLorem ipsume denima dalam Ostebus daname lovera dono pakama dalaman.</a:t>
            </a:r>
          </a:p>
        </p:txBody>
      </p:sp>
      <p:sp>
        <p:nvSpPr>
          <p:cNvPr id="30" name="Content Placeholder 2"/>
          <p:cNvSpPr txBox="1"/>
          <p:nvPr/>
        </p:nvSpPr>
        <p:spPr>
          <a:xfrm>
            <a:off x="4820637" y="366080"/>
            <a:ext cx="3217476" cy="365608"/>
          </a:xfrm>
          <a:prstGeom prst="rect">
            <a:avLst/>
          </a:prstGeom>
        </p:spPr>
        <p:txBody>
          <a:bodyPr anchor="t" bIns="0" lIns="0" rIns="0" rtlCol="0" tIns="0" vert="horz" wrap="square">
            <a:spAutoFit/>
          </a:bodyPr>
          <a:lstStyle>
            <a:lvl1pPr algn="r" defTabSz="457200" eaLnBrk="1" hangingPunct="1" indent="0" latinLnBrk="0" marL="0" rtl="0">
              <a:spcBef>
                <a:spcPct val="20000"/>
              </a:spcBef>
              <a:spcAft>
                <a:spcPts val="600"/>
              </a:spcAft>
              <a:buClr>
                <a:schemeClr val="accent1">
                  <a:lumMod val="75000"/>
                </a:schemeClr>
              </a:buClr>
              <a:buSzPct val="145000"/>
              <a:buFont typeface="Arial"/>
              <a:buNone/>
              <a:defRPr cap="none" kern="1200" sz="2100">
                <a:solidFill>
                  <a:schemeClr val="tx1"/>
                </a:solidFill>
                <a:effectLst/>
                <a:latin typeface="+mn-lt"/>
                <a:ea typeface="+mn-ea"/>
                <a:cs typeface="+mn-cs"/>
              </a:defRPr>
            </a:lvl1pPr>
            <a:lvl2pPr algn="ctr" defTabSz="457200" eaLnBrk="1" hangingPunct="1" indent="0" latinLnBrk="0" marL="457200" rtl="0">
              <a:spcBef>
                <a:spcPct val="20000"/>
              </a:spcBef>
              <a:spcAft>
                <a:spcPts val="600"/>
              </a:spcAft>
              <a:buClr>
                <a:schemeClr val="accent1">
                  <a:lumMod val="75000"/>
                </a:schemeClr>
              </a:buClr>
              <a:buSzPct val="145000"/>
              <a:buFont typeface="Arial"/>
              <a:buNone/>
              <a:defRPr cap="none" kern="1200" sz="2000">
                <a:solidFill>
                  <a:schemeClr val="tx1">
                    <a:tint val="75000"/>
                  </a:schemeClr>
                </a:solidFill>
                <a:effectLst/>
                <a:latin typeface="+mn-lt"/>
                <a:ea typeface="+mn-ea"/>
                <a:cs typeface="+mn-cs"/>
              </a:defRPr>
            </a:lvl2pPr>
            <a:lvl3pPr algn="ctr" defTabSz="457200" eaLnBrk="1" hangingPunct="1" indent="0" latinLnBrk="0" marL="914400" rtl="0">
              <a:spcBef>
                <a:spcPct val="20000"/>
              </a:spcBef>
              <a:spcAft>
                <a:spcPts val="600"/>
              </a:spcAft>
              <a:buClr>
                <a:schemeClr val="accent1">
                  <a:lumMod val="75000"/>
                </a:schemeClr>
              </a:buClr>
              <a:buSzPct val="145000"/>
              <a:buFont typeface="Arial"/>
              <a:buNone/>
              <a:defRPr cap="none" kern="1200" sz="1800">
                <a:solidFill>
                  <a:schemeClr val="tx1">
                    <a:tint val="75000"/>
                  </a:schemeClr>
                </a:solidFill>
                <a:effectLst/>
                <a:latin typeface="+mn-lt"/>
                <a:ea typeface="+mn-ea"/>
                <a:cs typeface="+mn-cs"/>
              </a:defRPr>
            </a:lvl3pPr>
            <a:lvl4pPr algn="ctr" defTabSz="457200" eaLnBrk="1" hangingPunct="1" indent="0" latinLnBrk="0" marL="1371600" rtl="0">
              <a:spcBef>
                <a:spcPct val="20000"/>
              </a:spcBef>
              <a:spcAft>
                <a:spcPts val="600"/>
              </a:spcAft>
              <a:buClr>
                <a:schemeClr val="accent1">
                  <a:lumMod val="75000"/>
                </a:schemeClr>
              </a:buClr>
              <a:buSzPct val="145000"/>
              <a:buFont typeface="Arial"/>
              <a:buNone/>
              <a:defRPr cap="none" kern="1200" sz="1600">
                <a:solidFill>
                  <a:schemeClr val="tx1">
                    <a:tint val="75000"/>
                  </a:schemeClr>
                </a:solidFill>
                <a:effectLst/>
                <a:latin typeface="+mn-lt"/>
                <a:ea typeface="+mn-ea"/>
                <a:cs typeface="+mn-cs"/>
              </a:defRPr>
            </a:lvl4pPr>
            <a:lvl5pPr algn="ctr" defTabSz="457200" eaLnBrk="1" hangingPunct="1" indent="0" latinLnBrk="0" marL="18288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5pPr>
            <a:lvl6pPr algn="ctr" defTabSz="457200" eaLnBrk="1" hangingPunct="1" indent="0" latinLnBrk="0" marL="22860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6pPr>
            <a:lvl7pPr algn="ctr" defTabSz="457200" eaLnBrk="1" hangingPunct="1" indent="0" latinLnBrk="0" marL="27432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7pPr>
            <a:lvl8pPr algn="ctr" defTabSz="457200" eaLnBrk="1" hangingPunct="1" indent="0" latinLnBrk="0" marL="32004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8pPr>
            <a:lvl9pPr algn="ctr" defTabSz="457200" eaLnBrk="1" hangingPunct="1" indent="0" latinLnBrk="0" marL="36576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9pPr>
          </a:lstStyle>
          <a:p>
            <a:pPr algn="ctr"/>
            <a:r>
              <a:rPr altLang="en-US" b="1" lang="zh-CN" sz="2399">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点击添加相关标题文字</a:t>
            </a:r>
          </a:p>
        </p:txBody>
      </p:sp>
      <p:sp>
        <p:nvSpPr>
          <p:cNvPr id="31" name="Text Box 11"/>
          <p:cNvSpPr txBox="1">
            <a:spLocks noChangeArrowheads="1"/>
          </p:cNvSpPr>
          <p:nvPr/>
        </p:nvSpPr>
        <p:spPr bwMode="auto">
          <a:xfrm>
            <a:off x="5108654" y="727938"/>
            <a:ext cx="2641443" cy="182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wrap="square">
            <a:spAutoFit/>
          </a:bodyPr>
          <a:lstStyle>
            <a:lvl1pPr eaLnBrk="0" hangingPunct="0">
              <a:defRPr>
                <a:solidFill>
                  <a:schemeClr val="tx1"/>
                </a:solidFill>
                <a:latin charset="0" panose="020f0502020204030204" pitchFamily="34" typeface="Calibri"/>
                <a:ea charset="-122" typeface="宋体"/>
              </a:defRPr>
            </a:lvl1pPr>
            <a:lvl2pPr eaLnBrk="0" hangingPunct="0" indent="-285750" marL="742950">
              <a:defRPr>
                <a:solidFill>
                  <a:schemeClr val="tx1"/>
                </a:solidFill>
                <a:latin charset="0" panose="020f0502020204030204" pitchFamily="34" typeface="Calibri"/>
                <a:ea charset="-122" typeface="宋体"/>
              </a:defRPr>
            </a:lvl2pPr>
            <a:lvl3pPr eaLnBrk="0" hangingPunct="0" indent="-228600" marL="1143000">
              <a:defRPr>
                <a:solidFill>
                  <a:schemeClr val="tx1"/>
                </a:solidFill>
                <a:latin charset="0" panose="020f0502020204030204" pitchFamily="34" typeface="Calibri"/>
                <a:ea charset="-122" typeface="宋体"/>
              </a:defRPr>
            </a:lvl3pPr>
            <a:lvl4pPr eaLnBrk="0" hangingPunct="0" indent="-228600" marL="1600200">
              <a:defRPr>
                <a:solidFill>
                  <a:schemeClr val="tx1"/>
                </a:solidFill>
                <a:latin charset="0" panose="020f0502020204030204" pitchFamily="34" typeface="Calibri"/>
                <a:ea charset="-122" typeface="宋体"/>
              </a:defRPr>
            </a:lvl4pPr>
            <a:lvl5pPr eaLnBrk="0" hangingPunct="0" indent="-228600" marL="2057400">
              <a:defRPr>
                <a:solidFill>
                  <a:schemeClr val="tx1"/>
                </a:solidFill>
                <a:latin charset="0" panose="020f0502020204030204" pitchFamily="34" typeface="Calibri"/>
                <a:ea charset="-122" typeface="宋体"/>
              </a:defRPr>
            </a:lvl5pPr>
            <a:lvl6pPr eaLnBrk="0" fontAlgn="base" hangingPunct="0" indent="-228600" marL="2514600">
              <a:spcBef>
                <a:spcPct val="0"/>
              </a:spcBef>
              <a:spcAft>
                <a:spcPct val="0"/>
              </a:spcAft>
              <a:defRPr>
                <a:solidFill>
                  <a:schemeClr val="tx1"/>
                </a:solidFill>
                <a:latin charset="0" panose="020f0502020204030204" pitchFamily="34" typeface="Calibri"/>
                <a:ea charset="-122" typeface="宋体"/>
              </a:defRPr>
            </a:lvl6pPr>
            <a:lvl7pPr eaLnBrk="0" fontAlgn="base" hangingPunct="0" indent="-228600" marL="2971800">
              <a:spcBef>
                <a:spcPct val="0"/>
              </a:spcBef>
              <a:spcAft>
                <a:spcPct val="0"/>
              </a:spcAft>
              <a:defRPr>
                <a:solidFill>
                  <a:schemeClr val="tx1"/>
                </a:solidFill>
                <a:latin charset="0" panose="020f0502020204030204" pitchFamily="34" typeface="Calibri"/>
                <a:ea charset="-122" typeface="宋体"/>
              </a:defRPr>
            </a:lvl7pPr>
            <a:lvl8pPr eaLnBrk="0" fontAlgn="base" hangingPunct="0" indent="-228600" marL="3429000">
              <a:spcBef>
                <a:spcPct val="0"/>
              </a:spcBef>
              <a:spcAft>
                <a:spcPct val="0"/>
              </a:spcAft>
              <a:defRPr>
                <a:solidFill>
                  <a:schemeClr val="tx1"/>
                </a:solidFill>
                <a:latin charset="0" panose="020f0502020204030204" pitchFamily="34" typeface="Calibri"/>
                <a:ea charset="-122" typeface="宋体"/>
              </a:defRPr>
            </a:lvl8pPr>
            <a:lvl9pPr eaLnBrk="0" fontAlgn="base" hangingPunct="0" indent="-228600" marL="3886200">
              <a:spcBef>
                <a:spcPct val="0"/>
              </a:spcBef>
              <a:spcAft>
                <a:spcPct val="0"/>
              </a:spcAft>
              <a:defRPr>
                <a:solidFill>
                  <a:schemeClr val="tx1"/>
                </a:solidFill>
                <a:latin charset="0" panose="020f0502020204030204" pitchFamily="34" typeface="Calibri"/>
                <a:ea charset="-122" typeface="宋体"/>
              </a:defRPr>
            </a:lvl9pPr>
          </a:lstStyle>
          <a:p>
            <a:pPr algn="ctr" eaLnBrk="1" hangingPunct="1">
              <a:defRPr/>
            </a:pPr>
            <a:r>
              <a:rPr altLang="zh-CN" lang="en-US" sz="12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CLICK TO ADD CAPTION TEXT</a:t>
            </a:r>
          </a:p>
        </p:txBody>
      </p:sp>
    </p:spTree>
    <p:extLst>
      <p:ext uri="{BB962C8B-B14F-4D97-AF65-F5344CB8AC3E}">
        <p14:creationId val="4037854418"/>
      </p:ext>
    </p:extLst>
  </p:cSld>
  <p:clrMapOvr>
    <a:masterClrMapping/>
  </p:clrMapOvr>
  <mc:AlternateContent>
    <mc:Choice Requires="p14">
      <p:transition p14:dur="1250" spd="slow">
        <p14:flip dir="r"/>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2" presetSubtype="8">
                                  <p:stCondLst>
                                    <p:cond delay="0"/>
                                  </p:stCondLst>
                                  <p:childTnLst>
                                    <p:set>
                                      <p:cBhvr>
                                        <p:cTn dur="1" fill="hold" id="6">
                                          <p:stCondLst>
                                            <p:cond delay="0"/>
                                          </p:stCondLst>
                                        </p:cTn>
                                        <p:tgtEl>
                                          <p:spTgt spid="5"/>
                                        </p:tgtEl>
                                        <p:attrNameLst>
                                          <p:attrName>style.visibility</p:attrName>
                                        </p:attrNameLst>
                                      </p:cBhvr>
                                      <p:to>
                                        <p:strVal val="visible"/>
                                      </p:to>
                                    </p:set>
                                    <p:animEffect filter="wipe(left)" transition="in">
                                      <p:cBhvr>
                                        <p:cTn dur="500" id="7"/>
                                        <p:tgtEl>
                                          <p:spTgt spid="5"/>
                                        </p:tgtEl>
                                      </p:cBhvr>
                                    </p:animEffect>
                                  </p:childTnLst>
                                </p:cTn>
                              </p:par>
                            </p:childTnLst>
                          </p:cTn>
                        </p:par>
                        <p:par>
                          <p:cTn fill="hold" id="8" nodeType="afterGroup">
                            <p:stCondLst>
                              <p:cond delay="500"/>
                            </p:stCondLst>
                            <p:childTnLst>
                              <p:par>
                                <p:cTn fill="hold" id="9" nodeType="afterEffect" presetClass="entr" presetID="10" presetSubtype="0">
                                  <p:stCondLst>
                                    <p:cond delay="0"/>
                                  </p:stCondLst>
                                  <p:childTnLst>
                                    <p:set>
                                      <p:cBhvr>
                                        <p:cTn dur="1" fill="hold" id="10">
                                          <p:stCondLst>
                                            <p:cond delay="0"/>
                                          </p:stCondLst>
                                        </p:cTn>
                                        <p:tgtEl>
                                          <p:spTgt spid="21"/>
                                        </p:tgtEl>
                                        <p:attrNameLst>
                                          <p:attrName>style.visibility</p:attrName>
                                        </p:attrNameLst>
                                      </p:cBhvr>
                                      <p:to>
                                        <p:strVal val="visible"/>
                                      </p:to>
                                    </p:set>
                                    <p:animEffect filter="fade" transition="in">
                                      <p:cBhvr>
                                        <p:cTn dur="500" id="11"/>
                                        <p:tgtEl>
                                          <p:spTgt spid="21"/>
                                        </p:tgtEl>
                                      </p:cBhvr>
                                    </p:animEffect>
                                  </p:childTnLst>
                                </p:cTn>
                              </p:par>
                            </p:childTnLst>
                          </p:cTn>
                        </p:par>
                        <p:par>
                          <p:cTn fill="hold" id="12" nodeType="afterGroup">
                            <p:stCondLst>
                              <p:cond delay="1000"/>
                            </p:stCondLst>
                            <p:childTnLst>
                              <p:par>
                                <p:cTn fill="hold" id="13" nodeType="afterEffect" presetClass="entr" presetID="10" presetSubtype="0">
                                  <p:stCondLst>
                                    <p:cond delay="0"/>
                                  </p:stCondLst>
                                  <p:childTnLst>
                                    <p:set>
                                      <p:cBhvr>
                                        <p:cTn dur="1" fill="hold" id="14">
                                          <p:stCondLst>
                                            <p:cond delay="0"/>
                                          </p:stCondLst>
                                        </p:cTn>
                                        <p:tgtEl>
                                          <p:spTgt spid="12"/>
                                        </p:tgtEl>
                                        <p:attrNameLst>
                                          <p:attrName>style.visibility</p:attrName>
                                        </p:attrNameLst>
                                      </p:cBhvr>
                                      <p:to>
                                        <p:strVal val="visible"/>
                                      </p:to>
                                    </p:set>
                                    <p:animEffect filter="fade" transition="in">
                                      <p:cBhvr>
                                        <p:cTn dur="500" id="15"/>
                                        <p:tgtEl>
                                          <p:spTgt spid="12"/>
                                        </p:tgtEl>
                                      </p:cBhvr>
                                    </p:animEffect>
                                  </p:childTnLst>
                                </p:cTn>
                              </p:par>
                            </p:childTnLst>
                          </p:cTn>
                        </p:par>
                        <p:par>
                          <p:cTn fill="hold" id="16" nodeType="afterGroup">
                            <p:stCondLst>
                              <p:cond delay="1500"/>
                            </p:stCondLst>
                            <p:childTnLst>
                              <p:par>
                                <p:cTn fill="hold" id="17" nodeType="afterEffect" presetClass="entr" presetID="10" presetSubtype="0">
                                  <p:stCondLst>
                                    <p:cond delay="0"/>
                                  </p:stCondLst>
                                  <p:childTnLst>
                                    <p:set>
                                      <p:cBhvr>
                                        <p:cTn dur="1" fill="hold" id="18">
                                          <p:stCondLst>
                                            <p:cond delay="0"/>
                                          </p:stCondLst>
                                        </p:cTn>
                                        <p:tgtEl>
                                          <p:spTgt spid="24"/>
                                        </p:tgtEl>
                                        <p:attrNameLst>
                                          <p:attrName>style.visibility</p:attrName>
                                        </p:attrNameLst>
                                      </p:cBhvr>
                                      <p:to>
                                        <p:strVal val="visible"/>
                                      </p:to>
                                    </p:set>
                                    <p:animEffect filter="fade" transition="in">
                                      <p:cBhvr>
                                        <p:cTn dur="500" id="19"/>
                                        <p:tgtEl>
                                          <p:spTgt spid="24"/>
                                        </p:tgtEl>
                                      </p:cBhvr>
                                    </p:animEffect>
                                  </p:childTnLst>
                                </p:cTn>
                              </p:par>
                            </p:childTnLst>
                          </p:cTn>
                        </p:par>
                        <p:par>
                          <p:cTn fill="hold" id="20" nodeType="afterGroup">
                            <p:stCondLst>
                              <p:cond delay="2000"/>
                            </p:stCondLst>
                            <p:childTnLst>
                              <p:par>
                                <p:cTn fill="hold" id="21" nodeType="afterEffect" presetClass="entr" presetID="10" presetSubtype="0">
                                  <p:stCondLst>
                                    <p:cond delay="0"/>
                                  </p:stCondLst>
                                  <p:childTnLst>
                                    <p:set>
                                      <p:cBhvr>
                                        <p:cTn dur="1" fill="hold" id="22">
                                          <p:stCondLst>
                                            <p:cond delay="0"/>
                                          </p:stCondLst>
                                        </p:cTn>
                                        <p:tgtEl>
                                          <p:spTgt spid="15"/>
                                        </p:tgtEl>
                                        <p:attrNameLst>
                                          <p:attrName>style.visibility</p:attrName>
                                        </p:attrNameLst>
                                      </p:cBhvr>
                                      <p:to>
                                        <p:strVal val="visible"/>
                                      </p:to>
                                    </p:set>
                                    <p:animEffect filter="fade" transition="in">
                                      <p:cBhvr>
                                        <p:cTn dur="500" id="23"/>
                                        <p:tgtEl>
                                          <p:spTgt spid="15"/>
                                        </p:tgtEl>
                                      </p:cBhvr>
                                    </p:animEffect>
                                  </p:childTnLst>
                                </p:cTn>
                              </p:par>
                            </p:childTnLst>
                          </p:cTn>
                        </p:par>
                        <p:par>
                          <p:cTn fill="hold" id="24" nodeType="afterGroup">
                            <p:stCondLst>
                              <p:cond delay="2500"/>
                            </p:stCondLst>
                            <p:childTnLst>
                              <p:par>
                                <p:cTn fill="hold" id="25" nodeType="afterEffect" presetClass="entr" presetID="10" presetSubtype="0">
                                  <p:stCondLst>
                                    <p:cond delay="0"/>
                                  </p:stCondLst>
                                  <p:childTnLst>
                                    <p:set>
                                      <p:cBhvr>
                                        <p:cTn dur="1" fill="hold" id="26">
                                          <p:stCondLst>
                                            <p:cond delay="0"/>
                                          </p:stCondLst>
                                        </p:cTn>
                                        <p:tgtEl>
                                          <p:spTgt spid="27"/>
                                        </p:tgtEl>
                                        <p:attrNameLst>
                                          <p:attrName>style.visibility</p:attrName>
                                        </p:attrNameLst>
                                      </p:cBhvr>
                                      <p:to>
                                        <p:strVal val="visible"/>
                                      </p:to>
                                    </p:set>
                                    <p:animEffect filter="fade" transition="in">
                                      <p:cBhvr>
                                        <p:cTn dur="500" id="27"/>
                                        <p:tgtEl>
                                          <p:spTgt spid="27"/>
                                        </p:tgtEl>
                                      </p:cBhvr>
                                    </p:animEffect>
                                  </p:childTnLst>
                                </p:cTn>
                              </p:par>
                            </p:childTnLst>
                          </p:cTn>
                        </p:par>
                        <p:par>
                          <p:cTn fill="hold" id="28" nodeType="afterGroup">
                            <p:stCondLst>
                              <p:cond delay="3000"/>
                            </p:stCondLst>
                            <p:childTnLst>
                              <p:par>
                                <p:cTn fill="hold" id="29" nodeType="afterEffect" presetClass="entr" presetID="10" presetSubtype="0">
                                  <p:stCondLst>
                                    <p:cond delay="0"/>
                                  </p:stCondLst>
                                  <p:childTnLst>
                                    <p:set>
                                      <p:cBhvr>
                                        <p:cTn dur="1" fill="hold" id="30">
                                          <p:stCondLst>
                                            <p:cond delay="0"/>
                                          </p:stCondLst>
                                        </p:cTn>
                                        <p:tgtEl>
                                          <p:spTgt spid="18"/>
                                        </p:tgtEl>
                                        <p:attrNameLst>
                                          <p:attrName>style.visibility</p:attrName>
                                        </p:attrNameLst>
                                      </p:cBhvr>
                                      <p:to>
                                        <p:strVal val="visible"/>
                                      </p:to>
                                    </p:set>
                                    <p:animEffect filter="fade" transition="in">
                                      <p:cBhvr>
                                        <p:cTn dur="500" id="31"/>
                                        <p:tgtEl>
                                          <p:spTgt spid="18"/>
                                        </p:tgtEl>
                                      </p:cBhvr>
                                    </p:animEffect>
                                  </p:childTnLst>
                                </p:cTn>
                              </p:par>
                            </p:childTnLst>
                          </p:cTn>
                        </p:par>
                        <p:par>
                          <p:cTn fill="hold" id="32" nodeType="afterGroup">
                            <p:stCondLst>
                              <p:cond delay="3500"/>
                            </p:stCondLst>
                            <p:childTnLst>
                              <p:par>
                                <p:cTn fill="hold" grpId="0" id="33" nodeType="afterEffect" presetClass="entr" presetID="22" presetSubtype="1">
                                  <p:stCondLst>
                                    <p:cond delay="0"/>
                                  </p:stCondLst>
                                  <p:childTnLst>
                                    <p:set>
                                      <p:cBhvr>
                                        <p:cTn dur="1" fill="hold" id="34">
                                          <p:stCondLst>
                                            <p:cond delay="0"/>
                                          </p:stCondLst>
                                        </p:cTn>
                                        <p:tgtEl>
                                          <p:spTgt spid="52"/>
                                        </p:tgtEl>
                                        <p:attrNameLst>
                                          <p:attrName>style.visibility</p:attrName>
                                        </p:attrNameLst>
                                      </p:cBhvr>
                                      <p:to>
                                        <p:strVal val="visible"/>
                                      </p:to>
                                    </p:set>
                                    <p:animEffect filter="wipe(up)" transition="in">
                                      <p:cBhvr>
                                        <p:cTn dur="500" id="35"/>
                                        <p:tgtEl>
                                          <p:spTgt spid="52"/>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5"/>
      <p:bldP grpId="0" spid="52"/>
    </p:bldLst>
  </p:timing>
</p:sld>
</file>

<file path=ppt/slides/slide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45" name="Group 44"/>
          <p:cNvGrpSpPr/>
          <p:nvPr/>
        </p:nvGrpSpPr>
        <p:grpSpPr>
          <a:xfrm>
            <a:off x="1094849" y="4350109"/>
            <a:ext cx="2502589" cy="1170849"/>
            <a:chOff x="5408083" y="2933595"/>
            <a:chExt cx="2372955" cy="1110199"/>
          </a:xfrm>
        </p:grpSpPr>
        <p:sp>
          <p:nvSpPr>
            <p:cNvPr id="46" name="TextBox 45"/>
            <p:cNvSpPr txBox="1"/>
            <p:nvPr/>
          </p:nvSpPr>
          <p:spPr>
            <a:xfrm>
              <a:off x="6262403" y="2933596"/>
              <a:ext cx="650867" cy="330485"/>
            </a:xfrm>
            <a:prstGeom prst="rect">
              <a:avLst/>
            </a:prstGeom>
            <a:noFill/>
          </p:spPr>
          <p:txBody>
            <a:bodyPr rtlCol="0" wrap="none">
              <a:spAutoFit/>
            </a:bodyPr>
            <a:lstStyle/>
            <a:p>
              <a:pPr algn="ctr"/>
              <a:r>
                <a:rPr lang="en-US" sz="1687">
                  <a:solidFill>
                    <a:schemeClr val="tx1">
                      <a:lumMod val="65000"/>
                      <a:lumOff val="35000"/>
                    </a:schemeClr>
                  </a:solidFill>
                  <a:latin charset="0" panose="02020603050405020304" pitchFamily="18" typeface="Times New Roman"/>
                  <a:ea charset="-122" panose="020b0503020204020204" pitchFamily="34" typeface="微软雅黑"/>
                  <a:cs charset="0" panose="020b0503030202020304" pitchFamily="34" typeface="Clear Sans"/>
                  <a:sym charset="0" panose="02020603050405020304" pitchFamily="18" typeface="Times New Roman"/>
                </a:rPr>
                <a:t>Wood</a:t>
              </a:r>
            </a:p>
          </p:txBody>
        </p:sp>
        <p:sp>
          <p:nvSpPr>
            <p:cNvPr id="47" name="Rectangle 46"/>
            <p:cNvSpPr/>
            <p:nvPr/>
          </p:nvSpPr>
          <p:spPr>
            <a:xfrm>
              <a:off x="5408083" y="3217418"/>
              <a:ext cx="2372955" cy="818480"/>
            </a:xfrm>
            <a:prstGeom prst="rect">
              <a:avLst/>
            </a:prstGeom>
          </p:spPr>
          <p:txBody>
            <a:bodyPr wrap="square">
              <a:spAutoFit/>
            </a:bodyPr>
            <a:lstStyle/>
            <a:p>
              <a:pPr algn="ctr" fontAlgn="auto">
                <a:spcBef>
                  <a:spcPct val="0"/>
                </a:spcBef>
                <a:spcAft>
                  <a:spcPct val="0"/>
                </a:spcAft>
                <a:defRPr/>
              </a:pPr>
              <a:r>
                <a:rPr lang="en-US" sz="1266">
                  <a:solidFill>
                    <a:schemeClr val="tx1">
                      <a:lumMod val="65000"/>
                      <a:lumOff val="35000"/>
                    </a:schemeClr>
                  </a:solidFill>
                  <a:latin charset="0" panose="02020603050405020304" pitchFamily="18" typeface="Times New Roman"/>
                  <a:ea charset="-122" panose="020b0503020204020204" pitchFamily="34" typeface="微软雅黑"/>
                  <a:cs charset="0" panose="020b0606030504020204" pitchFamily="34" typeface="Open Sans"/>
                  <a:sym charset="0" panose="02020603050405020304" pitchFamily="18" typeface="Times New Roman"/>
                </a:rPr>
                <a:t>Lorem Ipsum is dolor sita slidera power adus ana but volup dalam cintakuan</a:t>
              </a:r>
            </a:p>
            <a:p>
              <a:pPr algn="ctr" fontAlgn="auto">
                <a:spcBef>
                  <a:spcPct val="0"/>
                </a:spcBef>
                <a:spcAft>
                  <a:spcPct val="0"/>
                </a:spcAft>
                <a:defRPr/>
              </a:pPr>
              <a:r>
                <a:rPr lang="en-US" sz="1266">
                  <a:solidFill>
                    <a:schemeClr val="tx1">
                      <a:lumMod val="65000"/>
                      <a:lumOff val="35000"/>
                    </a:schemeClr>
                  </a:solidFill>
                  <a:latin charset="0" panose="02020603050405020304" pitchFamily="18" typeface="Times New Roman"/>
                  <a:ea charset="-122" panose="020b0503020204020204" pitchFamily="34" typeface="微软雅黑"/>
                  <a:cs charset="0" panose="020b0606030504020204" pitchFamily="34" typeface="Open Sans"/>
                  <a:sym charset="0" panose="02020603050405020304" pitchFamily="18" typeface="Times New Roman"/>
                </a:rPr>
                <a:t>anande inteman.</a:t>
              </a:r>
            </a:p>
          </p:txBody>
        </p:sp>
      </p:grpSp>
      <p:grpSp>
        <p:nvGrpSpPr>
          <p:cNvPr id="48" name="Group 47"/>
          <p:cNvGrpSpPr/>
          <p:nvPr/>
        </p:nvGrpSpPr>
        <p:grpSpPr>
          <a:xfrm>
            <a:off x="3884146" y="4350109"/>
            <a:ext cx="2502589" cy="1170849"/>
            <a:chOff x="5408083" y="2933595"/>
            <a:chExt cx="2372955" cy="1110199"/>
          </a:xfrm>
        </p:grpSpPr>
        <p:sp>
          <p:nvSpPr>
            <p:cNvPr id="49" name="TextBox 48"/>
            <p:cNvSpPr txBox="1"/>
            <p:nvPr/>
          </p:nvSpPr>
          <p:spPr>
            <a:xfrm>
              <a:off x="6298674" y="2933596"/>
              <a:ext cx="578324" cy="330485"/>
            </a:xfrm>
            <a:prstGeom prst="rect">
              <a:avLst/>
            </a:prstGeom>
            <a:noFill/>
          </p:spPr>
          <p:txBody>
            <a:bodyPr rtlCol="0" wrap="none">
              <a:spAutoFit/>
            </a:bodyPr>
            <a:lstStyle/>
            <a:p>
              <a:pPr algn="ctr"/>
              <a:r>
                <a:rPr lang="en-US" sz="1687">
                  <a:solidFill>
                    <a:schemeClr val="tx1">
                      <a:lumMod val="65000"/>
                      <a:lumOff val="35000"/>
                    </a:schemeClr>
                  </a:solidFill>
                  <a:latin charset="0" panose="02020603050405020304" pitchFamily="18" typeface="Times New Roman"/>
                  <a:ea charset="-122" panose="020b0503020204020204" pitchFamily="34" typeface="微软雅黑"/>
                  <a:cs charset="0" panose="020b0503030202020304" pitchFamily="34" typeface="Clear Sans"/>
                  <a:sym charset="0" panose="02020603050405020304" pitchFamily="18" typeface="Times New Roman"/>
                </a:rPr>
                <a:t>Corn</a:t>
              </a:r>
            </a:p>
          </p:txBody>
        </p:sp>
        <p:sp>
          <p:nvSpPr>
            <p:cNvPr id="50" name="Rectangle 49"/>
            <p:cNvSpPr/>
            <p:nvPr/>
          </p:nvSpPr>
          <p:spPr>
            <a:xfrm>
              <a:off x="5408083" y="3217418"/>
              <a:ext cx="2372955" cy="818480"/>
            </a:xfrm>
            <a:prstGeom prst="rect">
              <a:avLst/>
            </a:prstGeom>
          </p:spPr>
          <p:txBody>
            <a:bodyPr wrap="square">
              <a:spAutoFit/>
            </a:bodyPr>
            <a:lstStyle/>
            <a:p>
              <a:pPr algn="ctr" fontAlgn="auto">
                <a:spcBef>
                  <a:spcPct val="0"/>
                </a:spcBef>
                <a:spcAft>
                  <a:spcPct val="0"/>
                </a:spcAft>
                <a:defRPr/>
              </a:pPr>
              <a:r>
                <a:rPr lang="en-US" sz="1266">
                  <a:solidFill>
                    <a:schemeClr val="tx1">
                      <a:lumMod val="65000"/>
                      <a:lumOff val="35000"/>
                    </a:schemeClr>
                  </a:solidFill>
                  <a:latin charset="0" panose="02020603050405020304" pitchFamily="18" typeface="Times New Roman"/>
                  <a:ea charset="-122" panose="020b0503020204020204" pitchFamily="34" typeface="微软雅黑"/>
                  <a:cs charset="0" panose="020b0606030504020204" pitchFamily="34" typeface="Open Sans"/>
                  <a:sym charset="0" panose="02020603050405020304" pitchFamily="18" typeface="Times New Roman"/>
                </a:rPr>
                <a:t>Lorem Ipsum is dolor sita slidera power adus ana but volup dalam cintakuan</a:t>
              </a:r>
            </a:p>
            <a:p>
              <a:pPr algn="ctr" fontAlgn="auto">
                <a:spcBef>
                  <a:spcPct val="0"/>
                </a:spcBef>
                <a:spcAft>
                  <a:spcPct val="0"/>
                </a:spcAft>
                <a:defRPr/>
              </a:pPr>
              <a:r>
                <a:rPr lang="en-US" sz="1266">
                  <a:solidFill>
                    <a:schemeClr val="tx1">
                      <a:lumMod val="65000"/>
                      <a:lumOff val="35000"/>
                    </a:schemeClr>
                  </a:solidFill>
                  <a:latin charset="0" panose="02020603050405020304" pitchFamily="18" typeface="Times New Roman"/>
                  <a:ea charset="-122" panose="020b0503020204020204" pitchFamily="34" typeface="微软雅黑"/>
                  <a:cs charset="0" panose="020b0606030504020204" pitchFamily="34" typeface="Open Sans"/>
                  <a:sym charset="0" panose="02020603050405020304" pitchFamily="18" typeface="Times New Roman"/>
                </a:rPr>
                <a:t>anande inteman.</a:t>
              </a:r>
            </a:p>
          </p:txBody>
        </p:sp>
      </p:grpSp>
      <p:grpSp>
        <p:nvGrpSpPr>
          <p:cNvPr id="51" name="Group 50"/>
          <p:cNvGrpSpPr/>
          <p:nvPr/>
        </p:nvGrpSpPr>
        <p:grpSpPr>
          <a:xfrm>
            <a:off x="6658695" y="4350109"/>
            <a:ext cx="2502589" cy="1170849"/>
            <a:chOff x="5408083" y="2933595"/>
            <a:chExt cx="2372955" cy="1110199"/>
          </a:xfrm>
        </p:grpSpPr>
        <p:sp>
          <p:nvSpPr>
            <p:cNvPr id="52" name="TextBox 51"/>
            <p:cNvSpPr txBox="1"/>
            <p:nvPr/>
          </p:nvSpPr>
          <p:spPr>
            <a:xfrm>
              <a:off x="6135351" y="2933596"/>
              <a:ext cx="904967" cy="330485"/>
            </a:xfrm>
            <a:prstGeom prst="rect">
              <a:avLst/>
            </a:prstGeom>
            <a:noFill/>
          </p:spPr>
          <p:txBody>
            <a:bodyPr rtlCol="0" wrap="none">
              <a:spAutoFit/>
            </a:bodyPr>
            <a:lstStyle/>
            <a:p>
              <a:pPr algn="ctr"/>
              <a:r>
                <a:rPr lang="en-US" sz="1687">
                  <a:solidFill>
                    <a:schemeClr val="tx1">
                      <a:lumMod val="65000"/>
                      <a:lumOff val="35000"/>
                    </a:schemeClr>
                  </a:solidFill>
                  <a:latin charset="0" panose="02020603050405020304" pitchFamily="18" typeface="Times New Roman"/>
                  <a:ea charset="-122" panose="020b0503020204020204" pitchFamily="34" typeface="微软雅黑"/>
                  <a:cs charset="0" panose="020b0503030202020304" pitchFamily="34" typeface="Clear Sans"/>
                  <a:sym charset="0" panose="02020603050405020304" pitchFamily="18" typeface="Times New Roman"/>
                </a:rPr>
                <a:t>Oil&amp;Gas</a:t>
              </a:r>
            </a:p>
          </p:txBody>
        </p:sp>
        <p:sp>
          <p:nvSpPr>
            <p:cNvPr id="53" name="Rectangle 52"/>
            <p:cNvSpPr/>
            <p:nvPr/>
          </p:nvSpPr>
          <p:spPr>
            <a:xfrm>
              <a:off x="5408082" y="3217418"/>
              <a:ext cx="2372955" cy="818480"/>
            </a:xfrm>
            <a:prstGeom prst="rect">
              <a:avLst/>
            </a:prstGeom>
          </p:spPr>
          <p:txBody>
            <a:bodyPr wrap="square">
              <a:spAutoFit/>
            </a:bodyPr>
            <a:lstStyle/>
            <a:p>
              <a:pPr algn="ctr" fontAlgn="auto">
                <a:spcBef>
                  <a:spcPct val="0"/>
                </a:spcBef>
                <a:spcAft>
                  <a:spcPct val="0"/>
                </a:spcAft>
                <a:defRPr/>
              </a:pPr>
              <a:r>
                <a:rPr lang="en-US" sz="1266">
                  <a:solidFill>
                    <a:schemeClr val="tx1">
                      <a:lumMod val="65000"/>
                      <a:lumOff val="35000"/>
                    </a:schemeClr>
                  </a:solidFill>
                  <a:latin charset="0" panose="02020603050405020304" pitchFamily="18" typeface="Times New Roman"/>
                  <a:ea charset="-122" panose="020b0503020204020204" pitchFamily="34" typeface="微软雅黑"/>
                  <a:cs charset="0" panose="020b0606030504020204" pitchFamily="34" typeface="Open Sans"/>
                  <a:sym charset="0" panose="02020603050405020304" pitchFamily="18" typeface="Times New Roman"/>
                </a:rPr>
                <a:t>Lorem Ipsum is dolor sita slidera power adus ana but volup dalam cintakuan</a:t>
              </a:r>
            </a:p>
            <a:p>
              <a:pPr algn="ctr" fontAlgn="auto">
                <a:spcBef>
                  <a:spcPct val="0"/>
                </a:spcBef>
                <a:spcAft>
                  <a:spcPct val="0"/>
                </a:spcAft>
                <a:defRPr/>
              </a:pPr>
              <a:r>
                <a:rPr lang="en-US" sz="1266">
                  <a:solidFill>
                    <a:schemeClr val="tx1">
                      <a:lumMod val="65000"/>
                      <a:lumOff val="35000"/>
                    </a:schemeClr>
                  </a:solidFill>
                  <a:latin charset="0" panose="02020603050405020304" pitchFamily="18" typeface="Times New Roman"/>
                  <a:ea charset="-122" panose="020b0503020204020204" pitchFamily="34" typeface="微软雅黑"/>
                  <a:cs charset="0" panose="020b0606030504020204" pitchFamily="34" typeface="Open Sans"/>
                  <a:sym charset="0" panose="02020603050405020304" pitchFamily="18" typeface="Times New Roman"/>
                </a:rPr>
                <a:t>anande inteman.</a:t>
              </a:r>
            </a:p>
          </p:txBody>
        </p:sp>
      </p:grpSp>
      <p:grpSp>
        <p:nvGrpSpPr>
          <p:cNvPr id="54" name="Group 53"/>
          <p:cNvGrpSpPr/>
          <p:nvPr/>
        </p:nvGrpSpPr>
        <p:grpSpPr>
          <a:xfrm>
            <a:off x="9490205" y="4350109"/>
            <a:ext cx="2502589" cy="1170849"/>
            <a:chOff x="5408083" y="2933595"/>
            <a:chExt cx="2372955" cy="1110199"/>
          </a:xfrm>
        </p:grpSpPr>
        <p:sp>
          <p:nvSpPr>
            <p:cNvPr id="55" name="TextBox 54"/>
            <p:cNvSpPr txBox="1"/>
            <p:nvPr/>
          </p:nvSpPr>
          <p:spPr>
            <a:xfrm>
              <a:off x="6326520" y="2933596"/>
              <a:ext cx="522629" cy="330485"/>
            </a:xfrm>
            <a:prstGeom prst="rect">
              <a:avLst/>
            </a:prstGeom>
            <a:noFill/>
          </p:spPr>
          <p:txBody>
            <a:bodyPr rtlCol="0" wrap="none">
              <a:spAutoFit/>
            </a:bodyPr>
            <a:lstStyle/>
            <a:p>
              <a:pPr algn="ctr"/>
              <a:r>
                <a:rPr lang="en-US" sz="1687">
                  <a:solidFill>
                    <a:schemeClr val="tx1">
                      <a:lumMod val="65000"/>
                      <a:lumOff val="35000"/>
                    </a:schemeClr>
                  </a:solidFill>
                  <a:latin charset="0" panose="02020603050405020304" pitchFamily="18" typeface="Times New Roman"/>
                  <a:ea charset="-122" panose="020b0503020204020204" pitchFamily="34" typeface="微软雅黑"/>
                  <a:cs charset="0" panose="020b0503030202020304" pitchFamily="34" typeface="Clear Sans"/>
                  <a:sym charset="0" panose="02020603050405020304" pitchFamily="18" typeface="Times New Roman"/>
                </a:rPr>
                <a:t>Fish</a:t>
              </a:r>
            </a:p>
          </p:txBody>
        </p:sp>
        <p:sp>
          <p:nvSpPr>
            <p:cNvPr id="56" name="Rectangle 55"/>
            <p:cNvSpPr/>
            <p:nvPr/>
          </p:nvSpPr>
          <p:spPr>
            <a:xfrm>
              <a:off x="5408082" y="3217418"/>
              <a:ext cx="2372955" cy="818480"/>
            </a:xfrm>
            <a:prstGeom prst="rect">
              <a:avLst/>
            </a:prstGeom>
          </p:spPr>
          <p:txBody>
            <a:bodyPr wrap="square">
              <a:spAutoFit/>
            </a:bodyPr>
            <a:lstStyle/>
            <a:p>
              <a:pPr algn="ctr" fontAlgn="auto">
                <a:spcBef>
                  <a:spcPct val="0"/>
                </a:spcBef>
                <a:spcAft>
                  <a:spcPct val="0"/>
                </a:spcAft>
                <a:defRPr/>
              </a:pPr>
              <a:r>
                <a:rPr lang="en-US" sz="1266">
                  <a:solidFill>
                    <a:schemeClr val="tx1">
                      <a:lumMod val="65000"/>
                      <a:lumOff val="35000"/>
                    </a:schemeClr>
                  </a:solidFill>
                  <a:latin charset="0" panose="02020603050405020304" pitchFamily="18" typeface="Times New Roman"/>
                  <a:ea charset="-122" panose="020b0503020204020204" pitchFamily="34" typeface="微软雅黑"/>
                  <a:cs charset="0" panose="020b0606030504020204" pitchFamily="34" typeface="Open Sans"/>
                  <a:sym charset="0" panose="02020603050405020304" pitchFamily="18" typeface="Times New Roman"/>
                </a:rPr>
                <a:t>Lorem Ipsum is dolor sita slidera power adus ana but volup dalam cintakuan</a:t>
              </a:r>
            </a:p>
            <a:p>
              <a:pPr algn="ctr" fontAlgn="auto">
                <a:spcBef>
                  <a:spcPct val="0"/>
                </a:spcBef>
                <a:spcAft>
                  <a:spcPct val="0"/>
                </a:spcAft>
                <a:defRPr/>
              </a:pPr>
              <a:r>
                <a:rPr lang="en-US" sz="1266">
                  <a:solidFill>
                    <a:schemeClr val="tx1">
                      <a:lumMod val="65000"/>
                      <a:lumOff val="35000"/>
                    </a:schemeClr>
                  </a:solidFill>
                  <a:latin charset="0" panose="02020603050405020304" pitchFamily="18" typeface="Times New Roman"/>
                  <a:ea charset="-122" panose="020b0503020204020204" pitchFamily="34" typeface="微软雅黑"/>
                  <a:cs charset="0" panose="020b0606030504020204" pitchFamily="34" typeface="Open Sans"/>
                  <a:sym charset="0" panose="02020603050405020304" pitchFamily="18" typeface="Times New Roman"/>
                </a:rPr>
                <a:t>anande inteman.</a:t>
              </a:r>
            </a:p>
          </p:txBody>
        </p:sp>
      </p:grpSp>
      <p:grpSp>
        <p:nvGrpSpPr>
          <p:cNvPr id="18" name="Group 17"/>
          <p:cNvGrpSpPr/>
          <p:nvPr/>
        </p:nvGrpSpPr>
        <p:grpSpPr>
          <a:xfrm>
            <a:off x="1256908" y="1868435"/>
            <a:ext cx="2146328" cy="2146328"/>
            <a:chOff x="1191465" y="1771650"/>
            <a:chExt cx="2035149" cy="2035149"/>
          </a:xfrm>
        </p:grpSpPr>
        <p:sp>
          <p:nvSpPr>
            <p:cNvPr id="20" name="Oval 19"/>
            <p:cNvSpPr/>
            <p:nvPr/>
          </p:nvSpPr>
          <p:spPr>
            <a:xfrm flipH="1">
              <a:off x="1191465" y="1771650"/>
              <a:ext cx="2035149" cy="2035149"/>
            </a:xfrm>
            <a:prstGeom prst="ellipse">
              <a:avLst/>
            </a:prstGeom>
            <a:no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2531">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57" name="Shape 1094"/>
            <p:cNvSpPr/>
            <p:nvPr/>
          </p:nvSpPr>
          <p:spPr>
            <a:xfrm>
              <a:off x="1779015" y="2471235"/>
              <a:ext cx="890526" cy="635977"/>
            </a:xfrm>
            <a:custGeom>
              <a:cxnLst>
                <a:cxn ang="0">
                  <a:pos x="wd2" y="hd2"/>
                </a:cxn>
                <a:cxn ang="5400000">
                  <a:pos x="wd2" y="hd2"/>
                </a:cxn>
                <a:cxn ang="10800000">
                  <a:pos x="wd2" y="hd2"/>
                </a:cxn>
                <a:cxn ang="16200000">
                  <a:pos x="wd2" y="hd2"/>
                </a:cxn>
              </a:cxnLst>
              <a:rect b="b" l="0" r="r" t="0"/>
              <a:pathLst>
                <a:path extrusionOk="0" h="21600" w="21600">
                  <a:moveTo>
                    <a:pt x="20056" y="17282"/>
                  </a:moveTo>
                  <a:lnTo>
                    <a:pt x="1544" y="17282"/>
                  </a:lnTo>
                  <a:cubicBezTo>
                    <a:pt x="691" y="17282"/>
                    <a:pt x="0" y="18250"/>
                    <a:pt x="0" y="19441"/>
                  </a:cubicBezTo>
                  <a:cubicBezTo>
                    <a:pt x="0" y="20638"/>
                    <a:pt x="691" y="21600"/>
                    <a:pt x="1544" y="21600"/>
                  </a:cubicBezTo>
                  <a:lnTo>
                    <a:pt x="20056" y="21600"/>
                  </a:lnTo>
                  <a:cubicBezTo>
                    <a:pt x="20909" y="21600"/>
                    <a:pt x="21600" y="20638"/>
                    <a:pt x="21600" y="19441"/>
                  </a:cubicBezTo>
                  <a:cubicBezTo>
                    <a:pt x="21600" y="18250"/>
                    <a:pt x="20909" y="17282"/>
                    <a:pt x="20056" y="17282"/>
                  </a:cubicBezTo>
                  <a:close/>
                  <a:moveTo>
                    <a:pt x="1544" y="4321"/>
                  </a:moveTo>
                  <a:lnTo>
                    <a:pt x="20056" y="4321"/>
                  </a:lnTo>
                  <a:cubicBezTo>
                    <a:pt x="20909" y="4321"/>
                    <a:pt x="21600" y="3353"/>
                    <a:pt x="21600" y="2159"/>
                  </a:cubicBezTo>
                  <a:cubicBezTo>
                    <a:pt x="21600" y="965"/>
                    <a:pt x="20909" y="0"/>
                    <a:pt x="20056" y="0"/>
                  </a:cubicBezTo>
                  <a:lnTo>
                    <a:pt x="1544" y="0"/>
                  </a:lnTo>
                  <a:cubicBezTo>
                    <a:pt x="691" y="0"/>
                    <a:pt x="0" y="965"/>
                    <a:pt x="0" y="2159"/>
                  </a:cubicBezTo>
                  <a:cubicBezTo>
                    <a:pt x="0" y="3353"/>
                    <a:pt x="691" y="4321"/>
                    <a:pt x="1544" y="4321"/>
                  </a:cubicBezTo>
                  <a:close/>
                  <a:moveTo>
                    <a:pt x="20056" y="8640"/>
                  </a:moveTo>
                  <a:lnTo>
                    <a:pt x="1544" y="8640"/>
                  </a:lnTo>
                  <a:cubicBezTo>
                    <a:pt x="691" y="8640"/>
                    <a:pt x="0" y="9608"/>
                    <a:pt x="0" y="10799"/>
                  </a:cubicBezTo>
                  <a:cubicBezTo>
                    <a:pt x="0" y="11996"/>
                    <a:pt x="691" y="12958"/>
                    <a:pt x="1544" y="12958"/>
                  </a:cubicBezTo>
                  <a:lnTo>
                    <a:pt x="20056" y="12958"/>
                  </a:lnTo>
                  <a:cubicBezTo>
                    <a:pt x="20909" y="12958"/>
                    <a:pt x="21600" y="11996"/>
                    <a:pt x="21600" y="10799"/>
                  </a:cubicBezTo>
                  <a:cubicBezTo>
                    <a:pt x="21600" y="9608"/>
                    <a:pt x="20909" y="8640"/>
                    <a:pt x="20056" y="8640"/>
                  </a:cubicBezTo>
                  <a:close/>
                </a:path>
              </a:pathLst>
            </a:custGeom>
            <a:solidFill>
              <a:schemeClr val="accent1"/>
            </a:solidFill>
            <a:ln cap="flat" w="12700">
              <a:noFill/>
              <a:miter lim="400000"/>
            </a:ln>
            <a:effectLst/>
          </p:spPr>
          <p:txBody>
            <a:bodyPr anchor="ctr" bIns="40181" lIns="40181" numCol="1" rIns="40181" tIns="40181" wrap="square">
              <a:noAutofit/>
            </a:bodyPr>
            <a:lstStyle/>
            <a:p>
              <a:pPr lvl="0">
                <a:defRPr sz="3200">
                  <a:solidFill>
                    <a:srgbClr val="FFFFFF"/>
                  </a:solidFill>
                  <a:latin typeface="Helvetica Light"/>
                  <a:ea typeface="Helvetica Light"/>
                  <a:cs typeface="Helvetica Light"/>
                  <a:sym typeface="Helvetica Light"/>
                </a:defRPr>
              </a:pPr>
              <a:endParaRPr sz="3375">
                <a:latin charset="0" panose="02020603050405020304" pitchFamily="18" typeface="Times New Roman"/>
                <a:ea charset="-122" panose="020b0503020204020204" pitchFamily="34" typeface="微软雅黑"/>
                <a:sym charset="0" panose="02020603050405020304" pitchFamily="18" typeface="Times New Roman"/>
              </a:endParaRPr>
            </a:p>
          </p:txBody>
        </p:sp>
      </p:grpSp>
      <p:grpSp>
        <p:nvGrpSpPr>
          <p:cNvPr id="23" name="Group 22"/>
          <p:cNvGrpSpPr/>
          <p:nvPr/>
        </p:nvGrpSpPr>
        <p:grpSpPr>
          <a:xfrm>
            <a:off x="4035017" y="1868435"/>
            <a:ext cx="2146328" cy="2146328"/>
            <a:chOff x="3825669" y="1771650"/>
            <a:chExt cx="2035149" cy="2035149"/>
          </a:xfrm>
          <a:solidFill>
            <a:schemeClr val="accent2"/>
          </a:solidFill>
        </p:grpSpPr>
        <p:sp>
          <p:nvSpPr>
            <p:cNvPr id="25" name="Oval 24"/>
            <p:cNvSpPr/>
            <p:nvPr/>
          </p:nvSpPr>
          <p:spPr>
            <a:xfrm flipH="1">
              <a:off x="3825669" y="1771650"/>
              <a:ext cx="2035149" cy="2035149"/>
            </a:xfrm>
            <a:prstGeom prst="ellipse">
              <a:avLst/>
            </a:prstGeom>
            <a:noFill/>
            <a:ln w="127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2531">
                <a:latin charset="0" panose="02020603050405020304" pitchFamily="18" typeface="Times New Roman"/>
                <a:ea charset="-122" panose="020b0503020204020204" pitchFamily="34" typeface="微软雅黑"/>
                <a:sym charset="0" panose="02020603050405020304" pitchFamily="18" typeface="Times New Roman"/>
              </a:endParaRPr>
            </a:p>
          </p:txBody>
        </p:sp>
        <p:grpSp>
          <p:nvGrpSpPr>
            <p:cNvPr id="58" name="Group 57"/>
            <p:cNvGrpSpPr/>
            <p:nvPr/>
          </p:nvGrpSpPr>
          <p:grpSpPr>
            <a:xfrm>
              <a:off x="4544205" y="2241777"/>
              <a:ext cx="595502" cy="1243947"/>
              <a:chOff x="392948" y="304311"/>
              <a:chExt cx="1589091" cy="3319466"/>
            </a:xfrm>
            <a:grpFill/>
          </p:grpSpPr>
          <p:sp>
            <p:nvSpPr>
              <p:cNvPr id="59" name="Freeform 9"/>
              <p:cNvSpPr>
                <a:spLocks noEditPoints="1"/>
              </p:cNvSpPr>
              <p:nvPr/>
            </p:nvSpPr>
            <p:spPr bwMode="auto">
              <a:xfrm>
                <a:off x="392948" y="794850"/>
                <a:ext cx="1589091" cy="2828927"/>
              </a:xfrm>
              <a:custGeom>
                <a:gdLst>
                  <a:gd fmla="*/ 421 w 421" name="T0"/>
                  <a:gd fmla="*/ 509 h 751" name="T1"/>
                  <a:gd fmla="*/ 359 w 421" name="T2"/>
                  <a:gd fmla="*/ 306 h 751" name="T3"/>
                  <a:gd fmla="*/ 338 w 421" name="T4"/>
                  <a:gd fmla="*/ 0 h 751" name="T5"/>
                  <a:gd fmla="*/ 307 w 421" name="T6"/>
                  <a:gd fmla="*/ 216 h 751" name="T7"/>
                  <a:gd fmla="*/ 307 w 421" name="T8"/>
                  <a:gd fmla="*/ 214 h 751" name="T9"/>
                  <a:gd fmla="*/ 307 w 421" name="T10"/>
                  <a:gd fmla="*/ 204 h 751" name="T11"/>
                  <a:gd fmla="*/ 288 w 421" name="T12"/>
                  <a:gd fmla="*/ 204 h 751" name="T13"/>
                  <a:gd fmla="*/ 288 w 421" name="T14"/>
                  <a:gd fmla="*/ 230 h 751" name="T15"/>
                  <a:gd fmla="*/ 279 w 421" name="T16"/>
                  <a:gd fmla="*/ 238 h 751" name="T17"/>
                  <a:gd fmla="*/ 278 w 421" name="T18"/>
                  <a:gd fmla="*/ 204 h 751" name="T19"/>
                  <a:gd fmla="*/ 219 w 421" name="T20"/>
                  <a:gd fmla="*/ 204 h 751" name="T21"/>
                  <a:gd fmla="*/ 219 w 421" name="T22"/>
                  <a:gd fmla="*/ 243 h 751" name="T23"/>
                  <a:gd fmla="*/ 274 w 421" name="T24"/>
                  <a:gd fmla="*/ 243 h 751" name="T25"/>
                  <a:gd fmla="*/ 270 w 421" name="T26"/>
                  <a:gd fmla="*/ 247 h 751" name="T27"/>
                  <a:gd fmla="*/ 264 w 421" name="T28"/>
                  <a:gd fmla="*/ 254 h 751" name="T29"/>
                  <a:gd fmla="*/ 219 w 421" name="T30"/>
                  <a:gd fmla="*/ 254 h 751" name="T31"/>
                  <a:gd fmla="*/ 219 w 421" name="T32"/>
                  <a:gd fmla="*/ 291 h 751" name="T33"/>
                  <a:gd fmla="*/ 233 w 421" name="T34"/>
                  <a:gd fmla="*/ 291 h 751" name="T35"/>
                  <a:gd fmla="*/ 219 w 421" name="T36"/>
                  <a:gd fmla="*/ 300 h 751" name="T37"/>
                  <a:gd fmla="*/ 219 w 421" name="T38"/>
                  <a:gd fmla="*/ 291 h 751" name="T39"/>
                  <a:gd fmla="*/ 210 w 421" name="T40"/>
                  <a:gd fmla="*/ 291 h 751" name="T41"/>
                  <a:gd fmla="*/ 210 w 421" name="T42"/>
                  <a:gd fmla="*/ 302 h 751" name="T43"/>
                  <a:gd fmla="*/ 217 w 421" name="T44"/>
                  <a:gd fmla="*/ 302 h 751" name="T45"/>
                  <a:gd fmla="*/ 213 w 421" name="T46"/>
                  <a:gd fmla="*/ 306 h 751" name="T47"/>
                  <a:gd fmla="*/ 210 w 421" name="T48"/>
                  <a:gd fmla="*/ 303 h 751" name="T49"/>
                  <a:gd fmla="*/ 210 w 421" name="T50"/>
                  <a:gd fmla="*/ 302 h 751" name="T51"/>
                  <a:gd fmla="*/ 209 w 421" name="T52"/>
                  <a:gd fmla="*/ 302 h 751" name="T53"/>
                  <a:gd fmla="*/ 185 w 421" name="T54"/>
                  <a:gd fmla="*/ 291 h 751" name="T55"/>
                  <a:gd fmla="*/ 185 w 421" name="T56"/>
                  <a:gd fmla="*/ 291 h 751" name="T57"/>
                  <a:gd fmla="*/ 210 w 421" name="T58"/>
                  <a:gd fmla="*/ 291 h 751" name="T59"/>
                  <a:gd fmla="*/ 210 w 421" name="T60"/>
                  <a:gd fmla="*/ 254 h 751" name="T61"/>
                  <a:gd fmla="*/ 162 w 421" name="T62"/>
                  <a:gd fmla="*/ 254 h 751" name="T63"/>
                  <a:gd fmla="*/ 161 w 421" name="T64"/>
                  <a:gd fmla="*/ 252 h 751" name="T65"/>
                  <a:gd fmla="*/ 153 w 421" name="T66"/>
                  <a:gd fmla="*/ 244 h 751" name="T67"/>
                  <a:gd fmla="*/ 153 w 421" name="T68"/>
                  <a:gd fmla="*/ 243 h 751" name="T69"/>
                  <a:gd fmla="*/ 152 w 421" name="T70"/>
                  <a:gd fmla="*/ 243 h 751" name="T71"/>
                  <a:gd fmla="*/ 143 w 421" name="T72"/>
                  <a:gd fmla="*/ 235 h 751" name="T73"/>
                  <a:gd fmla="*/ 144 w 421" name="T74"/>
                  <a:gd fmla="*/ 204 h 751" name="T75"/>
                  <a:gd fmla="*/ 122 w 421" name="T76"/>
                  <a:gd fmla="*/ 204 h 751" name="T77"/>
                  <a:gd fmla="*/ 122 w 421" name="T78"/>
                  <a:gd fmla="*/ 214 h 751" name="T79"/>
                  <a:gd fmla="*/ 122 w 421" name="T80"/>
                  <a:gd fmla="*/ 219 h 751" name="T81"/>
                  <a:gd fmla="*/ 71 w 421" name="T82"/>
                  <a:gd fmla="*/ 0 h 751" name="T83"/>
                  <a:gd fmla="*/ 71 w 421" name="T84"/>
                  <a:gd fmla="*/ 310 h 751" name="T85"/>
                  <a:gd fmla="*/ 0 w 421" name="T86"/>
                  <a:gd fmla="*/ 503 h 751" name="T87"/>
                  <a:gd fmla="*/ 131 w 421" name="T88"/>
                  <a:gd fmla="*/ 412 h 751" name="T89"/>
                  <a:gd fmla="*/ 301 w 421" name="T90"/>
                  <a:gd fmla="*/ 409 h 751" name="T91"/>
                  <a:gd fmla="*/ 421 w 421" name="T92"/>
                  <a:gd fmla="*/ 509 h 751" name="T93"/>
                  <a:gd fmla="*/ 218 w 421" name="T94"/>
                  <a:gd fmla="*/ 384 h 751" name="T95"/>
                  <a:gd fmla="*/ 217 w 421" name="T96"/>
                  <a:gd fmla="*/ 384 h 751" name="T97"/>
                  <a:gd fmla="*/ 217 w 421" name="T98"/>
                  <a:gd fmla="*/ 384 h 751" name="T99"/>
                  <a:gd fmla="*/ 218 w 421" name="T100"/>
                  <a:gd fmla="*/ 384 h 751" name="T10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b="b" l="0" r="r" t="0"/>
                <a:pathLst>
                  <a:path h="751" w="421">
                    <a:moveTo>
                      <a:pt x="421" y="509"/>
                    </a:moveTo>
                    <a:cubicBezTo>
                      <a:pt x="421" y="509"/>
                      <a:pt x="400" y="323"/>
                      <a:pt x="359" y="306"/>
                    </a:cubicBezTo>
                    <a:cubicBezTo>
                      <a:pt x="391" y="250"/>
                      <a:pt x="338" y="0"/>
                      <a:pt x="338" y="0"/>
                    </a:cubicBezTo>
                    <a:cubicBezTo>
                      <a:pt x="338" y="0"/>
                      <a:pt x="355" y="183"/>
                      <a:pt x="307" y="216"/>
                    </a:cubicBezTo>
                    <a:cubicBezTo>
                      <a:pt x="307" y="215"/>
                      <a:pt x="307" y="215"/>
                      <a:pt x="307" y="214"/>
                    </a:cubicBezTo>
                    <a:cubicBezTo>
                      <a:pt x="307" y="211"/>
                      <a:pt x="307" y="207"/>
                      <a:pt x="307" y="204"/>
                    </a:cubicBezTo>
                    <a:cubicBezTo>
                      <a:pt x="288" y="204"/>
                      <a:pt x="288" y="204"/>
                      <a:pt x="288" y="204"/>
                    </a:cubicBezTo>
                    <a:cubicBezTo>
                      <a:pt x="288" y="213"/>
                      <a:pt x="288" y="222"/>
                      <a:pt x="288" y="230"/>
                    </a:cubicBezTo>
                    <a:cubicBezTo>
                      <a:pt x="285" y="233"/>
                      <a:pt x="281" y="236"/>
                      <a:pt x="279" y="238"/>
                    </a:cubicBezTo>
                    <a:cubicBezTo>
                      <a:pt x="279" y="227"/>
                      <a:pt x="278" y="216"/>
                      <a:pt x="278" y="204"/>
                    </a:cubicBezTo>
                    <a:cubicBezTo>
                      <a:pt x="219" y="204"/>
                      <a:pt x="219" y="204"/>
                      <a:pt x="219" y="204"/>
                    </a:cubicBezTo>
                    <a:cubicBezTo>
                      <a:pt x="219" y="243"/>
                      <a:pt x="219" y="243"/>
                      <a:pt x="219" y="243"/>
                    </a:cubicBezTo>
                    <a:cubicBezTo>
                      <a:pt x="274" y="243"/>
                      <a:pt x="274" y="243"/>
                      <a:pt x="274" y="243"/>
                    </a:cubicBezTo>
                    <a:cubicBezTo>
                      <a:pt x="272" y="244"/>
                      <a:pt x="271" y="246"/>
                      <a:pt x="270" y="247"/>
                    </a:cubicBezTo>
                    <a:cubicBezTo>
                      <a:pt x="268" y="250"/>
                      <a:pt x="266" y="252"/>
                      <a:pt x="264" y="254"/>
                    </a:cubicBezTo>
                    <a:cubicBezTo>
                      <a:pt x="219" y="254"/>
                      <a:pt x="219" y="254"/>
                      <a:pt x="219" y="254"/>
                    </a:cubicBezTo>
                    <a:cubicBezTo>
                      <a:pt x="219" y="291"/>
                      <a:pt x="219" y="291"/>
                      <a:pt x="219" y="291"/>
                    </a:cubicBezTo>
                    <a:cubicBezTo>
                      <a:pt x="233" y="291"/>
                      <a:pt x="233" y="291"/>
                      <a:pt x="233" y="291"/>
                    </a:cubicBezTo>
                    <a:cubicBezTo>
                      <a:pt x="227" y="294"/>
                      <a:pt x="223" y="296"/>
                      <a:pt x="219" y="300"/>
                    </a:cubicBezTo>
                    <a:cubicBezTo>
                      <a:pt x="219" y="291"/>
                      <a:pt x="219" y="291"/>
                      <a:pt x="219" y="291"/>
                    </a:cubicBezTo>
                    <a:cubicBezTo>
                      <a:pt x="210" y="291"/>
                      <a:pt x="210" y="291"/>
                      <a:pt x="210" y="291"/>
                    </a:cubicBezTo>
                    <a:cubicBezTo>
                      <a:pt x="210" y="302"/>
                      <a:pt x="210" y="302"/>
                      <a:pt x="210" y="302"/>
                    </a:cubicBezTo>
                    <a:cubicBezTo>
                      <a:pt x="217" y="302"/>
                      <a:pt x="217" y="302"/>
                      <a:pt x="217" y="302"/>
                    </a:cubicBezTo>
                    <a:cubicBezTo>
                      <a:pt x="215" y="304"/>
                      <a:pt x="214" y="305"/>
                      <a:pt x="213" y="306"/>
                    </a:cubicBezTo>
                    <a:cubicBezTo>
                      <a:pt x="212" y="305"/>
                      <a:pt x="211" y="304"/>
                      <a:pt x="210" y="303"/>
                    </a:cubicBezTo>
                    <a:cubicBezTo>
                      <a:pt x="210" y="302"/>
                      <a:pt x="210" y="302"/>
                      <a:pt x="210" y="302"/>
                    </a:cubicBezTo>
                    <a:cubicBezTo>
                      <a:pt x="209" y="302"/>
                      <a:pt x="209" y="302"/>
                      <a:pt x="209" y="302"/>
                    </a:cubicBezTo>
                    <a:cubicBezTo>
                      <a:pt x="203" y="297"/>
                      <a:pt x="195" y="294"/>
                      <a:pt x="185" y="291"/>
                    </a:cubicBezTo>
                    <a:cubicBezTo>
                      <a:pt x="185" y="291"/>
                      <a:pt x="185" y="291"/>
                      <a:pt x="185" y="291"/>
                    </a:cubicBezTo>
                    <a:cubicBezTo>
                      <a:pt x="210" y="291"/>
                      <a:pt x="210" y="291"/>
                      <a:pt x="210" y="291"/>
                    </a:cubicBezTo>
                    <a:cubicBezTo>
                      <a:pt x="210" y="254"/>
                      <a:pt x="210" y="254"/>
                      <a:pt x="210" y="254"/>
                    </a:cubicBezTo>
                    <a:cubicBezTo>
                      <a:pt x="162" y="254"/>
                      <a:pt x="162" y="254"/>
                      <a:pt x="162" y="254"/>
                    </a:cubicBezTo>
                    <a:cubicBezTo>
                      <a:pt x="162" y="253"/>
                      <a:pt x="161" y="253"/>
                      <a:pt x="161" y="252"/>
                    </a:cubicBezTo>
                    <a:cubicBezTo>
                      <a:pt x="158" y="249"/>
                      <a:pt x="156" y="246"/>
                      <a:pt x="153" y="244"/>
                    </a:cubicBezTo>
                    <a:cubicBezTo>
                      <a:pt x="153" y="243"/>
                      <a:pt x="153" y="243"/>
                      <a:pt x="153" y="243"/>
                    </a:cubicBezTo>
                    <a:cubicBezTo>
                      <a:pt x="152" y="243"/>
                      <a:pt x="152" y="243"/>
                      <a:pt x="152" y="243"/>
                    </a:cubicBezTo>
                    <a:cubicBezTo>
                      <a:pt x="149" y="240"/>
                      <a:pt x="146" y="238"/>
                      <a:pt x="143" y="235"/>
                    </a:cubicBezTo>
                    <a:cubicBezTo>
                      <a:pt x="143" y="225"/>
                      <a:pt x="144" y="215"/>
                      <a:pt x="144" y="204"/>
                    </a:cubicBezTo>
                    <a:cubicBezTo>
                      <a:pt x="122" y="204"/>
                      <a:pt x="122" y="204"/>
                      <a:pt x="122" y="204"/>
                    </a:cubicBezTo>
                    <a:cubicBezTo>
                      <a:pt x="122" y="208"/>
                      <a:pt x="122" y="211"/>
                      <a:pt x="122" y="214"/>
                    </a:cubicBezTo>
                    <a:cubicBezTo>
                      <a:pt x="122" y="216"/>
                      <a:pt x="122" y="217"/>
                      <a:pt x="122" y="219"/>
                    </a:cubicBezTo>
                    <a:cubicBezTo>
                      <a:pt x="74" y="187"/>
                      <a:pt x="71" y="0"/>
                      <a:pt x="71" y="0"/>
                    </a:cubicBezTo>
                    <a:cubicBezTo>
                      <a:pt x="71" y="0"/>
                      <a:pt x="39" y="254"/>
                      <a:pt x="71" y="310"/>
                    </a:cubicBezTo>
                    <a:cubicBezTo>
                      <a:pt x="30" y="327"/>
                      <a:pt x="0" y="503"/>
                      <a:pt x="0" y="503"/>
                    </a:cubicBezTo>
                    <a:cubicBezTo>
                      <a:pt x="0" y="503"/>
                      <a:pt x="75" y="431"/>
                      <a:pt x="131" y="412"/>
                    </a:cubicBezTo>
                    <a:cubicBezTo>
                      <a:pt x="151" y="500"/>
                      <a:pt x="219" y="751"/>
                      <a:pt x="301" y="409"/>
                    </a:cubicBezTo>
                    <a:cubicBezTo>
                      <a:pt x="354" y="432"/>
                      <a:pt x="421" y="509"/>
                      <a:pt x="421" y="509"/>
                    </a:cubicBezTo>
                    <a:close/>
                    <a:moveTo>
                      <a:pt x="218" y="384"/>
                    </a:moveTo>
                    <a:cubicBezTo>
                      <a:pt x="217" y="384"/>
                      <a:pt x="217" y="384"/>
                      <a:pt x="217" y="384"/>
                    </a:cubicBezTo>
                    <a:cubicBezTo>
                      <a:pt x="217" y="384"/>
                      <a:pt x="217" y="384"/>
                      <a:pt x="217" y="384"/>
                    </a:cubicBezTo>
                    <a:cubicBezTo>
                      <a:pt x="217" y="384"/>
                      <a:pt x="217" y="384"/>
                      <a:pt x="218" y="384"/>
                    </a:cubicBez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grpSp>
            <p:nvGrpSpPr>
              <p:cNvPr id="60" name="Group 59"/>
              <p:cNvGrpSpPr/>
              <p:nvPr/>
            </p:nvGrpSpPr>
            <p:grpSpPr>
              <a:xfrm>
                <a:off x="853323" y="304311"/>
                <a:ext cx="698501" cy="1446214"/>
                <a:chOff x="853323" y="304311"/>
                <a:chExt cx="698501" cy="1446214"/>
              </a:xfrm>
              <a:grpFill/>
            </p:grpSpPr>
            <p:sp>
              <p:nvSpPr>
                <p:cNvPr id="61" name="Freeform 10"/>
                <p:cNvSpPr/>
                <p:nvPr/>
              </p:nvSpPr>
              <p:spPr bwMode="auto">
                <a:xfrm>
                  <a:off x="1220036" y="1220299"/>
                  <a:ext cx="214313" cy="120650"/>
                </a:xfrm>
                <a:custGeom>
                  <a:gdLst>
                    <a:gd fmla="*/ 0 w 57" name="T0"/>
                    <a:gd fmla="*/ 32 h 32" name="T1"/>
                    <a:gd fmla="*/ 57 w 57" name="T2"/>
                    <a:gd fmla="*/ 32 h 32" name="T3"/>
                    <a:gd fmla="*/ 54 w 57" name="T4"/>
                    <a:gd fmla="*/ 0 h 32" name="T5"/>
                    <a:gd fmla="*/ 0 w 57" name="T6"/>
                    <a:gd fmla="*/ 0 h 32" name="T7"/>
                    <a:gd fmla="*/ 0 w 57" name="T8"/>
                    <a:gd fmla="*/ 32 h 32" name="T9"/>
                  </a:gdLst>
                  <a:cxnLst>
                    <a:cxn ang="0">
                      <a:pos x="T0" y="T1"/>
                    </a:cxn>
                    <a:cxn ang="0">
                      <a:pos x="T2" y="T3"/>
                    </a:cxn>
                    <a:cxn ang="0">
                      <a:pos x="T4" y="T5"/>
                    </a:cxn>
                    <a:cxn ang="0">
                      <a:pos x="T6" y="T7"/>
                    </a:cxn>
                    <a:cxn ang="0">
                      <a:pos x="T8" y="T9"/>
                    </a:cxn>
                  </a:cxnLst>
                  <a:rect b="b" l="0" r="r" t="0"/>
                  <a:pathLst>
                    <a:path h="32" w="57">
                      <a:moveTo>
                        <a:pt x="0" y="32"/>
                      </a:moveTo>
                      <a:cubicBezTo>
                        <a:pt x="57" y="32"/>
                        <a:pt x="57" y="32"/>
                        <a:pt x="57" y="32"/>
                      </a:cubicBezTo>
                      <a:cubicBezTo>
                        <a:pt x="56" y="21"/>
                        <a:pt x="55" y="11"/>
                        <a:pt x="54" y="0"/>
                      </a:cubicBezTo>
                      <a:cubicBezTo>
                        <a:pt x="0" y="0"/>
                        <a:pt x="0" y="0"/>
                        <a:pt x="0" y="0"/>
                      </a:cubicBezTo>
                      <a:lnTo>
                        <a:pt x="0" y="32"/>
                      </a:ln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62" name="Freeform 11"/>
                <p:cNvSpPr/>
                <p:nvPr/>
              </p:nvSpPr>
              <p:spPr bwMode="auto">
                <a:xfrm>
                  <a:off x="1416886" y="836124"/>
                  <a:ext cx="74613" cy="161925"/>
                </a:xfrm>
                <a:custGeom>
                  <a:gdLst>
                    <a:gd fmla="*/ 20 w 20" name="T0"/>
                    <a:gd fmla="*/ 43 h 43" name="T1"/>
                    <a:gd fmla="*/ 12 w 20" name="T2"/>
                    <a:gd fmla="*/ 0 h 43" name="T3"/>
                    <a:gd fmla="*/ 0 w 20" name="T4"/>
                    <a:gd fmla="*/ 0 h 43" name="T5"/>
                    <a:gd fmla="*/ 6 w 20" name="T6"/>
                    <a:gd fmla="*/ 43 h 43" name="T7"/>
                    <a:gd fmla="*/ 20 w 20" name="T8"/>
                    <a:gd fmla="*/ 43 h 43" name="T9"/>
                  </a:gdLst>
                  <a:cxnLst>
                    <a:cxn ang="0">
                      <a:pos x="T0" y="T1"/>
                    </a:cxn>
                    <a:cxn ang="0">
                      <a:pos x="T2" y="T3"/>
                    </a:cxn>
                    <a:cxn ang="0">
                      <a:pos x="T4" y="T5"/>
                    </a:cxn>
                    <a:cxn ang="0">
                      <a:pos x="T6" y="T7"/>
                    </a:cxn>
                    <a:cxn ang="0">
                      <a:pos x="T8" y="T9"/>
                    </a:cxn>
                  </a:cxnLst>
                  <a:rect b="b" l="0" r="r" t="0"/>
                  <a:pathLst>
                    <a:path h="43" w="20">
                      <a:moveTo>
                        <a:pt x="20" y="43"/>
                      </a:moveTo>
                      <a:cubicBezTo>
                        <a:pt x="18" y="28"/>
                        <a:pt x="15" y="14"/>
                        <a:pt x="12" y="0"/>
                      </a:cubicBezTo>
                      <a:cubicBezTo>
                        <a:pt x="0" y="0"/>
                        <a:pt x="0" y="0"/>
                        <a:pt x="0" y="0"/>
                      </a:cubicBezTo>
                      <a:cubicBezTo>
                        <a:pt x="2" y="15"/>
                        <a:pt x="4" y="29"/>
                        <a:pt x="6" y="43"/>
                      </a:cubicBezTo>
                      <a:lnTo>
                        <a:pt x="20" y="43"/>
                      </a:ln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63" name="Freeform 12"/>
                <p:cNvSpPr/>
                <p:nvPr/>
              </p:nvSpPr>
              <p:spPr bwMode="auto">
                <a:xfrm>
                  <a:off x="1220036" y="1039324"/>
                  <a:ext cx="200025" cy="139700"/>
                </a:xfrm>
                <a:custGeom>
                  <a:gdLst>
                    <a:gd fmla="*/ 0 w 53" name="T0"/>
                    <a:gd fmla="*/ 37 h 37" name="T1"/>
                    <a:gd fmla="*/ 53 w 53" name="T2"/>
                    <a:gd fmla="*/ 37 h 37" name="T3"/>
                    <a:gd fmla="*/ 50 w 53" name="T4"/>
                    <a:gd fmla="*/ 0 h 37" name="T5"/>
                    <a:gd fmla="*/ 0 w 53" name="T6"/>
                    <a:gd fmla="*/ 0 h 37" name="T7"/>
                    <a:gd fmla="*/ 0 w 53" name="T8"/>
                    <a:gd fmla="*/ 37 h 37" name="T9"/>
                  </a:gdLst>
                  <a:cxnLst>
                    <a:cxn ang="0">
                      <a:pos x="T0" y="T1"/>
                    </a:cxn>
                    <a:cxn ang="0">
                      <a:pos x="T2" y="T3"/>
                    </a:cxn>
                    <a:cxn ang="0">
                      <a:pos x="T4" y="T5"/>
                    </a:cxn>
                    <a:cxn ang="0">
                      <a:pos x="T6" y="T7"/>
                    </a:cxn>
                    <a:cxn ang="0">
                      <a:pos x="T8" y="T9"/>
                    </a:cxn>
                  </a:cxnLst>
                  <a:rect b="b" l="0" r="r" t="0"/>
                  <a:pathLst>
                    <a:path h="37" w="52">
                      <a:moveTo>
                        <a:pt x="0" y="37"/>
                      </a:moveTo>
                      <a:cubicBezTo>
                        <a:pt x="53" y="37"/>
                        <a:pt x="53" y="37"/>
                        <a:pt x="53" y="37"/>
                      </a:cubicBezTo>
                      <a:cubicBezTo>
                        <a:pt x="52" y="25"/>
                        <a:pt x="51" y="13"/>
                        <a:pt x="50" y="0"/>
                      </a:cubicBezTo>
                      <a:cubicBezTo>
                        <a:pt x="0" y="0"/>
                        <a:pt x="0" y="0"/>
                        <a:pt x="0" y="0"/>
                      </a:cubicBezTo>
                      <a:lnTo>
                        <a:pt x="0" y="37"/>
                      </a:ln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64" name="Freeform 13"/>
                <p:cNvSpPr/>
                <p:nvPr/>
              </p:nvSpPr>
              <p:spPr bwMode="auto">
                <a:xfrm>
                  <a:off x="1442286" y="1039324"/>
                  <a:ext cx="79375" cy="139700"/>
                </a:xfrm>
                <a:custGeom>
                  <a:gdLst>
                    <a:gd fmla="*/ 21 w 21" name="T0"/>
                    <a:gd fmla="*/ 37 h 37" name="T1"/>
                    <a:gd fmla="*/ 15 w 21" name="T2"/>
                    <a:gd fmla="*/ 0 h 37" name="T3"/>
                    <a:gd fmla="*/ 0 w 21" name="T4"/>
                    <a:gd fmla="*/ 0 h 37" name="T5"/>
                    <a:gd fmla="*/ 4 w 21" name="T6"/>
                    <a:gd fmla="*/ 37 h 37" name="T7"/>
                    <a:gd fmla="*/ 21 w 21" name="T8"/>
                    <a:gd fmla="*/ 37 h 37" name="T9"/>
                  </a:gdLst>
                  <a:cxnLst>
                    <a:cxn ang="0">
                      <a:pos x="T0" y="T1"/>
                    </a:cxn>
                    <a:cxn ang="0">
                      <a:pos x="T2" y="T3"/>
                    </a:cxn>
                    <a:cxn ang="0">
                      <a:pos x="T4" y="T5"/>
                    </a:cxn>
                    <a:cxn ang="0">
                      <a:pos x="T6" y="T7"/>
                    </a:cxn>
                    <a:cxn ang="0">
                      <a:pos x="T8" y="T9"/>
                    </a:cxn>
                  </a:cxnLst>
                  <a:rect b="b" l="0" r="r" t="0"/>
                  <a:pathLst>
                    <a:path h="37" w="21">
                      <a:moveTo>
                        <a:pt x="21" y="37"/>
                      </a:moveTo>
                      <a:cubicBezTo>
                        <a:pt x="19" y="25"/>
                        <a:pt x="17" y="12"/>
                        <a:pt x="15" y="0"/>
                      </a:cubicBezTo>
                      <a:cubicBezTo>
                        <a:pt x="0" y="0"/>
                        <a:pt x="0" y="0"/>
                        <a:pt x="0" y="0"/>
                      </a:cubicBezTo>
                      <a:cubicBezTo>
                        <a:pt x="2" y="13"/>
                        <a:pt x="3" y="25"/>
                        <a:pt x="4" y="37"/>
                      </a:cubicBezTo>
                      <a:lnTo>
                        <a:pt x="21" y="37"/>
                      </a:ln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65" name="Freeform 14"/>
                <p:cNvSpPr/>
                <p:nvPr/>
              </p:nvSpPr>
              <p:spPr bwMode="auto">
                <a:xfrm>
                  <a:off x="1354974" y="493224"/>
                  <a:ext cx="53975" cy="131763"/>
                </a:xfrm>
                <a:custGeom>
                  <a:gdLst>
                    <a:gd fmla="*/ 14 w 14" name="T0"/>
                    <a:gd fmla="*/ 35 h 35" name="T1"/>
                    <a:gd fmla="*/ 1 w 14" name="T2"/>
                    <a:gd fmla="*/ 0 h 35" name="T3"/>
                    <a:gd fmla="*/ 0 w 14" name="T4"/>
                    <a:gd fmla="*/ 0 h 35" name="T5"/>
                    <a:gd fmla="*/ 7 w 14" name="T6"/>
                    <a:gd fmla="*/ 35 h 35" name="T7"/>
                    <a:gd fmla="*/ 14 w 14" name="T8"/>
                    <a:gd fmla="*/ 35 h 35" name="T9"/>
                  </a:gdLst>
                  <a:cxnLst>
                    <a:cxn ang="0">
                      <a:pos x="T0" y="T1"/>
                    </a:cxn>
                    <a:cxn ang="0">
                      <a:pos x="T2" y="T3"/>
                    </a:cxn>
                    <a:cxn ang="0">
                      <a:pos x="T4" y="T5"/>
                    </a:cxn>
                    <a:cxn ang="0">
                      <a:pos x="T6" y="T7"/>
                    </a:cxn>
                    <a:cxn ang="0">
                      <a:pos x="T8" y="T9"/>
                    </a:cxn>
                  </a:cxnLst>
                  <a:rect b="b" l="0" r="r" t="0"/>
                  <a:pathLst>
                    <a:path h="35" w="14">
                      <a:moveTo>
                        <a:pt x="14" y="35"/>
                      </a:moveTo>
                      <a:cubicBezTo>
                        <a:pt x="10" y="23"/>
                        <a:pt x="6" y="11"/>
                        <a:pt x="1" y="0"/>
                      </a:cubicBezTo>
                      <a:cubicBezTo>
                        <a:pt x="0" y="0"/>
                        <a:pt x="0" y="0"/>
                        <a:pt x="0" y="0"/>
                      </a:cubicBezTo>
                      <a:cubicBezTo>
                        <a:pt x="2" y="12"/>
                        <a:pt x="5" y="24"/>
                        <a:pt x="7" y="35"/>
                      </a:cubicBezTo>
                      <a:lnTo>
                        <a:pt x="14" y="35"/>
                      </a:ln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66" name="Freeform 15"/>
                <p:cNvSpPr/>
                <p:nvPr/>
              </p:nvSpPr>
              <p:spPr bwMode="auto">
                <a:xfrm>
                  <a:off x="1389899" y="669436"/>
                  <a:ext cx="60325" cy="125413"/>
                </a:xfrm>
                <a:custGeom>
                  <a:gdLst>
                    <a:gd fmla="*/ 16 w 16" name="T0"/>
                    <a:gd fmla="*/ 33 h 33" name="T1"/>
                    <a:gd fmla="*/ 8 w 16" name="T2"/>
                    <a:gd fmla="*/ 0 h 33" name="T3"/>
                    <a:gd fmla="*/ 0 w 16" name="T4"/>
                    <a:gd fmla="*/ 0 h 33" name="T5"/>
                    <a:gd fmla="*/ 5 w 16" name="T6"/>
                    <a:gd fmla="*/ 33 h 33" name="T7"/>
                    <a:gd fmla="*/ 16 w 16" name="T8"/>
                    <a:gd fmla="*/ 33 h 33" name="T9"/>
                  </a:gdLst>
                  <a:cxnLst>
                    <a:cxn ang="0">
                      <a:pos x="T0" y="T1"/>
                    </a:cxn>
                    <a:cxn ang="0">
                      <a:pos x="T2" y="T3"/>
                    </a:cxn>
                    <a:cxn ang="0">
                      <a:pos x="T4" y="T5"/>
                    </a:cxn>
                    <a:cxn ang="0">
                      <a:pos x="T6" y="T7"/>
                    </a:cxn>
                    <a:cxn ang="0">
                      <a:pos x="T8" y="T9"/>
                    </a:cxn>
                  </a:cxnLst>
                  <a:rect b="b" l="0" r="r" t="0"/>
                  <a:pathLst>
                    <a:path h="33" w="16">
                      <a:moveTo>
                        <a:pt x="16" y="33"/>
                      </a:moveTo>
                      <a:cubicBezTo>
                        <a:pt x="14" y="21"/>
                        <a:pt x="11" y="10"/>
                        <a:pt x="8" y="0"/>
                      </a:cubicBezTo>
                      <a:cubicBezTo>
                        <a:pt x="0" y="0"/>
                        <a:pt x="0" y="0"/>
                        <a:pt x="0" y="0"/>
                      </a:cubicBezTo>
                      <a:cubicBezTo>
                        <a:pt x="2" y="11"/>
                        <a:pt x="4" y="22"/>
                        <a:pt x="5" y="33"/>
                      </a:cubicBezTo>
                      <a:lnTo>
                        <a:pt x="16" y="33"/>
                      </a:ln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67" name="Freeform 16"/>
                <p:cNvSpPr/>
                <p:nvPr/>
              </p:nvSpPr>
              <p:spPr bwMode="auto">
                <a:xfrm>
                  <a:off x="864435" y="1220299"/>
                  <a:ext cx="90488" cy="120650"/>
                </a:xfrm>
                <a:custGeom>
                  <a:gdLst>
                    <a:gd fmla="*/ 4 w 24" name="T0"/>
                    <a:gd fmla="*/ 0 h 32" name="T1"/>
                    <a:gd fmla="*/ 0 w 24" name="T2"/>
                    <a:gd fmla="*/ 32 h 32" name="T3"/>
                    <a:gd fmla="*/ 21 w 24" name="T4"/>
                    <a:gd fmla="*/ 32 h 32" name="T5"/>
                    <a:gd fmla="*/ 24 w 24" name="T6"/>
                    <a:gd fmla="*/ 0 h 32" name="T7"/>
                    <a:gd fmla="*/ 4 w 24" name="T8"/>
                    <a:gd fmla="*/ 0 h 32" name="T9"/>
                  </a:gdLst>
                  <a:cxnLst>
                    <a:cxn ang="0">
                      <a:pos x="T0" y="T1"/>
                    </a:cxn>
                    <a:cxn ang="0">
                      <a:pos x="T2" y="T3"/>
                    </a:cxn>
                    <a:cxn ang="0">
                      <a:pos x="T4" y="T5"/>
                    </a:cxn>
                    <a:cxn ang="0">
                      <a:pos x="T6" y="T7"/>
                    </a:cxn>
                    <a:cxn ang="0">
                      <a:pos x="T8" y="T9"/>
                    </a:cxn>
                  </a:cxnLst>
                  <a:rect b="b" l="0" r="r" t="0"/>
                  <a:pathLst>
                    <a:path h="32" w="24">
                      <a:moveTo>
                        <a:pt x="4" y="0"/>
                      </a:moveTo>
                      <a:cubicBezTo>
                        <a:pt x="2" y="11"/>
                        <a:pt x="1" y="21"/>
                        <a:pt x="0" y="32"/>
                      </a:cubicBezTo>
                      <a:cubicBezTo>
                        <a:pt x="21" y="32"/>
                        <a:pt x="21" y="32"/>
                        <a:pt x="21" y="32"/>
                      </a:cubicBezTo>
                      <a:cubicBezTo>
                        <a:pt x="22" y="21"/>
                        <a:pt x="23" y="11"/>
                        <a:pt x="24" y="0"/>
                      </a:cubicBezTo>
                      <a:lnTo>
                        <a:pt x="4" y="0"/>
                      </a:ln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68" name="Freeform 17"/>
                <p:cNvSpPr/>
                <p:nvPr/>
              </p:nvSpPr>
              <p:spPr bwMode="auto">
                <a:xfrm>
                  <a:off x="951748" y="669436"/>
                  <a:ext cx="71438" cy="125413"/>
                </a:xfrm>
                <a:custGeom>
                  <a:gdLst>
                    <a:gd fmla="*/ 9 w 19" name="T0"/>
                    <a:gd fmla="*/ 0 h 33" name="T1"/>
                    <a:gd fmla="*/ 0 w 19" name="T2"/>
                    <a:gd fmla="*/ 33 h 33" name="T3"/>
                    <a:gd fmla="*/ 14 w 19" name="T4"/>
                    <a:gd fmla="*/ 33 h 33" name="T5"/>
                    <a:gd fmla="*/ 19 w 19" name="T6"/>
                    <a:gd fmla="*/ 0 h 33" name="T7"/>
                    <a:gd fmla="*/ 9 w 19" name="T8"/>
                    <a:gd fmla="*/ 0 h 33" name="T9"/>
                  </a:gdLst>
                  <a:cxnLst>
                    <a:cxn ang="0">
                      <a:pos x="T0" y="T1"/>
                    </a:cxn>
                    <a:cxn ang="0">
                      <a:pos x="T2" y="T3"/>
                    </a:cxn>
                    <a:cxn ang="0">
                      <a:pos x="T4" y="T5"/>
                    </a:cxn>
                    <a:cxn ang="0">
                      <a:pos x="T6" y="T7"/>
                    </a:cxn>
                    <a:cxn ang="0">
                      <a:pos x="T8" y="T9"/>
                    </a:cxn>
                  </a:cxnLst>
                  <a:rect b="b" l="0" r="r" t="0"/>
                  <a:pathLst>
                    <a:path h="33" w="19">
                      <a:moveTo>
                        <a:pt x="9" y="0"/>
                      </a:moveTo>
                      <a:cubicBezTo>
                        <a:pt x="6" y="10"/>
                        <a:pt x="3" y="21"/>
                        <a:pt x="0" y="33"/>
                      </a:cubicBezTo>
                      <a:cubicBezTo>
                        <a:pt x="14" y="33"/>
                        <a:pt x="14" y="33"/>
                        <a:pt x="14" y="33"/>
                      </a:cubicBezTo>
                      <a:cubicBezTo>
                        <a:pt x="16" y="22"/>
                        <a:pt x="17" y="11"/>
                        <a:pt x="19" y="0"/>
                      </a:cubicBezTo>
                      <a:lnTo>
                        <a:pt x="9" y="0"/>
                      </a:ln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69" name="Freeform 18"/>
                <p:cNvSpPr/>
                <p:nvPr/>
              </p:nvSpPr>
              <p:spPr bwMode="auto">
                <a:xfrm>
                  <a:off x="883485" y="1039324"/>
                  <a:ext cx="87313" cy="139700"/>
                </a:xfrm>
                <a:custGeom>
                  <a:gdLst>
                    <a:gd fmla="*/ 6 w 23" name="T0"/>
                    <a:gd fmla="*/ 0 h 37" name="T1"/>
                    <a:gd fmla="*/ 0 w 23" name="T2"/>
                    <a:gd fmla="*/ 37 h 37" name="T3"/>
                    <a:gd fmla="*/ 19 w 23" name="T4"/>
                    <a:gd fmla="*/ 37 h 37" name="T5"/>
                    <a:gd fmla="*/ 23 w 23" name="T6"/>
                    <a:gd fmla="*/ 0 h 37" name="T7"/>
                    <a:gd fmla="*/ 6 w 23" name="T8"/>
                    <a:gd fmla="*/ 0 h 37" name="T9"/>
                  </a:gdLst>
                  <a:cxnLst>
                    <a:cxn ang="0">
                      <a:pos x="T0" y="T1"/>
                    </a:cxn>
                    <a:cxn ang="0">
                      <a:pos x="T2" y="T3"/>
                    </a:cxn>
                    <a:cxn ang="0">
                      <a:pos x="T4" y="T5"/>
                    </a:cxn>
                    <a:cxn ang="0">
                      <a:pos x="T6" y="T7"/>
                    </a:cxn>
                    <a:cxn ang="0">
                      <a:pos x="T8" y="T9"/>
                    </a:cxn>
                  </a:cxnLst>
                  <a:rect b="b" l="0" r="r" t="0"/>
                  <a:pathLst>
                    <a:path h="37" w="23">
                      <a:moveTo>
                        <a:pt x="6" y="0"/>
                      </a:moveTo>
                      <a:cubicBezTo>
                        <a:pt x="4" y="12"/>
                        <a:pt x="2" y="25"/>
                        <a:pt x="0" y="37"/>
                      </a:cubicBezTo>
                      <a:cubicBezTo>
                        <a:pt x="19" y="37"/>
                        <a:pt x="19" y="37"/>
                        <a:pt x="19" y="37"/>
                      </a:cubicBezTo>
                      <a:cubicBezTo>
                        <a:pt x="21" y="25"/>
                        <a:pt x="22" y="13"/>
                        <a:pt x="23" y="0"/>
                      </a:cubicBezTo>
                      <a:lnTo>
                        <a:pt x="6" y="0"/>
                      </a:ln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70" name="Freeform 19"/>
                <p:cNvSpPr/>
                <p:nvPr/>
              </p:nvSpPr>
              <p:spPr bwMode="auto">
                <a:xfrm>
                  <a:off x="1102561" y="304311"/>
                  <a:ext cx="82550" cy="147638"/>
                </a:xfrm>
                <a:custGeom>
                  <a:gdLst>
                    <a:gd fmla="*/ 22 w 22" name="T0"/>
                    <a:gd fmla="*/ 0 h 39" name="T1"/>
                    <a:gd fmla="*/ 0 w 22" name="T2"/>
                    <a:gd fmla="*/ 19 h 39" name="T3"/>
                    <a:gd fmla="*/ 5 w 22" name="T4"/>
                    <a:gd fmla="*/ 21 h 39" name="T5"/>
                    <a:gd fmla="*/ 1 w 22" name="T6"/>
                    <a:gd fmla="*/ 39 h 39" name="T7"/>
                    <a:gd fmla="*/ 22 w 22" name="T8"/>
                    <a:gd fmla="*/ 39 h 39" name="T9"/>
                    <a:gd fmla="*/ 22 w 22" name="T10"/>
                    <a:gd fmla="*/ 0 h 39" name="T11"/>
                  </a:gdLst>
                  <a:cxnLst>
                    <a:cxn ang="0">
                      <a:pos x="T0" y="T1"/>
                    </a:cxn>
                    <a:cxn ang="0">
                      <a:pos x="T2" y="T3"/>
                    </a:cxn>
                    <a:cxn ang="0">
                      <a:pos x="T4" y="T5"/>
                    </a:cxn>
                    <a:cxn ang="0">
                      <a:pos x="T6" y="T7"/>
                    </a:cxn>
                    <a:cxn ang="0">
                      <a:pos x="T8" y="T9"/>
                    </a:cxn>
                    <a:cxn ang="0">
                      <a:pos x="T10" y="T11"/>
                    </a:cxn>
                  </a:cxnLst>
                  <a:rect b="b" l="0" r="r" t="0"/>
                  <a:pathLst>
                    <a:path h="39" w="22">
                      <a:moveTo>
                        <a:pt x="22" y="0"/>
                      </a:moveTo>
                      <a:cubicBezTo>
                        <a:pt x="14" y="2"/>
                        <a:pt x="7" y="9"/>
                        <a:pt x="0" y="19"/>
                      </a:cubicBezTo>
                      <a:cubicBezTo>
                        <a:pt x="5" y="21"/>
                        <a:pt x="5" y="21"/>
                        <a:pt x="5" y="21"/>
                      </a:cubicBezTo>
                      <a:cubicBezTo>
                        <a:pt x="3" y="27"/>
                        <a:pt x="2" y="33"/>
                        <a:pt x="1" y="39"/>
                      </a:cubicBezTo>
                      <a:cubicBezTo>
                        <a:pt x="22" y="39"/>
                        <a:pt x="22" y="39"/>
                        <a:pt x="22" y="39"/>
                      </a:cubicBezTo>
                      <a:lnTo>
                        <a:pt x="22" y="0"/>
                      </a:ln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71" name="Freeform 20"/>
                <p:cNvSpPr/>
                <p:nvPr/>
              </p:nvSpPr>
              <p:spPr bwMode="auto">
                <a:xfrm>
                  <a:off x="1220036" y="304311"/>
                  <a:ext cx="90488" cy="147638"/>
                </a:xfrm>
                <a:custGeom>
                  <a:gdLst>
                    <a:gd fmla="*/ 20 w 24" name="T0"/>
                    <a:gd fmla="*/ 21 h 39" name="T1"/>
                    <a:gd fmla="*/ 22 w 24" name="T2"/>
                    <a:gd fmla="*/ 20 h 39" name="T3"/>
                    <a:gd fmla="*/ 0 w 24" name="T4"/>
                    <a:gd fmla="*/ 0 h 39" name="T5"/>
                    <a:gd fmla="*/ 0 w 24" name="T6"/>
                    <a:gd fmla="*/ 39 h 39" name="T7"/>
                    <a:gd fmla="*/ 24 w 24" name="T8"/>
                    <a:gd fmla="*/ 39 h 39" name="T9"/>
                    <a:gd fmla="*/ 20 w 24" name="T10"/>
                    <a:gd fmla="*/ 21 h 39" name="T11"/>
                  </a:gdLst>
                  <a:cxnLst>
                    <a:cxn ang="0">
                      <a:pos x="T0" y="T1"/>
                    </a:cxn>
                    <a:cxn ang="0">
                      <a:pos x="T2" y="T3"/>
                    </a:cxn>
                    <a:cxn ang="0">
                      <a:pos x="T4" y="T5"/>
                    </a:cxn>
                    <a:cxn ang="0">
                      <a:pos x="T6" y="T7"/>
                    </a:cxn>
                    <a:cxn ang="0">
                      <a:pos x="T8" y="T9"/>
                    </a:cxn>
                    <a:cxn ang="0">
                      <a:pos x="T10" y="T11"/>
                    </a:cxn>
                  </a:cxnLst>
                  <a:rect b="b" l="0" r="r" t="0"/>
                  <a:pathLst>
                    <a:path h="39" w="24">
                      <a:moveTo>
                        <a:pt x="20" y="21"/>
                      </a:moveTo>
                      <a:cubicBezTo>
                        <a:pt x="22" y="20"/>
                        <a:pt x="22" y="20"/>
                        <a:pt x="22" y="20"/>
                      </a:cubicBezTo>
                      <a:cubicBezTo>
                        <a:pt x="15" y="9"/>
                        <a:pt x="8" y="2"/>
                        <a:pt x="0" y="0"/>
                      </a:cubicBezTo>
                      <a:cubicBezTo>
                        <a:pt x="0" y="39"/>
                        <a:pt x="0" y="39"/>
                        <a:pt x="0" y="39"/>
                      </a:cubicBezTo>
                      <a:cubicBezTo>
                        <a:pt x="24" y="39"/>
                        <a:pt x="24" y="39"/>
                        <a:pt x="24" y="39"/>
                      </a:cubicBezTo>
                      <a:cubicBezTo>
                        <a:pt x="22" y="33"/>
                        <a:pt x="21" y="27"/>
                        <a:pt x="20" y="21"/>
                      </a:cubicBez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72" name="Freeform 21"/>
                <p:cNvSpPr/>
                <p:nvPr/>
              </p:nvSpPr>
              <p:spPr bwMode="auto">
                <a:xfrm>
                  <a:off x="1061286" y="429724"/>
                  <a:ext cx="11113" cy="22225"/>
                </a:xfrm>
                <a:custGeom>
                  <a:gdLst>
                    <a:gd fmla="*/ 0 w 3" name="T0"/>
                    <a:gd fmla="*/ 6 h 6" name="T1"/>
                    <a:gd fmla="*/ 2 w 3" name="T2"/>
                    <a:gd fmla="*/ 6 h 6" name="T3"/>
                    <a:gd fmla="*/ 3 w 3" name="T4"/>
                    <a:gd fmla="*/ 0 h 6" name="T5"/>
                    <a:gd fmla="*/ 0 w 3" name="T6"/>
                    <a:gd fmla="*/ 6 h 6" name="T7"/>
                  </a:gdLst>
                  <a:cxnLst>
                    <a:cxn ang="0">
                      <a:pos x="T0" y="T1"/>
                    </a:cxn>
                    <a:cxn ang="0">
                      <a:pos x="T2" y="T3"/>
                    </a:cxn>
                    <a:cxn ang="0">
                      <a:pos x="T4" y="T5"/>
                    </a:cxn>
                    <a:cxn ang="0">
                      <a:pos x="T6" y="T7"/>
                    </a:cxn>
                  </a:cxnLst>
                  <a:rect b="b" l="0" r="r" t="0"/>
                  <a:pathLst>
                    <a:path h="6" w="3">
                      <a:moveTo>
                        <a:pt x="0" y="6"/>
                      </a:moveTo>
                      <a:cubicBezTo>
                        <a:pt x="2" y="6"/>
                        <a:pt x="2" y="6"/>
                        <a:pt x="2" y="6"/>
                      </a:cubicBezTo>
                      <a:cubicBezTo>
                        <a:pt x="2" y="4"/>
                        <a:pt x="3" y="2"/>
                        <a:pt x="3" y="0"/>
                      </a:cubicBezTo>
                      <a:cubicBezTo>
                        <a:pt x="2" y="2"/>
                        <a:pt x="1" y="4"/>
                        <a:pt x="0" y="6"/>
                      </a:cubicBez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73" name="Freeform 22"/>
                <p:cNvSpPr/>
                <p:nvPr/>
              </p:nvSpPr>
              <p:spPr bwMode="auto">
                <a:xfrm>
                  <a:off x="996198" y="493224"/>
                  <a:ext cx="61913" cy="131763"/>
                </a:xfrm>
                <a:custGeom>
                  <a:gdLst>
                    <a:gd fmla="*/ 12 w 16" name="T0"/>
                    <a:gd fmla="*/ 0 h 35" name="T1"/>
                    <a:gd fmla="*/ 0 w 16" name="T2"/>
                    <a:gd fmla="*/ 35 h 35" name="T3"/>
                    <a:gd fmla="*/ 9 w 16" name="T4"/>
                    <a:gd fmla="*/ 35 h 35" name="T5"/>
                    <a:gd fmla="*/ 16 w 16" name="T6"/>
                    <a:gd fmla="*/ 0 h 35" name="T7"/>
                    <a:gd fmla="*/ 12 w 16" name="T8"/>
                    <a:gd fmla="*/ 0 h 35" name="T9"/>
                  </a:gdLst>
                  <a:cxnLst>
                    <a:cxn ang="0">
                      <a:pos x="T0" y="T1"/>
                    </a:cxn>
                    <a:cxn ang="0">
                      <a:pos x="T2" y="T3"/>
                    </a:cxn>
                    <a:cxn ang="0">
                      <a:pos x="T4" y="T5"/>
                    </a:cxn>
                    <a:cxn ang="0">
                      <a:pos x="T6" y="T7"/>
                    </a:cxn>
                    <a:cxn ang="0">
                      <a:pos x="T8" y="T9"/>
                    </a:cxn>
                  </a:cxnLst>
                  <a:rect b="b" l="0" r="r" t="0"/>
                  <a:pathLst>
                    <a:path h="35" w="16">
                      <a:moveTo>
                        <a:pt x="12" y="0"/>
                      </a:moveTo>
                      <a:cubicBezTo>
                        <a:pt x="8" y="11"/>
                        <a:pt x="4" y="23"/>
                        <a:pt x="0" y="35"/>
                      </a:cubicBezTo>
                      <a:cubicBezTo>
                        <a:pt x="9" y="35"/>
                        <a:pt x="9" y="35"/>
                        <a:pt x="9" y="35"/>
                      </a:cubicBezTo>
                      <a:cubicBezTo>
                        <a:pt x="12" y="24"/>
                        <a:pt x="14" y="12"/>
                        <a:pt x="16" y="0"/>
                      </a:cubicBezTo>
                      <a:lnTo>
                        <a:pt x="12" y="0"/>
                      </a:ln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74" name="Freeform 23"/>
                <p:cNvSpPr/>
                <p:nvPr/>
              </p:nvSpPr>
              <p:spPr bwMode="auto">
                <a:xfrm>
                  <a:off x="913648" y="836124"/>
                  <a:ext cx="82550" cy="161925"/>
                </a:xfrm>
                <a:custGeom>
                  <a:gdLst>
                    <a:gd fmla="*/ 8 w 22" name="T0"/>
                    <a:gd fmla="*/ 0 h 43" name="T1"/>
                    <a:gd fmla="*/ 0 w 22" name="T2"/>
                    <a:gd fmla="*/ 43 h 43" name="T3"/>
                    <a:gd fmla="*/ 16 w 22" name="T4"/>
                    <a:gd fmla="*/ 43 h 43" name="T5"/>
                    <a:gd fmla="*/ 22 w 22" name="T6"/>
                    <a:gd fmla="*/ 0 h 43" name="T7"/>
                    <a:gd fmla="*/ 8 w 22" name="T8"/>
                    <a:gd fmla="*/ 0 h 43" name="T9"/>
                  </a:gdLst>
                  <a:cxnLst>
                    <a:cxn ang="0">
                      <a:pos x="T0" y="T1"/>
                    </a:cxn>
                    <a:cxn ang="0">
                      <a:pos x="T2" y="T3"/>
                    </a:cxn>
                    <a:cxn ang="0">
                      <a:pos x="T4" y="T5"/>
                    </a:cxn>
                    <a:cxn ang="0">
                      <a:pos x="T6" y="T7"/>
                    </a:cxn>
                    <a:cxn ang="0">
                      <a:pos x="T8" y="T9"/>
                    </a:cxn>
                  </a:cxnLst>
                  <a:rect b="b" l="0" r="r" t="0"/>
                  <a:pathLst>
                    <a:path h="43" w="22">
                      <a:moveTo>
                        <a:pt x="8" y="0"/>
                      </a:moveTo>
                      <a:cubicBezTo>
                        <a:pt x="5" y="14"/>
                        <a:pt x="2" y="28"/>
                        <a:pt x="0" y="43"/>
                      </a:cubicBezTo>
                      <a:cubicBezTo>
                        <a:pt x="16" y="43"/>
                        <a:pt x="16" y="43"/>
                        <a:pt x="16" y="43"/>
                      </a:cubicBezTo>
                      <a:cubicBezTo>
                        <a:pt x="18" y="29"/>
                        <a:pt x="20" y="15"/>
                        <a:pt x="22" y="0"/>
                      </a:cubicBezTo>
                      <a:lnTo>
                        <a:pt x="8" y="0"/>
                      </a:ln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75" name="Freeform 24"/>
                <p:cNvSpPr/>
                <p:nvPr/>
              </p:nvSpPr>
              <p:spPr bwMode="auto">
                <a:xfrm>
                  <a:off x="1220036" y="1382225"/>
                  <a:ext cx="222250" cy="139700"/>
                </a:xfrm>
                <a:custGeom>
                  <a:gdLst>
                    <a:gd fmla="*/ 0 w 59" name="T0"/>
                    <a:gd fmla="*/ 37 h 37" name="T1"/>
                    <a:gd fmla="*/ 59 w 59" name="T2"/>
                    <a:gd fmla="*/ 37 h 37" name="T3"/>
                    <a:gd fmla="*/ 57 w 59" name="T4"/>
                    <a:gd fmla="*/ 0 h 37" name="T5"/>
                    <a:gd fmla="*/ 0 w 59" name="T6"/>
                    <a:gd fmla="*/ 0 h 37" name="T7"/>
                    <a:gd fmla="*/ 0 w 59" name="T8"/>
                    <a:gd fmla="*/ 37 h 37" name="T9"/>
                  </a:gdLst>
                  <a:cxnLst>
                    <a:cxn ang="0">
                      <a:pos x="T0" y="T1"/>
                    </a:cxn>
                    <a:cxn ang="0">
                      <a:pos x="T2" y="T3"/>
                    </a:cxn>
                    <a:cxn ang="0">
                      <a:pos x="T4" y="T5"/>
                    </a:cxn>
                    <a:cxn ang="0">
                      <a:pos x="T6" y="T7"/>
                    </a:cxn>
                    <a:cxn ang="0">
                      <a:pos x="T8" y="T9"/>
                    </a:cxn>
                  </a:cxnLst>
                  <a:rect b="b" l="0" r="r" t="0"/>
                  <a:pathLst>
                    <a:path h="37" w="59">
                      <a:moveTo>
                        <a:pt x="0" y="37"/>
                      </a:moveTo>
                      <a:cubicBezTo>
                        <a:pt x="59" y="37"/>
                        <a:pt x="59" y="37"/>
                        <a:pt x="59" y="37"/>
                      </a:cubicBezTo>
                      <a:cubicBezTo>
                        <a:pt x="58" y="25"/>
                        <a:pt x="58" y="13"/>
                        <a:pt x="57" y="0"/>
                      </a:cubicBezTo>
                      <a:cubicBezTo>
                        <a:pt x="0" y="0"/>
                        <a:pt x="0" y="0"/>
                        <a:pt x="0" y="0"/>
                      </a:cubicBezTo>
                      <a:lnTo>
                        <a:pt x="0" y="37"/>
                      </a:ln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76" name="Freeform 25"/>
                <p:cNvSpPr/>
                <p:nvPr/>
              </p:nvSpPr>
              <p:spPr bwMode="auto">
                <a:xfrm>
                  <a:off x="1012073" y="836124"/>
                  <a:ext cx="173038" cy="161925"/>
                </a:xfrm>
                <a:custGeom>
                  <a:gdLst>
                    <a:gd fmla="*/ 46 w 46" name="T0"/>
                    <a:gd fmla="*/ 0 h 43" name="T1"/>
                    <a:gd fmla="*/ 6 w 46" name="T2"/>
                    <a:gd fmla="*/ 0 h 43" name="T3"/>
                    <a:gd fmla="*/ 0 w 46" name="T4"/>
                    <a:gd fmla="*/ 43 h 43" name="T5"/>
                    <a:gd fmla="*/ 46 w 46" name="T6"/>
                    <a:gd fmla="*/ 43 h 43" name="T7"/>
                    <a:gd fmla="*/ 46 w 46" name="T8"/>
                    <a:gd fmla="*/ 0 h 43" name="T9"/>
                  </a:gdLst>
                  <a:cxnLst>
                    <a:cxn ang="0">
                      <a:pos x="T0" y="T1"/>
                    </a:cxn>
                    <a:cxn ang="0">
                      <a:pos x="T2" y="T3"/>
                    </a:cxn>
                    <a:cxn ang="0">
                      <a:pos x="T4" y="T5"/>
                    </a:cxn>
                    <a:cxn ang="0">
                      <a:pos x="T6" y="T7"/>
                    </a:cxn>
                    <a:cxn ang="0">
                      <a:pos x="T8" y="T9"/>
                    </a:cxn>
                  </a:cxnLst>
                  <a:rect b="b" l="0" r="r" t="0"/>
                  <a:pathLst>
                    <a:path h="43" w="46">
                      <a:moveTo>
                        <a:pt x="46" y="0"/>
                      </a:moveTo>
                      <a:cubicBezTo>
                        <a:pt x="6" y="0"/>
                        <a:pt x="6" y="0"/>
                        <a:pt x="6" y="0"/>
                      </a:cubicBezTo>
                      <a:cubicBezTo>
                        <a:pt x="4" y="15"/>
                        <a:pt x="2" y="29"/>
                        <a:pt x="0" y="43"/>
                      </a:cubicBezTo>
                      <a:cubicBezTo>
                        <a:pt x="46" y="43"/>
                        <a:pt x="46" y="43"/>
                        <a:pt x="46" y="43"/>
                      </a:cubicBezTo>
                      <a:lnTo>
                        <a:pt x="46" y="0"/>
                      </a:ln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77" name="Freeform 26"/>
                <p:cNvSpPr/>
                <p:nvPr/>
              </p:nvSpPr>
              <p:spPr bwMode="auto">
                <a:xfrm>
                  <a:off x="1069223" y="493224"/>
                  <a:ext cx="115888" cy="131763"/>
                </a:xfrm>
                <a:custGeom>
                  <a:gdLst>
                    <a:gd fmla="*/ 31 w 31" name="T0"/>
                    <a:gd fmla="*/ 0 h 35" name="T1"/>
                    <a:gd fmla="*/ 7 w 31" name="T2"/>
                    <a:gd fmla="*/ 0 h 35" name="T3"/>
                    <a:gd fmla="*/ 0 w 31" name="T4"/>
                    <a:gd fmla="*/ 35 h 35" name="T5"/>
                    <a:gd fmla="*/ 31 w 31" name="T6"/>
                    <a:gd fmla="*/ 35 h 35" name="T7"/>
                    <a:gd fmla="*/ 31 w 31" name="T8"/>
                    <a:gd fmla="*/ 0 h 35" name="T9"/>
                  </a:gdLst>
                  <a:cxnLst>
                    <a:cxn ang="0">
                      <a:pos x="T0" y="T1"/>
                    </a:cxn>
                    <a:cxn ang="0">
                      <a:pos x="T2" y="T3"/>
                    </a:cxn>
                    <a:cxn ang="0">
                      <a:pos x="T4" y="T5"/>
                    </a:cxn>
                    <a:cxn ang="0">
                      <a:pos x="T6" y="T7"/>
                    </a:cxn>
                    <a:cxn ang="0">
                      <a:pos x="T8" y="T9"/>
                    </a:cxn>
                  </a:cxnLst>
                  <a:rect b="b" l="0" r="r" t="0"/>
                  <a:pathLst>
                    <a:path h="35" w="31">
                      <a:moveTo>
                        <a:pt x="31" y="0"/>
                      </a:moveTo>
                      <a:cubicBezTo>
                        <a:pt x="7" y="0"/>
                        <a:pt x="7" y="0"/>
                        <a:pt x="7" y="0"/>
                      </a:cubicBezTo>
                      <a:cubicBezTo>
                        <a:pt x="5" y="12"/>
                        <a:pt x="2" y="24"/>
                        <a:pt x="0" y="35"/>
                      </a:cubicBezTo>
                      <a:cubicBezTo>
                        <a:pt x="31" y="35"/>
                        <a:pt x="31" y="35"/>
                        <a:pt x="31" y="35"/>
                      </a:cubicBezTo>
                      <a:cubicBezTo>
                        <a:pt x="31" y="0"/>
                        <a:pt x="31" y="0"/>
                        <a:pt x="31"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78" name="Freeform 27"/>
                <p:cNvSpPr/>
                <p:nvPr/>
              </p:nvSpPr>
              <p:spPr bwMode="auto">
                <a:xfrm>
                  <a:off x="993023" y="1039324"/>
                  <a:ext cx="192088" cy="139700"/>
                </a:xfrm>
                <a:custGeom>
                  <a:gdLst>
                    <a:gd fmla="*/ 51 w 51" name="T0"/>
                    <a:gd fmla="*/ 0 h 37" name="T1"/>
                    <a:gd fmla="*/ 4 w 51" name="T2"/>
                    <a:gd fmla="*/ 0 h 37" name="T3"/>
                    <a:gd fmla="*/ 0 w 51" name="T4"/>
                    <a:gd fmla="*/ 37 h 37" name="T5"/>
                    <a:gd fmla="*/ 51 w 51" name="T6"/>
                    <a:gd fmla="*/ 37 h 37" name="T7"/>
                    <a:gd fmla="*/ 51 w 51" name="T8"/>
                    <a:gd fmla="*/ 0 h 37" name="T9"/>
                  </a:gdLst>
                  <a:cxnLst>
                    <a:cxn ang="0">
                      <a:pos x="T0" y="T1"/>
                    </a:cxn>
                    <a:cxn ang="0">
                      <a:pos x="T2" y="T3"/>
                    </a:cxn>
                    <a:cxn ang="0">
                      <a:pos x="T4" y="T5"/>
                    </a:cxn>
                    <a:cxn ang="0">
                      <a:pos x="T6" y="T7"/>
                    </a:cxn>
                    <a:cxn ang="0">
                      <a:pos x="T8" y="T9"/>
                    </a:cxn>
                  </a:cxnLst>
                  <a:rect b="b" l="0" r="r" t="0"/>
                  <a:pathLst>
                    <a:path h="37" w="51">
                      <a:moveTo>
                        <a:pt x="51" y="0"/>
                      </a:moveTo>
                      <a:cubicBezTo>
                        <a:pt x="4" y="0"/>
                        <a:pt x="4" y="0"/>
                        <a:pt x="4" y="0"/>
                      </a:cubicBezTo>
                      <a:cubicBezTo>
                        <a:pt x="2" y="13"/>
                        <a:pt x="1" y="25"/>
                        <a:pt x="0" y="37"/>
                      </a:cubicBezTo>
                      <a:cubicBezTo>
                        <a:pt x="51" y="37"/>
                        <a:pt x="51" y="37"/>
                        <a:pt x="51" y="37"/>
                      </a:cubicBezTo>
                      <a:lnTo>
                        <a:pt x="51" y="0"/>
                      </a:ln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79" name="Freeform 28"/>
                <p:cNvSpPr/>
                <p:nvPr/>
              </p:nvSpPr>
              <p:spPr bwMode="auto">
                <a:xfrm>
                  <a:off x="1220036" y="836124"/>
                  <a:ext cx="180975" cy="161925"/>
                </a:xfrm>
                <a:custGeom>
                  <a:gdLst>
                    <a:gd fmla="*/ 0 w 48" name="T0"/>
                    <a:gd fmla="*/ 43 h 43" name="T1"/>
                    <a:gd fmla="*/ 48 w 48" name="T2"/>
                    <a:gd fmla="*/ 43 h 43" name="T3"/>
                    <a:gd fmla="*/ 43 w 48" name="T4"/>
                    <a:gd fmla="*/ 0 h 43" name="T5"/>
                    <a:gd fmla="*/ 0 w 48" name="T6"/>
                    <a:gd fmla="*/ 0 h 43" name="T7"/>
                    <a:gd fmla="*/ 0 w 48" name="T8"/>
                    <a:gd fmla="*/ 43 h 43" name="T9"/>
                  </a:gdLst>
                  <a:cxnLst>
                    <a:cxn ang="0">
                      <a:pos x="T0" y="T1"/>
                    </a:cxn>
                    <a:cxn ang="0">
                      <a:pos x="T2" y="T3"/>
                    </a:cxn>
                    <a:cxn ang="0">
                      <a:pos x="T4" y="T5"/>
                    </a:cxn>
                    <a:cxn ang="0">
                      <a:pos x="T6" y="T7"/>
                    </a:cxn>
                    <a:cxn ang="0">
                      <a:pos x="T8" y="T9"/>
                    </a:cxn>
                  </a:cxnLst>
                  <a:rect b="b" l="0" r="r" t="0"/>
                  <a:pathLst>
                    <a:path h="43" w="48">
                      <a:moveTo>
                        <a:pt x="0" y="43"/>
                      </a:moveTo>
                      <a:cubicBezTo>
                        <a:pt x="48" y="43"/>
                        <a:pt x="48" y="43"/>
                        <a:pt x="48" y="43"/>
                      </a:cubicBezTo>
                      <a:cubicBezTo>
                        <a:pt x="47" y="29"/>
                        <a:pt x="45" y="15"/>
                        <a:pt x="43" y="0"/>
                      </a:cubicBezTo>
                      <a:cubicBezTo>
                        <a:pt x="0" y="0"/>
                        <a:pt x="0" y="0"/>
                        <a:pt x="0" y="0"/>
                      </a:cubicBezTo>
                      <a:lnTo>
                        <a:pt x="0" y="43"/>
                      </a:ln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80" name="Freeform 29"/>
                <p:cNvSpPr/>
                <p:nvPr/>
              </p:nvSpPr>
              <p:spPr bwMode="auto">
                <a:xfrm>
                  <a:off x="1220036" y="493224"/>
                  <a:ext cx="123825" cy="131763"/>
                </a:xfrm>
                <a:custGeom>
                  <a:gdLst>
                    <a:gd fmla="*/ 33 w 33" name="T0"/>
                    <a:gd fmla="*/ 35 h 35" name="T1"/>
                    <a:gd fmla="*/ 26 w 33" name="T2"/>
                    <a:gd fmla="*/ 0 h 35" name="T3"/>
                    <a:gd fmla="*/ 0 w 33" name="T4"/>
                    <a:gd fmla="*/ 0 h 35" name="T5"/>
                    <a:gd fmla="*/ 0 w 33" name="T6"/>
                    <a:gd fmla="*/ 35 h 35" name="T7"/>
                    <a:gd fmla="*/ 33 w 33" name="T8"/>
                    <a:gd fmla="*/ 35 h 35" name="T9"/>
                  </a:gdLst>
                  <a:cxnLst>
                    <a:cxn ang="0">
                      <a:pos x="T0" y="T1"/>
                    </a:cxn>
                    <a:cxn ang="0">
                      <a:pos x="T2" y="T3"/>
                    </a:cxn>
                    <a:cxn ang="0">
                      <a:pos x="T4" y="T5"/>
                    </a:cxn>
                    <a:cxn ang="0">
                      <a:pos x="T6" y="T7"/>
                    </a:cxn>
                    <a:cxn ang="0">
                      <a:pos x="T8" y="T9"/>
                    </a:cxn>
                  </a:cxnLst>
                  <a:rect b="b" l="0" r="r" t="0"/>
                  <a:pathLst>
                    <a:path h="35" w="33">
                      <a:moveTo>
                        <a:pt x="33" y="35"/>
                      </a:moveTo>
                      <a:cubicBezTo>
                        <a:pt x="31" y="24"/>
                        <a:pt x="29" y="12"/>
                        <a:pt x="26" y="0"/>
                      </a:cubicBezTo>
                      <a:cubicBezTo>
                        <a:pt x="0" y="0"/>
                        <a:pt x="0" y="0"/>
                        <a:pt x="0" y="0"/>
                      </a:cubicBezTo>
                      <a:cubicBezTo>
                        <a:pt x="0" y="35"/>
                        <a:pt x="0" y="35"/>
                        <a:pt x="0" y="35"/>
                      </a:cubicBezTo>
                      <a:lnTo>
                        <a:pt x="33" y="35"/>
                      </a:ln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81" name="Freeform 30"/>
                <p:cNvSpPr/>
                <p:nvPr/>
              </p:nvSpPr>
              <p:spPr bwMode="auto">
                <a:xfrm>
                  <a:off x="1220036" y="669436"/>
                  <a:ext cx="153988" cy="125413"/>
                </a:xfrm>
                <a:custGeom>
                  <a:gdLst>
                    <a:gd fmla="*/ 0 w 41" name="T0"/>
                    <a:gd fmla="*/ 33 h 33" name="T1"/>
                    <a:gd fmla="*/ 41 w 41" name="T2"/>
                    <a:gd fmla="*/ 33 h 33" name="T3"/>
                    <a:gd fmla="*/ 35 w 41" name="T4"/>
                    <a:gd fmla="*/ 0 h 33" name="T5"/>
                    <a:gd fmla="*/ 0 w 41" name="T6"/>
                    <a:gd fmla="*/ 0 h 33" name="T7"/>
                    <a:gd fmla="*/ 0 w 41" name="T8"/>
                    <a:gd fmla="*/ 33 h 33" name="T9"/>
                  </a:gdLst>
                  <a:cxnLst>
                    <a:cxn ang="0">
                      <a:pos x="T0" y="T1"/>
                    </a:cxn>
                    <a:cxn ang="0">
                      <a:pos x="T2" y="T3"/>
                    </a:cxn>
                    <a:cxn ang="0">
                      <a:pos x="T4" y="T5"/>
                    </a:cxn>
                    <a:cxn ang="0">
                      <a:pos x="T6" y="T7"/>
                    </a:cxn>
                    <a:cxn ang="0">
                      <a:pos x="T8" y="T9"/>
                    </a:cxn>
                  </a:cxnLst>
                  <a:rect b="b" l="0" r="r" t="0"/>
                  <a:pathLst>
                    <a:path h="33" w="41">
                      <a:moveTo>
                        <a:pt x="0" y="33"/>
                      </a:moveTo>
                      <a:cubicBezTo>
                        <a:pt x="41" y="33"/>
                        <a:pt x="41" y="33"/>
                        <a:pt x="41" y="33"/>
                      </a:cubicBezTo>
                      <a:cubicBezTo>
                        <a:pt x="39" y="22"/>
                        <a:pt x="37" y="11"/>
                        <a:pt x="35" y="0"/>
                      </a:cubicBezTo>
                      <a:cubicBezTo>
                        <a:pt x="0" y="0"/>
                        <a:pt x="0" y="0"/>
                        <a:pt x="0" y="0"/>
                      </a:cubicBezTo>
                      <a:lnTo>
                        <a:pt x="0" y="33"/>
                      </a:ln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82" name="Freeform 31"/>
                <p:cNvSpPr/>
                <p:nvPr/>
              </p:nvSpPr>
              <p:spPr bwMode="auto">
                <a:xfrm>
                  <a:off x="1042236" y="669436"/>
                  <a:ext cx="142875" cy="125413"/>
                </a:xfrm>
                <a:custGeom>
                  <a:gdLst>
                    <a:gd fmla="*/ 38 w 38" name="T0"/>
                    <a:gd fmla="*/ 0 h 33" name="T1"/>
                    <a:gd fmla="*/ 5 w 38" name="T2"/>
                    <a:gd fmla="*/ 0 h 33" name="T3"/>
                    <a:gd fmla="*/ 0 w 38" name="T4"/>
                    <a:gd fmla="*/ 33 h 33" name="T5"/>
                    <a:gd fmla="*/ 38 w 38" name="T6"/>
                    <a:gd fmla="*/ 33 h 33" name="T7"/>
                    <a:gd fmla="*/ 38 w 38" name="T8"/>
                    <a:gd fmla="*/ 0 h 33" name="T9"/>
                  </a:gdLst>
                  <a:cxnLst>
                    <a:cxn ang="0">
                      <a:pos x="T0" y="T1"/>
                    </a:cxn>
                    <a:cxn ang="0">
                      <a:pos x="T2" y="T3"/>
                    </a:cxn>
                    <a:cxn ang="0">
                      <a:pos x="T4" y="T5"/>
                    </a:cxn>
                    <a:cxn ang="0">
                      <a:pos x="T6" y="T7"/>
                    </a:cxn>
                    <a:cxn ang="0">
                      <a:pos x="T8" y="T9"/>
                    </a:cxn>
                  </a:cxnLst>
                  <a:rect b="b" l="0" r="r" t="0"/>
                  <a:pathLst>
                    <a:path h="33" w="38">
                      <a:moveTo>
                        <a:pt x="38" y="0"/>
                      </a:moveTo>
                      <a:cubicBezTo>
                        <a:pt x="5" y="0"/>
                        <a:pt x="5" y="0"/>
                        <a:pt x="5" y="0"/>
                      </a:cubicBezTo>
                      <a:cubicBezTo>
                        <a:pt x="3" y="11"/>
                        <a:pt x="1" y="22"/>
                        <a:pt x="0" y="33"/>
                      </a:cubicBezTo>
                      <a:cubicBezTo>
                        <a:pt x="38" y="33"/>
                        <a:pt x="38" y="33"/>
                        <a:pt x="38" y="33"/>
                      </a:cubicBezTo>
                      <a:lnTo>
                        <a:pt x="38" y="0"/>
                      </a:ln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83" name="Freeform 32"/>
                <p:cNvSpPr/>
                <p:nvPr/>
              </p:nvSpPr>
              <p:spPr bwMode="auto">
                <a:xfrm>
                  <a:off x="970798" y="1563200"/>
                  <a:ext cx="214313" cy="146050"/>
                </a:xfrm>
                <a:custGeom>
                  <a:gdLst>
                    <a:gd fmla="*/ 57 w 57" name="T0"/>
                    <a:gd fmla="*/ 0 h 39" name="T1"/>
                    <a:gd fmla="*/ 0 w 57" name="T2"/>
                    <a:gd fmla="*/ 0 h 39" name="T3"/>
                    <a:gd fmla="*/ 0 w 57" name="T4"/>
                    <a:gd fmla="*/ 39 h 39" name="T5"/>
                    <a:gd fmla="*/ 57 w 57" name="T6"/>
                    <a:gd fmla="*/ 39 h 39" name="T7"/>
                    <a:gd fmla="*/ 57 w 57" name="T8"/>
                    <a:gd fmla="*/ 0 h 39" name="T9"/>
                  </a:gdLst>
                  <a:cxnLst>
                    <a:cxn ang="0">
                      <a:pos x="T0" y="T1"/>
                    </a:cxn>
                    <a:cxn ang="0">
                      <a:pos x="T2" y="T3"/>
                    </a:cxn>
                    <a:cxn ang="0">
                      <a:pos x="T4" y="T5"/>
                    </a:cxn>
                    <a:cxn ang="0">
                      <a:pos x="T6" y="T7"/>
                    </a:cxn>
                    <a:cxn ang="0">
                      <a:pos x="T8" y="T9"/>
                    </a:cxn>
                  </a:cxnLst>
                  <a:rect b="b" l="0" r="r" t="0"/>
                  <a:pathLst>
                    <a:path h="39" w="57">
                      <a:moveTo>
                        <a:pt x="57" y="0"/>
                      </a:moveTo>
                      <a:cubicBezTo>
                        <a:pt x="0" y="0"/>
                        <a:pt x="0" y="0"/>
                        <a:pt x="0" y="0"/>
                      </a:cubicBezTo>
                      <a:cubicBezTo>
                        <a:pt x="0" y="14"/>
                        <a:pt x="0" y="27"/>
                        <a:pt x="0" y="39"/>
                      </a:cubicBezTo>
                      <a:cubicBezTo>
                        <a:pt x="57" y="39"/>
                        <a:pt x="57" y="39"/>
                        <a:pt x="57" y="39"/>
                      </a:cubicBezTo>
                      <a:lnTo>
                        <a:pt x="57" y="0"/>
                      </a:ln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84" name="Freeform 33"/>
                <p:cNvSpPr/>
                <p:nvPr/>
              </p:nvSpPr>
              <p:spPr bwMode="auto">
                <a:xfrm>
                  <a:off x="981910" y="1220299"/>
                  <a:ext cx="203200" cy="120650"/>
                </a:xfrm>
                <a:custGeom>
                  <a:gdLst>
                    <a:gd fmla="*/ 54 w 54" name="T0"/>
                    <a:gd fmla="*/ 0 h 32" name="T1"/>
                    <a:gd fmla="*/ 2 w 54" name="T2"/>
                    <a:gd fmla="*/ 0 h 32" name="T3"/>
                    <a:gd fmla="*/ 0 w 54" name="T4"/>
                    <a:gd fmla="*/ 32 h 32" name="T5"/>
                    <a:gd fmla="*/ 54 w 54" name="T6"/>
                    <a:gd fmla="*/ 32 h 32" name="T7"/>
                    <a:gd fmla="*/ 54 w 54" name="T8"/>
                    <a:gd fmla="*/ 0 h 32" name="T9"/>
                  </a:gdLst>
                  <a:cxnLst>
                    <a:cxn ang="0">
                      <a:pos x="T0" y="T1"/>
                    </a:cxn>
                    <a:cxn ang="0">
                      <a:pos x="T2" y="T3"/>
                    </a:cxn>
                    <a:cxn ang="0">
                      <a:pos x="T4" y="T5"/>
                    </a:cxn>
                    <a:cxn ang="0">
                      <a:pos x="T6" y="T7"/>
                    </a:cxn>
                    <a:cxn ang="0">
                      <a:pos x="T8" y="T9"/>
                    </a:cxn>
                  </a:cxnLst>
                  <a:rect b="b" l="0" r="r" t="0"/>
                  <a:pathLst>
                    <a:path h="32" w="54">
                      <a:moveTo>
                        <a:pt x="54" y="0"/>
                      </a:moveTo>
                      <a:cubicBezTo>
                        <a:pt x="2" y="0"/>
                        <a:pt x="2" y="0"/>
                        <a:pt x="2" y="0"/>
                      </a:cubicBezTo>
                      <a:cubicBezTo>
                        <a:pt x="1" y="11"/>
                        <a:pt x="0" y="21"/>
                        <a:pt x="0" y="32"/>
                      </a:cubicBezTo>
                      <a:cubicBezTo>
                        <a:pt x="54" y="32"/>
                        <a:pt x="54" y="32"/>
                        <a:pt x="54" y="32"/>
                      </a:cubicBezTo>
                      <a:cubicBezTo>
                        <a:pt x="54" y="0"/>
                        <a:pt x="54" y="0"/>
                        <a:pt x="54"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85" name="Freeform 34"/>
                <p:cNvSpPr/>
                <p:nvPr/>
              </p:nvSpPr>
              <p:spPr bwMode="auto">
                <a:xfrm>
                  <a:off x="973973" y="1382225"/>
                  <a:ext cx="211138" cy="139700"/>
                </a:xfrm>
                <a:custGeom>
                  <a:gdLst>
                    <a:gd fmla="*/ 56 w 56" name="T0"/>
                    <a:gd fmla="*/ 0 h 37" name="T1"/>
                    <a:gd fmla="*/ 1 w 56" name="T2"/>
                    <a:gd fmla="*/ 0 h 37" name="T3"/>
                    <a:gd fmla="*/ 0 w 56" name="T4"/>
                    <a:gd fmla="*/ 37 h 37" name="T5"/>
                    <a:gd fmla="*/ 56 w 56" name="T6"/>
                    <a:gd fmla="*/ 37 h 37" name="T7"/>
                    <a:gd fmla="*/ 56 w 56" name="T8"/>
                    <a:gd fmla="*/ 0 h 37" name="T9"/>
                  </a:gdLst>
                  <a:cxnLst>
                    <a:cxn ang="0">
                      <a:pos x="T0" y="T1"/>
                    </a:cxn>
                    <a:cxn ang="0">
                      <a:pos x="T2" y="T3"/>
                    </a:cxn>
                    <a:cxn ang="0">
                      <a:pos x="T4" y="T5"/>
                    </a:cxn>
                    <a:cxn ang="0">
                      <a:pos x="T6" y="T7"/>
                    </a:cxn>
                    <a:cxn ang="0">
                      <a:pos x="T8" y="T9"/>
                    </a:cxn>
                  </a:cxnLst>
                  <a:rect b="b" l="0" r="r" t="0"/>
                  <a:pathLst>
                    <a:path h="37" w="56">
                      <a:moveTo>
                        <a:pt x="56" y="0"/>
                      </a:moveTo>
                      <a:cubicBezTo>
                        <a:pt x="1" y="0"/>
                        <a:pt x="1" y="0"/>
                        <a:pt x="1" y="0"/>
                      </a:cubicBezTo>
                      <a:cubicBezTo>
                        <a:pt x="0" y="13"/>
                        <a:pt x="0" y="25"/>
                        <a:pt x="0" y="37"/>
                      </a:cubicBezTo>
                      <a:cubicBezTo>
                        <a:pt x="56" y="37"/>
                        <a:pt x="56" y="37"/>
                        <a:pt x="56" y="37"/>
                      </a:cubicBezTo>
                      <a:cubicBezTo>
                        <a:pt x="56" y="0"/>
                        <a:pt x="56" y="0"/>
                        <a:pt x="56"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86" name="Freeform 35"/>
                <p:cNvSpPr/>
                <p:nvPr/>
              </p:nvSpPr>
              <p:spPr bwMode="auto">
                <a:xfrm>
                  <a:off x="853323" y="1382225"/>
                  <a:ext cx="90488" cy="139700"/>
                </a:xfrm>
                <a:custGeom>
                  <a:gdLst>
                    <a:gd fmla="*/ 2 w 24" name="T0"/>
                    <a:gd fmla="*/ 0 h 37" name="T1"/>
                    <a:gd fmla="*/ 0 w 24" name="T2"/>
                    <a:gd fmla="*/ 37 h 37" name="T3"/>
                    <a:gd fmla="*/ 22 w 24" name="T4"/>
                    <a:gd fmla="*/ 37 h 37" name="T5"/>
                    <a:gd fmla="*/ 24 w 24" name="T6"/>
                    <a:gd fmla="*/ 0 h 37" name="T7"/>
                    <a:gd fmla="*/ 2 w 24" name="T8"/>
                    <a:gd fmla="*/ 0 h 37" name="T9"/>
                  </a:gdLst>
                  <a:cxnLst>
                    <a:cxn ang="0">
                      <a:pos x="T0" y="T1"/>
                    </a:cxn>
                    <a:cxn ang="0">
                      <a:pos x="T2" y="T3"/>
                    </a:cxn>
                    <a:cxn ang="0">
                      <a:pos x="T4" y="T5"/>
                    </a:cxn>
                    <a:cxn ang="0">
                      <a:pos x="T6" y="T7"/>
                    </a:cxn>
                    <a:cxn ang="0">
                      <a:pos x="T8" y="T9"/>
                    </a:cxn>
                  </a:cxnLst>
                  <a:rect b="b" l="0" r="r" t="0"/>
                  <a:pathLst>
                    <a:path h="37" w="24">
                      <a:moveTo>
                        <a:pt x="2" y="0"/>
                      </a:moveTo>
                      <a:cubicBezTo>
                        <a:pt x="1" y="13"/>
                        <a:pt x="1" y="25"/>
                        <a:pt x="0" y="37"/>
                      </a:cubicBezTo>
                      <a:cubicBezTo>
                        <a:pt x="22" y="37"/>
                        <a:pt x="22" y="37"/>
                        <a:pt x="22" y="37"/>
                      </a:cubicBezTo>
                      <a:cubicBezTo>
                        <a:pt x="22" y="25"/>
                        <a:pt x="23" y="13"/>
                        <a:pt x="24" y="0"/>
                      </a:cubicBezTo>
                      <a:lnTo>
                        <a:pt x="2" y="0"/>
                      </a:ln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87" name="Freeform 36"/>
                <p:cNvSpPr/>
                <p:nvPr/>
              </p:nvSpPr>
              <p:spPr bwMode="auto">
                <a:xfrm>
                  <a:off x="1472449" y="1382225"/>
                  <a:ext cx="79375" cy="139700"/>
                </a:xfrm>
                <a:custGeom>
                  <a:gdLst>
                    <a:gd fmla="*/ 21 w 21" name="T0"/>
                    <a:gd fmla="*/ 37 h 37" name="T1"/>
                    <a:gd fmla="*/ 18 w 21" name="T2"/>
                    <a:gd fmla="*/ 0 h 37" name="T3"/>
                    <a:gd fmla="*/ 0 w 21" name="T4"/>
                    <a:gd fmla="*/ 0 h 37" name="T5"/>
                    <a:gd fmla="*/ 1 w 21" name="T6"/>
                    <a:gd fmla="*/ 37 h 37" name="T7"/>
                    <a:gd fmla="*/ 21 w 21" name="T8"/>
                    <a:gd fmla="*/ 37 h 37" name="T9"/>
                  </a:gdLst>
                  <a:cxnLst>
                    <a:cxn ang="0">
                      <a:pos x="T0" y="T1"/>
                    </a:cxn>
                    <a:cxn ang="0">
                      <a:pos x="T2" y="T3"/>
                    </a:cxn>
                    <a:cxn ang="0">
                      <a:pos x="T4" y="T5"/>
                    </a:cxn>
                    <a:cxn ang="0">
                      <a:pos x="T6" y="T7"/>
                    </a:cxn>
                    <a:cxn ang="0">
                      <a:pos x="T8" y="T9"/>
                    </a:cxn>
                  </a:cxnLst>
                  <a:rect b="b" l="0" r="r" t="0"/>
                  <a:pathLst>
                    <a:path h="37" w="21">
                      <a:moveTo>
                        <a:pt x="21" y="37"/>
                      </a:moveTo>
                      <a:cubicBezTo>
                        <a:pt x="20" y="25"/>
                        <a:pt x="19" y="13"/>
                        <a:pt x="18" y="0"/>
                      </a:cubicBezTo>
                      <a:cubicBezTo>
                        <a:pt x="0" y="0"/>
                        <a:pt x="0" y="0"/>
                        <a:pt x="0" y="0"/>
                      </a:cubicBezTo>
                      <a:cubicBezTo>
                        <a:pt x="0" y="13"/>
                        <a:pt x="1" y="25"/>
                        <a:pt x="1" y="37"/>
                      </a:cubicBezTo>
                      <a:lnTo>
                        <a:pt x="21" y="37"/>
                      </a:ln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88" name="Freeform 37"/>
                <p:cNvSpPr/>
                <p:nvPr/>
              </p:nvSpPr>
              <p:spPr bwMode="auto">
                <a:xfrm>
                  <a:off x="1461336" y="1220299"/>
                  <a:ext cx="76200" cy="120650"/>
                </a:xfrm>
                <a:custGeom>
                  <a:gdLst>
                    <a:gd fmla="*/ 20 w 20" name="T0"/>
                    <a:gd fmla="*/ 32 h 32" name="T1"/>
                    <a:gd fmla="*/ 17 w 20" name="T2"/>
                    <a:gd fmla="*/ 0 h 32" name="T3"/>
                    <a:gd fmla="*/ 0 w 20" name="T4"/>
                    <a:gd fmla="*/ 0 h 32" name="T5"/>
                    <a:gd fmla="*/ 2 w 20" name="T6"/>
                    <a:gd fmla="*/ 32 h 32" name="T7"/>
                    <a:gd fmla="*/ 20 w 20" name="T8"/>
                    <a:gd fmla="*/ 32 h 32" name="T9"/>
                  </a:gdLst>
                  <a:cxnLst>
                    <a:cxn ang="0">
                      <a:pos x="T0" y="T1"/>
                    </a:cxn>
                    <a:cxn ang="0">
                      <a:pos x="T2" y="T3"/>
                    </a:cxn>
                    <a:cxn ang="0">
                      <a:pos x="T4" y="T5"/>
                    </a:cxn>
                    <a:cxn ang="0">
                      <a:pos x="T6" y="T7"/>
                    </a:cxn>
                    <a:cxn ang="0">
                      <a:pos x="T8" y="T9"/>
                    </a:cxn>
                  </a:cxnLst>
                  <a:rect b="b" l="0" r="r" t="0"/>
                  <a:pathLst>
                    <a:path h="32" w="20">
                      <a:moveTo>
                        <a:pt x="20" y="32"/>
                      </a:moveTo>
                      <a:cubicBezTo>
                        <a:pt x="19" y="21"/>
                        <a:pt x="18" y="11"/>
                        <a:pt x="17" y="0"/>
                      </a:cubicBezTo>
                      <a:cubicBezTo>
                        <a:pt x="0" y="0"/>
                        <a:pt x="0" y="0"/>
                        <a:pt x="0" y="0"/>
                      </a:cubicBezTo>
                      <a:cubicBezTo>
                        <a:pt x="1" y="11"/>
                        <a:pt x="1" y="21"/>
                        <a:pt x="2" y="32"/>
                      </a:cubicBezTo>
                      <a:lnTo>
                        <a:pt x="20" y="32"/>
                      </a:ln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89" name="Freeform 38"/>
                <p:cNvSpPr/>
                <p:nvPr/>
              </p:nvSpPr>
              <p:spPr bwMode="auto">
                <a:xfrm>
                  <a:off x="1058111" y="451949"/>
                  <a:ext cx="47625" cy="41275"/>
                </a:xfrm>
                <a:custGeom>
                  <a:gdLst>
                    <a:gd fmla="*/ 13 w 13" name="T0"/>
                    <a:gd fmla="*/ 0 h 11" name="T1"/>
                    <a:gd fmla="*/ 3 w 13" name="T2"/>
                    <a:gd fmla="*/ 0 h 11" name="T3"/>
                    <a:gd fmla="*/ 0 w 13" name="T4"/>
                    <a:gd fmla="*/ 11 h 11" name="T5"/>
                    <a:gd fmla="*/ 10 w 13" name="T6"/>
                    <a:gd fmla="*/ 11 h 11" name="T7"/>
                    <a:gd fmla="*/ 13 w 13" name="T8"/>
                    <a:gd fmla="*/ 0 h 11" name="T9"/>
                  </a:gdLst>
                  <a:cxnLst>
                    <a:cxn ang="0">
                      <a:pos x="T0" y="T1"/>
                    </a:cxn>
                    <a:cxn ang="0">
                      <a:pos x="T2" y="T3"/>
                    </a:cxn>
                    <a:cxn ang="0">
                      <a:pos x="T4" y="T5"/>
                    </a:cxn>
                    <a:cxn ang="0">
                      <a:pos x="T6" y="T7"/>
                    </a:cxn>
                    <a:cxn ang="0">
                      <a:pos x="T8" y="T9"/>
                    </a:cxn>
                  </a:cxnLst>
                  <a:rect b="b" l="0" r="r" t="0"/>
                  <a:pathLst>
                    <a:path h="11" w="13">
                      <a:moveTo>
                        <a:pt x="13" y="0"/>
                      </a:moveTo>
                      <a:cubicBezTo>
                        <a:pt x="3" y="0"/>
                        <a:pt x="3" y="0"/>
                        <a:pt x="3" y="0"/>
                      </a:cubicBezTo>
                      <a:cubicBezTo>
                        <a:pt x="2" y="4"/>
                        <a:pt x="1" y="8"/>
                        <a:pt x="0" y="11"/>
                      </a:cubicBezTo>
                      <a:cubicBezTo>
                        <a:pt x="10" y="11"/>
                        <a:pt x="10" y="11"/>
                        <a:pt x="10" y="11"/>
                      </a:cubicBezTo>
                      <a:cubicBezTo>
                        <a:pt x="11" y="8"/>
                        <a:pt x="12" y="4"/>
                        <a:pt x="13"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90" name="Freeform 39"/>
                <p:cNvSpPr/>
                <p:nvPr/>
              </p:nvSpPr>
              <p:spPr bwMode="auto">
                <a:xfrm>
                  <a:off x="1310523" y="451949"/>
                  <a:ext cx="44450" cy="41275"/>
                </a:xfrm>
                <a:custGeom>
                  <a:gdLst>
                    <a:gd fmla="*/ 12 w 12" name="T0"/>
                    <a:gd fmla="*/ 11 h 11" name="T1"/>
                    <a:gd fmla="*/ 11 w 12" name="T2"/>
                    <a:gd fmla="*/ 5 h 11" name="T3"/>
                    <a:gd fmla="*/ 9 w 12" name="T4"/>
                    <a:gd fmla="*/ 0 h 11" name="T5"/>
                    <a:gd fmla="*/ 0 w 12" name="T6"/>
                    <a:gd fmla="*/ 0 h 11" name="T7"/>
                    <a:gd fmla="*/ 2 w 12" name="T8"/>
                    <a:gd fmla="*/ 11 h 11" name="T9"/>
                    <a:gd fmla="*/ 12 w 12" name="T10"/>
                    <a:gd fmla="*/ 11 h 11" name="T11"/>
                  </a:gdLst>
                  <a:cxnLst>
                    <a:cxn ang="0">
                      <a:pos x="T0" y="T1"/>
                    </a:cxn>
                    <a:cxn ang="0">
                      <a:pos x="T2" y="T3"/>
                    </a:cxn>
                    <a:cxn ang="0">
                      <a:pos x="T4" y="T5"/>
                    </a:cxn>
                    <a:cxn ang="0">
                      <a:pos x="T6" y="T7"/>
                    </a:cxn>
                    <a:cxn ang="0">
                      <a:pos x="T8" y="T9"/>
                    </a:cxn>
                    <a:cxn ang="0">
                      <a:pos x="T10" y="T11"/>
                    </a:cxn>
                  </a:cxnLst>
                  <a:rect b="b" l="0" r="r" t="0"/>
                  <a:pathLst>
                    <a:path h="11" w="12">
                      <a:moveTo>
                        <a:pt x="12" y="11"/>
                      </a:moveTo>
                      <a:cubicBezTo>
                        <a:pt x="12" y="9"/>
                        <a:pt x="11" y="7"/>
                        <a:pt x="11" y="5"/>
                      </a:cubicBezTo>
                      <a:cubicBezTo>
                        <a:pt x="10" y="3"/>
                        <a:pt x="9" y="2"/>
                        <a:pt x="9" y="0"/>
                      </a:cubicBezTo>
                      <a:cubicBezTo>
                        <a:pt x="0" y="0"/>
                        <a:pt x="0" y="0"/>
                        <a:pt x="0" y="0"/>
                      </a:cubicBezTo>
                      <a:cubicBezTo>
                        <a:pt x="1" y="4"/>
                        <a:pt x="1" y="8"/>
                        <a:pt x="2" y="11"/>
                      </a:cubicBezTo>
                      <a:lnTo>
                        <a:pt x="12" y="11"/>
                      </a:ln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91" name="Rectangle 40"/>
                <p:cNvSpPr>
                  <a:spLocks noChangeArrowheads="1"/>
                </p:cNvSpPr>
                <p:nvPr/>
              </p:nvSpPr>
              <p:spPr bwMode="auto">
                <a:xfrm>
                  <a:off x="1185111" y="451949"/>
                  <a:ext cx="34925" cy="41275"/>
                </a:xfrm>
                <a:prstGeom prst="rect">
                  <a:avLst/>
                </a:prstGeom>
                <a:grpFill/>
                <a:ln>
                  <a:noFill/>
                </a:ln>
                <a:extLst>
                  <a:ext uri="{91240B29-F687-4F45-9708-019B960494DF}">
                    <a14:hiddenLine w="9525">
                      <a:solidFill>
                        <a:srgbClr val="000000"/>
                      </a:solidFill>
                      <a:miter lim="800000"/>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92" name="Freeform 41"/>
                <p:cNvSpPr/>
                <p:nvPr/>
              </p:nvSpPr>
              <p:spPr bwMode="auto">
                <a:xfrm>
                  <a:off x="1023185" y="624986"/>
                  <a:ext cx="46038" cy="44450"/>
                </a:xfrm>
                <a:custGeom>
                  <a:gdLst>
                    <a:gd fmla="*/ 12 w 12" name="T0"/>
                    <a:gd fmla="*/ 0 h 12" name="T1"/>
                    <a:gd fmla="*/ 2 w 12" name="T2"/>
                    <a:gd fmla="*/ 0 h 12" name="T3"/>
                    <a:gd fmla="*/ 0 w 12" name="T4"/>
                    <a:gd fmla="*/ 12 h 12" name="T5"/>
                    <a:gd fmla="*/ 10 w 12" name="T6"/>
                    <a:gd fmla="*/ 12 h 12" name="T7"/>
                    <a:gd fmla="*/ 12 w 12" name="T8"/>
                    <a:gd fmla="*/ 0 h 12" name="T9"/>
                  </a:gdLst>
                  <a:cxnLst>
                    <a:cxn ang="0">
                      <a:pos x="T0" y="T1"/>
                    </a:cxn>
                    <a:cxn ang="0">
                      <a:pos x="T2" y="T3"/>
                    </a:cxn>
                    <a:cxn ang="0">
                      <a:pos x="T4" y="T5"/>
                    </a:cxn>
                    <a:cxn ang="0">
                      <a:pos x="T6" y="T7"/>
                    </a:cxn>
                    <a:cxn ang="0">
                      <a:pos x="T8" y="T9"/>
                    </a:cxn>
                  </a:cxnLst>
                  <a:rect b="b" l="0" r="r" t="0"/>
                  <a:pathLst>
                    <a:path h="12" w="12">
                      <a:moveTo>
                        <a:pt x="12" y="0"/>
                      </a:moveTo>
                      <a:cubicBezTo>
                        <a:pt x="2" y="0"/>
                        <a:pt x="2" y="0"/>
                        <a:pt x="2" y="0"/>
                      </a:cubicBezTo>
                      <a:cubicBezTo>
                        <a:pt x="2" y="4"/>
                        <a:pt x="1" y="8"/>
                        <a:pt x="0" y="12"/>
                      </a:cubicBezTo>
                      <a:cubicBezTo>
                        <a:pt x="10" y="12"/>
                        <a:pt x="10" y="12"/>
                        <a:pt x="10" y="12"/>
                      </a:cubicBezTo>
                      <a:cubicBezTo>
                        <a:pt x="11" y="8"/>
                        <a:pt x="12" y="4"/>
                        <a:pt x="12"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93" name="Freeform 42"/>
                <p:cNvSpPr/>
                <p:nvPr/>
              </p:nvSpPr>
              <p:spPr bwMode="auto">
                <a:xfrm>
                  <a:off x="1343861" y="624986"/>
                  <a:ext cx="46038" cy="44450"/>
                </a:xfrm>
                <a:custGeom>
                  <a:gdLst>
                    <a:gd fmla="*/ 2 w 12" name="T0"/>
                    <a:gd fmla="*/ 12 h 12" name="T1"/>
                    <a:gd fmla="*/ 12 w 12" name="T2"/>
                    <a:gd fmla="*/ 12 h 12" name="T3"/>
                    <a:gd fmla="*/ 10 w 12" name="T4"/>
                    <a:gd fmla="*/ 0 h 12" name="T5"/>
                    <a:gd fmla="*/ 0 w 12" name="T6"/>
                    <a:gd fmla="*/ 0 h 12" name="T7"/>
                    <a:gd fmla="*/ 2 w 12" name="T8"/>
                    <a:gd fmla="*/ 12 h 12" name="T9"/>
                  </a:gdLst>
                  <a:cxnLst>
                    <a:cxn ang="0">
                      <a:pos x="T0" y="T1"/>
                    </a:cxn>
                    <a:cxn ang="0">
                      <a:pos x="T2" y="T3"/>
                    </a:cxn>
                    <a:cxn ang="0">
                      <a:pos x="T4" y="T5"/>
                    </a:cxn>
                    <a:cxn ang="0">
                      <a:pos x="T6" y="T7"/>
                    </a:cxn>
                    <a:cxn ang="0">
                      <a:pos x="T8" y="T9"/>
                    </a:cxn>
                  </a:cxnLst>
                  <a:rect b="b" l="0" r="r" t="0"/>
                  <a:pathLst>
                    <a:path h="12" w="12">
                      <a:moveTo>
                        <a:pt x="2" y="12"/>
                      </a:moveTo>
                      <a:cubicBezTo>
                        <a:pt x="12" y="12"/>
                        <a:pt x="12" y="12"/>
                        <a:pt x="12" y="12"/>
                      </a:cubicBezTo>
                      <a:cubicBezTo>
                        <a:pt x="11" y="8"/>
                        <a:pt x="11" y="4"/>
                        <a:pt x="10" y="0"/>
                      </a:cubicBezTo>
                      <a:cubicBezTo>
                        <a:pt x="0" y="0"/>
                        <a:pt x="0" y="0"/>
                        <a:pt x="0" y="0"/>
                      </a:cubicBezTo>
                      <a:cubicBezTo>
                        <a:pt x="1" y="4"/>
                        <a:pt x="2" y="8"/>
                        <a:pt x="2" y="12"/>
                      </a:cubicBez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94" name="Rectangle 43"/>
                <p:cNvSpPr>
                  <a:spLocks noChangeArrowheads="1"/>
                </p:cNvSpPr>
                <p:nvPr/>
              </p:nvSpPr>
              <p:spPr bwMode="auto">
                <a:xfrm>
                  <a:off x="1185111" y="624986"/>
                  <a:ext cx="34925" cy="44450"/>
                </a:xfrm>
                <a:prstGeom prst="rect">
                  <a:avLst/>
                </a:prstGeom>
                <a:grpFill/>
                <a:ln>
                  <a:noFill/>
                </a:ln>
                <a:extLst>
                  <a:ext uri="{91240B29-F687-4F45-9708-019B960494DF}">
                    <a14:hiddenLine w="9525">
                      <a:solidFill>
                        <a:srgbClr val="000000"/>
                      </a:solidFill>
                      <a:miter lim="800000"/>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95" name="Freeform 44"/>
                <p:cNvSpPr/>
                <p:nvPr/>
              </p:nvSpPr>
              <p:spPr bwMode="auto">
                <a:xfrm>
                  <a:off x="996198" y="794849"/>
                  <a:ext cx="46038" cy="41275"/>
                </a:xfrm>
                <a:custGeom>
                  <a:gdLst>
                    <a:gd fmla="*/ 12 w 12" name="T0"/>
                    <a:gd fmla="*/ 0 h 11" name="T1"/>
                    <a:gd fmla="*/ 2 w 12" name="T2"/>
                    <a:gd fmla="*/ 0 h 11" name="T3"/>
                    <a:gd fmla="*/ 0 w 12" name="T4"/>
                    <a:gd fmla="*/ 11 h 11" name="T5"/>
                    <a:gd fmla="*/ 10 w 12" name="T6"/>
                    <a:gd fmla="*/ 11 h 11" name="T7"/>
                    <a:gd fmla="*/ 12 w 12" name="T8"/>
                    <a:gd fmla="*/ 0 h 11" name="T9"/>
                  </a:gdLst>
                  <a:cxnLst>
                    <a:cxn ang="0">
                      <a:pos x="T0" y="T1"/>
                    </a:cxn>
                    <a:cxn ang="0">
                      <a:pos x="T2" y="T3"/>
                    </a:cxn>
                    <a:cxn ang="0">
                      <a:pos x="T4" y="T5"/>
                    </a:cxn>
                    <a:cxn ang="0">
                      <a:pos x="T6" y="T7"/>
                    </a:cxn>
                    <a:cxn ang="0">
                      <a:pos x="T8" y="T9"/>
                    </a:cxn>
                  </a:cxnLst>
                  <a:rect b="b" l="0" r="r" t="0"/>
                  <a:pathLst>
                    <a:path h="11" w="12">
                      <a:moveTo>
                        <a:pt x="12" y="0"/>
                      </a:moveTo>
                      <a:cubicBezTo>
                        <a:pt x="2" y="0"/>
                        <a:pt x="2" y="0"/>
                        <a:pt x="2" y="0"/>
                      </a:cubicBezTo>
                      <a:cubicBezTo>
                        <a:pt x="1" y="4"/>
                        <a:pt x="1" y="7"/>
                        <a:pt x="0" y="11"/>
                      </a:cubicBezTo>
                      <a:cubicBezTo>
                        <a:pt x="10" y="11"/>
                        <a:pt x="10" y="11"/>
                        <a:pt x="10" y="11"/>
                      </a:cubicBezTo>
                      <a:cubicBezTo>
                        <a:pt x="10" y="7"/>
                        <a:pt x="11" y="4"/>
                        <a:pt x="12"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96" name="Freeform 45"/>
                <p:cNvSpPr/>
                <p:nvPr/>
              </p:nvSpPr>
              <p:spPr bwMode="auto">
                <a:xfrm>
                  <a:off x="1374024" y="794849"/>
                  <a:ext cx="42863" cy="41275"/>
                </a:xfrm>
                <a:custGeom>
                  <a:gdLst>
                    <a:gd fmla="*/ 2 w 11" name="T0"/>
                    <a:gd fmla="*/ 11 h 11" name="T1"/>
                    <a:gd fmla="*/ 11 w 11" name="T2"/>
                    <a:gd fmla="*/ 11 h 11" name="T3"/>
                    <a:gd fmla="*/ 9 w 11" name="T4"/>
                    <a:gd fmla="*/ 0 h 11" name="T5"/>
                    <a:gd fmla="*/ 0 w 11" name="T6"/>
                    <a:gd fmla="*/ 0 h 11" name="T7"/>
                    <a:gd fmla="*/ 2 w 11" name="T8"/>
                    <a:gd fmla="*/ 11 h 11" name="T9"/>
                  </a:gdLst>
                  <a:cxnLst>
                    <a:cxn ang="0">
                      <a:pos x="T0" y="T1"/>
                    </a:cxn>
                    <a:cxn ang="0">
                      <a:pos x="T2" y="T3"/>
                    </a:cxn>
                    <a:cxn ang="0">
                      <a:pos x="T4" y="T5"/>
                    </a:cxn>
                    <a:cxn ang="0">
                      <a:pos x="T6" y="T7"/>
                    </a:cxn>
                    <a:cxn ang="0">
                      <a:pos x="T8" y="T9"/>
                    </a:cxn>
                  </a:cxnLst>
                  <a:rect b="b" l="0" r="r" t="0"/>
                  <a:pathLst>
                    <a:path h="11" w="11">
                      <a:moveTo>
                        <a:pt x="2" y="11"/>
                      </a:moveTo>
                      <a:cubicBezTo>
                        <a:pt x="11" y="11"/>
                        <a:pt x="11" y="11"/>
                        <a:pt x="11" y="11"/>
                      </a:cubicBezTo>
                      <a:cubicBezTo>
                        <a:pt x="11" y="7"/>
                        <a:pt x="10" y="4"/>
                        <a:pt x="9" y="0"/>
                      </a:cubicBezTo>
                      <a:cubicBezTo>
                        <a:pt x="0" y="0"/>
                        <a:pt x="0" y="0"/>
                        <a:pt x="0" y="0"/>
                      </a:cubicBezTo>
                      <a:cubicBezTo>
                        <a:pt x="0" y="4"/>
                        <a:pt x="1" y="7"/>
                        <a:pt x="2" y="11"/>
                      </a:cubicBez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97" name="Rectangle 46"/>
                <p:cNvSpPr>
                  <a:spLocks noChangeArrowheads="1"/>
                </p:cNvSpPr>
                <p:nvPr/>
              </p:nvSpPr>
              <p:spPr bwMode="auto">
                <a:xfrm>
                  <a:off x="1185111" y="794849"/>
                  <a:ext cx="34925" cy="41275"/>
                </a:xfrm>
                <a:prstGeom prst="rect">
                  <a:avLst/>
                </a:prstGeom>
                <a:grpFill/>
                <a:ln>
                  <a:noFill/>
                </a:ln>
                <a:extLst>
                  <a:ext uri="{91240B29-F687-4F45-9708-019B960494DF}">
                    <a14:hiddenLine w="9525">
                      <a:solidFill>
                        <a:srgbClr val="000000"/>
                      </a:solidFill>
                      <a:miter lim="800000"/>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98" name="Freeform 47"/>
                <p:cNvSpPr/>
                <p:nvPr/>
              </p:nvSpPr>
              <p:spPr bwMode="auto">
                <a:xfrm>
                  <a:off x="970798" y="998049"/>
                  <a:ext cx="41275" cy="41275"/>
                </a:xfrm>
                <a:custGeom>
                  <a:gdLst>
                    <a:gd fmla="*/ 11 w 11" name="T0"/>
                    <a:gd fmla="*/ 0 h 11" name="T1"/>
                    <a:gd fmla="*/ 1 w 11" name="T2"/>
                    <a:gd fmla="*/ 0 h 11" name="T3"/>
                    <a:gd fmla="*/ 0 w 11" name="T4"/>
                    <a:gd fmla="*/ 11 h 11" name="T5"/>
                    <a:gd fmla="*/ 10 w 11" name="T6"/>
                    <a:gd fmla="*/ 11 h 11" name="T7"/>
                    <a:gd fmla="*/ 11 w 11" name="T8"/>
                    <a:gd fmla="*/ 0 h 11" name="T9"/>
                  </a:gdLst>
                  <a:cxnLst>
                    <a:cxn ang="0">
                      <a:pos x="T0" y="T1"/>
                    </a:cxn>
                    <a:cxn ang="0">
                      <a:pos x="T2" y="T3"/>
                    </a:cxn>
                    <a:cxn ang="0">
                      <a:pos x="T4" y="T5"/>
                    </a:cxn>
                    <a:cxn ang="0">
                      <a:pos x="T6" y="T7"/>
                    </a:cxn>
                    <a:cxn ang="0">
                      <a:pos x="T8" y="T9"/>
                    </a:cxn>
                  </a:cxnLst>
                  <a:rect b="b" l="0" r="r" t="0"/>
                  <a:pathLst>
                    <a:path h="11" w="11">
                      <a:moveTo>
                        <a:pt x="11" y="0"/>
                      </a:moveTo>
                      <a:cubicBezTo>
                        <a:pt x="1" y="0"/>
                        <a:pt x="1" y="0"/>
                        <a:pt x="1" y="0"/>
                      </a:cubicBezTo>
                      <a:cubicBezTo>
                        <a:pt x="1" y="3"/>
                        <a:pt x="1" y="7"/>
                        <a:pt x="0" y="11"/>
                      </a:cubicBezTo>
                      <a:cubicBezTo>
                        <a:pt x="10" y="11"/>
                        <a:pt x="10" y="11"/>
                        <a:pt x="10" y="11"/>
                      </a:cubicBezTo>
                      <a:cubicBezTo>
                        <a:pt x="10" y="7"/>
                        <a:pt x="11" y="3"/>
                        <a:pt x="11"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99" name="Freeform 48"/>
                <p:cNvSpPr/>
                <p:nvPr/>
              </p:nvSpPr>
              <p:spPr bwMode="auto">
                <a:xfrm>
                  <a:off x="1401011" y="998049"/>
                  <a:ext cx="41275" cy="41275"/>
                </a:xfrm>
                <a:custGeom>
                  <a:gdLst>
                    <a:gd fmla="*/ 2 w 11" name="T0"/>
                    <a:gd fmla="*/ 11 h 11" name="T1"/>
                    <a:gd fmla="*/ 11 w 11" name="T2"/>
                    <a:gd fmla="*/ 11 h 11" name="T3"/>
                    <a:gd fmla="*/ 10 w 11" name="T4"/>
                    <a:gd fmla="*/ 0 h 11" name="T5"/>
                    <a:gd fmla="*/ 0 w 11" name="T6"/>
                    <a:gd fmla="*/ 0 h 11" name="T7"/>
                    <a:gd fmla="*/ 2 w 11" name="T8"/>
                    <a:gd fmla="*/ 11 h 11" name="T9"/>
                  </a:gdLst>
                  <a:cxnLst>
                    <a:cxn ang="0">
                      <a:pos x="T0" y="T1"/>
                    </a:cxn>
                    <a:cxn ang="0">
                      <a:pos x="T2" y="T3"/>
                    </a:cxn>
                    <a:cxn ang="0">
                      <a:pos x="T4" y="T5"/>
                    </a:cxn>
                    <a:cxn ang="0">
                      <a:pos x="T6" y="T7"/>
                    </a:cxn>
                    <a:cxn ang="0">
                      <a:pos x="T8" y="T9"/>
                    </a:cxn>
                  </a:cxnLst>
                  <a:rect b="b" l="0" r="r" t="0"/>
                  <a:pathLst>
                    <a:path h="11" w="11">
                      <a:moveTo>
                        <a:pt x="2" y="11"/>
                      </a:moveTo>
                      <a:cubicBezTo>
                        <a:pt x="11" y="11"/>
                        <a:pt x="11" y="11"/>
                        <a:pt x="11" y="11"/>
                      </a:cubicBezTo>
                      <a:cubicBezTo>
                        <a:pt x="11" y="7"/>
                        <a:pt x="10" y="3"/>
                        <a:pt x="10" y="0"/>
                      </a:cubicBezTo>
                      <a:cubicBezTo>
                        <a:pt x="0" y="0"/>
                        <a:pt x="0" y="0"/>
                        <a:pt x="0" y="0"/>
                      </a:cubicBezTo>
                      <a:cubicBezTo>
                        <a:pt x="1" y="3"/>
                        <a:pt x="1" y="7"/>
                        <a:pt x="2" y="11"/>
                      </a:cubicBez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00" name="Rectangle 49"/>
                <p:cNvSpPr>
                  <a:spLocks noChangeArrowheads="1"/>
                </p:cNvSpPr>
                <p:nvPr/>
              </p:nvSpPr>
              <p:spPr bwMode="auto">
                <a:xfrm>
                  <a:off x="1185111" y="998049"/>
                  <a:ext cx="34925" cy="41275"/>
                </a:xfrm>
                <a:prstGeom prst="rect">
                  <a:avLst/>
                </a:prstGeom>
                <a:grpFill/>
                <a:ln>
                  <a:noFill/>
                </a:ln>
                <a:extLst>
                  <a:ext uri="{91240B29-F687-4F45-9708-019B960494DF}">
                    <a14:hiddenLine w="9525">
                      <a:solidFill>
                        <a:srgbClr val="000000"/>
                      </a:solidFill>
                      <a:miter lim="800000"/>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01" name="Freeform 50"/>
                <p:cNvSpPr/>
                <p:nvPr/>
              </p:nvSpPr>
              <p:spPr bwMode="auto">
                <a:xfrm>
                  <a:off x="951748" y="1179024"/>
                  <a:ext cx="41275" cy="41275"/>
                </a:xfrm>
                <a:custGeom>
                  <a:gdLst>
                    <a:gd fmla="*/ 11 w 11" name="T0"/>
                    <a:gd fmla="*/ 0 h 11" name="T1"/>
                    <a:gd fmla="*/ 1 w 11" name="T2"/>
                    <a:gd fmla="*/ 0 h 11" name="T3"/>
                    <a:gd fmla="*/ 0 w 11" name="T4"/>
                    <a:gd fmla="*/ 11 h 11" name="T5"/>
                    <a:gd fmla="*/ 10 w 11" name="T6"/>
                    <a:gd fmla="*/ 11 h 11" name="T7"/>
                    <a:gd fmla="*/ 11 w 11" name="T8"/>
                    <a:gd fmla="*/ 0 h 11" name="T9"/>
                  </a:gdLst>
                  <a:cxnLst>
                    <a:cxn ang="0">
                      <a:pos x="T0" y="T1"/>
                    </a:cxn>
                    <a:cxn ang="0">
                      <a:pos x="T2" y="T3"/>
                    </a:cxn>
                    <a:cxn ang="0">
                      <a:pos x="T4" y="T5"/>
                    </a:cxn>
                    <a:cxn ang="0">
                      <a:pos x="T6" y="T7"/>
                    </a:cxn>
                    <a:cxn ang="0">
                      <a:pos x="T8" y="T9"/>
                    </a:cxn>
                  </a:cxnLst>
                  <a:rect b="b" l="0" r="r" t="0"/>
                  <a:pathLst>
                    <a:path h="11" w="11">
                      <a:moveTo>
                        <a:pt x="11" y="0"/>
                      </a:moveTo>
                      <a:cubicBezTo>
                        <a:pt x="1" y="0"/>
                        <a:pt x="1" y="0"/>
                        <a:pt x="1" y="0"/>
                      </a:cubicBezTo>
                      <a:cubicBezTo>
                        <a:pt x="1" y="4"/>
                        <a:pt x="1" y="7"/>
                        <a:pt x="0" y="11"/>
                      </a:cubicBezTo>
                      <a:cubicBezTo>
                        <a:pt x="10" y="11"/>
                        <a:pt x="10" y="11"/>
                        <a:pt x="10" y="11"/>
                      </a:cubicBezTo>
                      <a:cubicBezTo>
                        <a:pt x="10" y="7"/>
                        <a:pt x="11" y="4"/>
                        <a:pt x="11"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02" name="Freeform 51"/>
                <p:cNvSpPr/>
                <p:nvPr/>
              </p:nvSpPr>
              <p:spPr bwMode="auto">
                <a:xfrm>
                  <a:off x="1420061" y="1179024"/>
                  <a:ext cx="41275" cy="41275"/>
                </a:xfrm>
                <a:custGeom>
                  <a:gdLst>
                    <a:gd fmla="*/ 1 w 11" name="T0"/>
                    <a:gd fmla="*/ 11 h 11" name="T1"/>
                    <a:gd fmla="*/ 11 w 11" name="T2"/>
                    <a:gd fmla="*/ 11 h 11" name="T3"/>
                    <a:gd fmla="*/ 10 w 11" name="T4"/>
                    <a:gd fmla="*/ 0 h 11" name="T5"/>
                    <a:gd fmla="*/ 0 w 11" name="T6"/>
                    <a:gd fmla="*/ 0 h 11" name="T7"/>
                    <a:gd fmla="*/ 1 w 11" name="T8"/>
                    <a:gd fmla="*/ 11 h 11" name="T9"/>
                  </a:gdLst>
                  <a:cxnLst>
                    <a:cxn ang="0">
                      <a:pos x="T0" y="T1"/>
                    </a:cxn>
                    <a:cxn ang="0">
                      <a:pos x="T2" y="T3"/>
                    </a:cxn>
                    <a:cxn ang="0">
                      <a:pos x="T4" y="T5"/>
                    </a:cxn>
                    <a:cxn ang="0">
                      <a:pos x="T6" y="T7"/>
                    </a:cxn>
                    <a:cxn ang="0">
                      <a:pos x="T8" y="T9"/>
                    </a:cxn>
                  </a:cxnLst>
                  <a:rect b="b" l="0" r="r" t="0"/>
                  <a:pathLst>
                    <a:path h="11" w="11">
                      <a:moveTo>
                        <a:pt x="1" y="11"/>
                      </a:moveTo>
                      <a:cubicBezTo>
                        <a:pt x="11" y="11"/>
                        <a:pt x="11" y="11"/>
                        <a:pt x="11" y="11"/>
                      </a:cubicBezTo>
                      <a:cubicBezTo>
                        <a:pt x="11" y="7"/>
                        <a:pt x="10" y="4"/>
                        <a:pt x="10" y="0"/>
                      </a:cubicBezTo>
                      <a:cubicBezTo>
                        <a:pt x="0" y="0"/>
                        <a:pt x="0" y="0"/>
                        <a:pt x="0" y="0"/>
                      </a:cubicBezTo>
                      <a:cubicBezTo>
                        <a:pt x="1" y="4"/>
                        <a:pt x="1" y="7"/>
                        <a:pt x="1" y="11"/>
                      </a:cubicBez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03" name="Rectangle 52"/>
                <p:cNvSpPr>
                  <a:spLocks noChangeArrowheads="1"/>
                </p:cNvSpPr>
                <p:nvPr/>
              </p:nvSpPr>
              <p:spPr bwMode="auto">
                <a:xfrm>
                  <a:off x="1185111" y="1179024"/>
                  <a:ext cx="34925" cy="41275"/>
                </a:xfrm>
                <a:prstGeom prst="rect">
                  <a:avLst/>
                </a:prstGeom>
                <a:grpFill/>
                <a:ln>
                  <a:noFill/>
                </a:ln>
                <a:extLst>
                  <a:ext uri="{91240B29-F687-4F45-9708-019B960494DF}">
                    <a14:hiddenLine w="9525">
                      <a:solidFill>
                        <a:srgbClr val="000000"/>
                      </a:solidFill>
                      <a:miter lim="800000"/>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04" name="Freeform 53"/>
                <p:cNvSpPr/>
                <p:nvPr/>
              </p:nvSpPr>
              <p:spPr bwMode="auto">
                <a:xfrm>
                  <a:off x="943810" y="1340950"/>
                  <a:ext cx="38100" cy="41275"/>
                </a:xfrm>
                <a:custGeom>
                  <a:gdLst>
                    <a:gd fmla="*/ 10 w 10" name="T0"/>
                    <a:gd fmla="*/ 0 h 11" name="T1"/>
                    <a:gd fmla="*/ 0 w 10" name="T2"/>
                    <a:gd fmla="*/ 0 h 11" name="T3"/>
                    <a:gd fmla="*/ 0 w 10" name="T4"/>
                    <a:gd fmla="*/ 11 h 11" name="T5"/>
                    <a:gd fmla="*/ 9 w 10" name="T6"/>
                    <a:gd fmla="*/ 11 h 11" name="T7"/>
                    <a:gd fmla="*/ 10 w 10" name="T8"/>
                    <a:gd fmla="*/ 0 h 11" name="T9"/>
                  </a:gdLst>
                  <a:cxnLst>
                    <a:cxn ang="0">
                      <a:pos x="T0" y="T1"/>
                    </a:cxn>
                    <a:cxn ang="0">
                      <a:pos x="T2" y="T3"/>
                    </a:cxn>
                    <a:cxn ang="0">
                      <a:pos x="T4" y="T5"/>
                    </a:cxn>
                    <a:cxn ang="0">
                      <a:pos x="T6" y="T7"/>
                    </a:cxn>
                    <a:cxn ang="0">
                      <a:pos x="T8" y="T9"/>
                    </a:cxn>
                  </a:cxnLst>
                  <a:rect b="b" l="0" r="r" t="0"/>
                  <a:pathLst>
                    <a:path h="11" w="10">
                      <a:moveTo>
                        <a:pt x="10" y="0"/>
                      </a:moveTo>
                      <a:cubicBezTo>
                        <a:pt x="0" y="0"/>
                        <a:pt x="0" y="0"/>
                        <a:pt x="0" y="0"/>
                      </a:cubicBezTo>
                      <a:cubicBezTo>
                        <a:pt x="0" y="3"/>
                        <a:pt x="0" y="7"/>
                        <a:pt x="0" y="11"/>
                      </a:cubicBezTo>
                      <a:cubicBezTo>
                        <a:pt x="9" y="11"/>
                        <a:pt x="9" y="11"/>
                        <a:pt x="9" y="11"/>
                      </a:cubicBezTo>
                      <a:cubicBezTo>
                        <a:pt x="9" y="7"/>
                        <a:pt x="10" y="3"/>
                        <a:pt x="10"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05" name="Freeform 54"/>
                <p:cNvSpPr/>
                <p:nvPr/>
              </p:nvSpPr>
              <p:spPr bwMode="auto">
                <a:xfrm>
                  <a:off x="1434349" y="1340950"/>
                  <a:ext cx="38100" cy="41275"/>
                </a:xfrm>
                <a:custGeom>
                  <a:gdLst>
                    <a:gd fmla="*/ 0 w 10" name="T0"/>
                    <a:gd fmla="*/ 11 h 11" name="T1"/>
                    <a:gd fmla="*/ 10 w 10" name="T2"/>
                    <a:gd fmla="*/ 11 h 11" name="T3"/>
                    <a:gd fmla="*/ 9 w 10" name="T4"/>
                    <a:gd fmla="*/ 0 h 11" name="T5"/>
                    <a:gd fmla="*/ 0 w 10" name="T6"/>
                    <a:gd fmla="*/ 0 h 11" name="T7"/>
                    <a:gd fmla="*/ 0 w 10" name="T8"/>
                    <a:gd fmla="*/ 11 h 11" name="T9"/>
                  </a:gdLst>
                  <a:cxnLst>
                    <a:cxn ang="0">
                      <a:pos x="T0" y="T1"/>
                    </a:cxn>
                    <a:cxn ang="0">
                      <a:pos x="T2" y="T3"/>
                    </a:cxn>
                    <a:cxn ang="0">
                      <a:pos x="T4" y="T5"/>
                    </a:cxn>
                    <a:cxn ang="0">
                      <a:pos x="T6" y="T7"/>
                    </a:cxn>
                    <a:cxn ang="0">
                      <a:pos x="T8" y="T9"/>
                    </a:cxn>
                  </a:cxnLst>
                  <a:rect b="b" l="0" r="r" t="0"/>
                  <a:pathLst>
                    <a:path h="11" w="10">
                      <a:moveTo>
                        <a:pt x="0" y="11"/>
                      </a:moveTo>
                      <a:cubicBezTo>
                        <a:pt x="10" y="11"/>
                        <a:pt x="10" y="11"/>
                        <a:pt x="10" y="11"/>
                      </a:cubicBezTo>
                      <a:cubicBezTo>
                        <a:pt x="10" y="7"/>
                        <a:pt x="9" y="3"/>
                        <a:pt x="9" y="0"/>
                      </a:cubicBezTo>
                      <a:cubicBezTo>
                        <a:pt x="0" y="0"/>
                        <a:pt x="0" y="0"/>
                        <a:pt x="0" y="0"/>
                      </a:cubicBezTo>
                      <a:cubicBezTo>
                        <a:pt x="0" y="3"/>
                        <a:pt x="0" y="7"/>
                        <a:pt x="0" y="11"/>
                      </a:cubicBez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06" name="Rectangle 55"/>
                <p:cNvSpPr>
                  <a:spLocks noChangeArrowheads="1"/>
                </p:cNvSpPr>
                <p:nvPr/>
              </p:nvSpPr>
              <p:spPr bwMode="auto">
                <a:xfrm>
                  <a:off x="1185111" y="1340950"/>
                  <a:ext cx="34925" cy="41275"/>
                </a:xfrm>
                <a:prstGeom prst="rect">
                  <a:avLst/>
                </a:prstGeom>
                <a:grpFill/>
                <a:ln>
                  <a:noFill/>
                </a:ln>
                <a:extLst>
                  <a:ext uri="{91240B29-F687-4F45-9708-019B960494DF}">
                    <a14:hiddenLine w="9525">
                      <a:solidFill>
                        <a:srgbClr val="000000"/>
                      </a:solidFill>
                      <a:miter lim="800000"/>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07" name="Freeform 56"/>
                <p:cNvSpPr/>
                <p:nvPr/>
              </p:nvSpPr>
              <p:spPr bwMode="auto">
                <a:xfrm>
                  <a:off x="935873" y="1521925"/>
                  <a:ext cx="34925" cy="41275"/>
                </a:xfrm>
                <a:custGeom>
                  <a:gdLst>
                    <a:gd fmla="*/ 9 w 9" name="T0"/>
                    <a:gd fmla="*/ 0 h 11" name="T1"/>
                    <a:gd fmla="*/ 0 w 9" name="T2"/>
                    <a:gd fmla="*/ 0 h 11" name="T3"/>
                    <a:gd fmla="*/ 0 w 9" name="T4"/>
                    <a:gd fmla="*/ 11 h 11" name="T5"/>
                    <a:gd fmla="*/ 9 w 9" name="T6"/>
                    <a:gd fmla="*/ 11 h 11" name="T7"/>
                    <a:gd fmla="*/ 9 w 9" name="T8"/>
                    <a:gd fmla="*/ 0 h 11" name="T9"/>
                  </a:gdLst>
                  <a:cxnLst>
                    <a:cxn ang="0">
                      <a:pos x="T0" y="T1"/>
                    </a:cxn>
                    <a:cxn ang="0">
                      <a:pos x="T2" y="T3"/>
                    </a:cxn>
                    <a:cxn ang="0">
                      <a:pos x="T4" y="T5"/>
                    </a:cxn>
                    <a:cxn ang="0">
                      <a:pos x="T6" y="T7"/>
                    </a:cxn>
                    <a:cxn ang="0">
                      <a:pos x="T8" y="T9"/>
                    </a:cxn>
                  </a:cxnLst>
                  <a:rect b="b" l="0" r="r" t="0"/>
                  <a:pathLst>
                    <a:path h="11" w="9">
                      <a:moveTo>
                        <a:pt x="9" y="0"/>
                      </a:moveTo>
                      <a:cubicBezTo>
                        <a:pt x="0" y="0"/>
                        <a:pt x="0" y="0"/>
                        <a:pt x="0" y="0"/>
                      </a:cubicBezTo>
                      <a:cubicBezTo>
                        <a:pt x="0" y="4"/>
                        <a:pt x="0" y="7"/>
                        <a:pt x="0" y="11"/>
                      </a:cubicBezTo>
                      <a:cubicBezTo>
                        <a:pt x="9" y="11"/>
                        <a:pt x="9" y="11"/>
                        <a:pt x="9" y="11"/>
                      </a:cubicBezTo>
                      <a:cubicBezTo>
                        <a:pt x="9" y="7"/>
                        <a:pt x="9" y="4"/>
                        <a:pt x="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08" name="Freeform 57"/>
                <p:cNvSpPr/>
                <p:nvPr/>
              </p:nvSpPr>
              <p:spPr bwMode="auto">
                <a:xfrm>
                  <a:off x="1442286" y="1521925"/>
                  <a:ext cx="38100" cy="41275"/>
                </a:xfrm>
                <a:custGeom>
                  <a:gdLst>
                    <a:gd fmla="*/ 0 w 10" name="T0"/>
                    <a:gd fmla="*/ 11 h 11" name="T1"/>
                    <a:gd fmla="*/ 10 w 10" name="T2"/>
                    <a:gd fmla="*/ 11 h 11" name="T3"/>
                    <a:gd fmla="*/ 9 w 10" name="T4"/>
                    <a:gd fmla="*/ 0 h 11" name="T5"/>
                    <a:gd fmla="*/ 0 w 10" name="T6"/>
                    <a:gd fmla="*/ 0 h 11" name="T7"/>
                    <a:gd fmla="*/ 0 w 10" name="T8"/>
                    <a:gd fmla="*/ 11 h 11" name="T9"/>
                  </a:gdLst>
                  <a:cxnLst>
                    <a:cxn ang="0">
                      <a:pos x="T0" y="T1"/>
                    </a:cxn>
                    <a:cxn ang="0">
                      <a:pos x="T2" y="T3"/>
                    </a:cxn>
                    <a:cxn ang="0">
                      <a:pos x="T4" y="T5"/>
                    </a:cxn>
                    <a:cxn ang="0">
                      <a:pos x="T6" y="T7"/>
                    </a:cxn>
                    <a:cxn ang="0">
                      <a:pos x="T8" y="T9"/>
                    </a:cxn>
                  </a:cxnLst>
                  <a:rect b="b" l="0" r="r" t="0"/>
                  <a:pathLst>
                    <a:path h="11" w="10">
                      <a:moveTo>
                        <a:pt x="0" y="11"/>
                      </a:moveTo>
                      <a:cubicBezTo>
                        <a:pt x="10" y="11"/>
                        <a:pt x="10" y="11"/>
                        <a:pt x="10" y="11"/>
                      </a:cubicBezTo>
                      <a:cubicBezTo>
                        <a:pt x="10" y="7"/>
                        <a:pt x="9" y="4"/>
                        <a:pt x="9" y="0"/>
                      </a:cubicBezTo>
                      <a:cubicBezTo>
                        <a:pt x="0" y="0"/>
                        <a:pt x="0" y="0"/>
                        <a:pt x="0" y="0"/>
                      </a:cubicBezTo>
                      <a:cubicBezTo>
                        <a:pt x="0" y="4"/>
                        <a:pt x="0" y="7"/>
                        <a:pt x="0" y="11"/>
                      </a:cubicBezTo>
                      <a:close/>
                    </a:path>
                  </a:pathLst>
                </a:custGeom>
                <a:grpFill/>
                <a:ln>
                  <a:noFill/>
                </a:ln>
                <a:extLst>
                  <a:ext uri="{91240B29-F687-4F45-9708-019B960494DF}">
                    <a14:hiddenLine w="9525">
                      <a:solidFill>
                        <a:srgbClr val="000000"/>
                      </a:solidFill>
                      <a:round/>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09" name="Rectangle 58"/>
                <p:cNvSpPr>
                  <a:spLocks noChangeArrowheads="1"/>
                </p:cNvSpPr>
                <p:nvPr/>
              </p:nvSpPr>
              <p:spPr bwMode="auto">
                <a:xfrm>
                  <a:off x="1185111" y="1521925"/>
                  <a:ext cx="34925" cy="41275"/>
                </a:xfrm>
                <a:prstGeom prst="rect">
                  <a:avLst/>
                </a:prstGeom>
                <a:grpFill/>
                <a:ln>
                  <a:noFill/>
                </a:ln>
                <a:extLst>
                  <a:ext uri="{91240B29-F687-4F45-9708-019B960494DF}">
                    <a14:hiddenLine w="9525">
                      <a:solidFill>
                        <a:srgbClr val="000000"/>
                      </a:solidFill>
                      <a:miter lim="800000"/>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10" name="Rectangle 59"/>
                <p:cNvSpPr>
                  <a:spLocks noChangeArrowheads="1"/>
                </p:cNvSpPr>
                <p:nvPr/>
              </p:nvSpPr>
              <p:spPr bwMode="auto">
                <a:xfrm>
                  <a:off x="1185111" y="1709250"/>
                  <a:ext cx="34925" cy="41275"/>
                </a:xfrm>
                <a:prstGeom prst="rect">
                  <a:avLst/>
                </a:prstGeom>
                <a:grpFill/>
                <a:ln>
                  <a:noFill/>
                </a:ln>
                <a:extLst>
                  <a:ext uri="{91240B29-F687-4F45-9708-019B960494DF}">
                    <a14:hiddenLine w="9525">
                      <a:solidFill>
                        <a:srgbClr val="000000"/>
                      </a:solidFill>
                      <a:miter lim="800000"/>
                      <a:headEnd/>
                      <a:tailEnd/>
                    </a14:hiddenLine>
                  </a:ext>
                </a:extLst>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grpSp>
        </p:grpSp>
      </p:grpSp>
      <p:grpSp>
        <p:nvGrpSpPr>
          <p:cNvPr id="28" name="Group 27"/>
          <p:cNvGrpSpPr/>
          <p:nvPr/>
        </p:nvGrpSpPr>
        <p:grpSpPr>
          <a:xfrm>
            <a:off x="6820754" y="1868435"/>
            <a:ext cx="2146328" cy="2146328"/>
            <a:chOff x="6467105" y="1771650"/>
            <a:chExt cx="2035149" cy="2035149"/>
          </a:xfrm>
          <a:solidFill>
            <a:schemeClr val="accent3"/>
          </a:solidFill>
        </p:grpSpPr>
        <p:sp>
          <p:nvSpPr>
            <p:cNvPr id="12" name="Oval 11"/>
            <p:cNvSpPr/>
            <p:nvPr/>
          </p:nvSpPr>
          <p:spPr>
            <a:xfrm flipH="1">
              <a:off x="6467105" y="1771650"/>
              <a:ext cx="2035149" cy="2035149"/>
            </a:xfrm>
            <a:prstGeom prst="ellipse">
              <a:avLst/>
            </a:prstGeom>
            <a:noFill/>
            <a:ln w="1270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2531">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11" name="Shape 731"/>
            <p:cNvSpPr/>
            <p:nvPr/>
          </p:nvSpPr>
          <p:spPr>
            <a:xfrm>
              <a:off x="7168553" y="2372842"/>
              <a:ext cx="662729" cy="833097"/>
            </a:xfrm>
            <a:custGeom>
              <a:cxnLst>
                <a:cxn ang="0">
                  <a:pos x="wd2" y="hd2"/>
                </a:cxn>
                <a:cxn ang="5400000">
                  <a:pos x="wd2" y="hd2"/>
                </a:cxn>
                <a:cxn ang="10800000">
                  <a:pos x="wd2" y="hd2"/>
                </a:cxn>
                <a:cxn ang="16200000">
                  <a:pos x="wd2" y="hd2"/>
                </a:cxn>
              </a:cxnLst>
              <a:rect b="b" l="0" r="r" t="0"/>
              <a:pathLst>
                <a:path extrusionOk="0" h="21600" w="21600">
                  <a:moveTo>
                    <a:pt x="10799" y="0"/>
                  </a:moveTo>
                  <a:cubicBezTo>
                    <a:pt x="4836" y="0"/>
                    <a:pt x="0" y="1447"/>
                    <a:pt x="0" y="3231"/>
                  </a:cubicBezTo>
                  <a:lnTo>
                    <a:pt x="0" y="4776"/>
                  </a:lnTo>
                  <a:cubicBezTo>
                    <a:pt x="0" y="6669"/>
                    <a:pt x="4836" y="8203"/>
                    <a:pt x="10799" y="8203"/>
                  </a:cubicBezTo>
                  <a:cubicBezTo>
                    <a:pt x="16764" y="8203"/>
                    <a:pt x="21600" y="6669"/>
                    <a:pt x="21600" y="4776"/>
                  </a:cubicBezTo>
                  <a:lnTo>
                    <a:pt x="21600" y="3231"/>
                  </a:lnTo>
                  <a:cubicBezTo>
                    <a:pt x="21600" y="1447"/>
                    <a:pt x="16764" y="0"/>
                    <a:pt x="10799" y="0"/>
                  </a:cubicBezTo>
                  <a:close/>
                  <a:moveTo>
                    <a:pt x="21195" y="8008"/>
                  </a:moveTo>
                  <a:cubicBezTo>
                    <a:pt x="19915" y="9488"/>
                    <a:pt x="15746" y="10572"/>
                    <a:pt x="10799" y="10572"/>
                  </a:cubicBezTo>
                  <a:cubicBezTo>
                    <a:pt x="5856" y="10572"/>
                    <a:pt x="1685" y="9488"/>
                    <a:pt x="405" y="8008"/>
                  </a:cubicBezTo>
                  <a:cubicBezTo>
                    <a:pt x="141" y="7702"/>
                    <a:pt x="0" y="7868"/>
                    <a:pt x="0" y="8007"/>
                  </a:cubicBezTo>
                  <a:cubicBezTo>
                    <a:pt x="0" y="8144"/>
                    <a:pt x="0" y="10898"/>
                    <a:pt x="0" y="10898"/>
                  </a:cubicBezTo>
                  <a:cubicBezTo>
                    <a:pt x="0" y="13061"/>
                    <a:pt x="4836" y="14814"/>
                    <a:pt x="10799" y="14814"/>
                  </a:cubicBezTo>
                  <a:cubicBezTo>
                    <a:pt x="16764" y="14814"/>
                    <a:pt x="21600" y="13061"/>
                    <a:pt x="21600" y="10898"/>
                  </a:cubicBezTo>
                  <a:cubicBezTo>
                    <a:pt x="21600" y="10898"/>
                    <a:pt x="21600" y="8144"/>
                    <a:pt x="21600" y="8007"/>
                  </a:cubicBezTo>
                  <a:cubicBezTo>
                    <a:pt x="21600" y="7868"/>
                    <a:pt x="21459" y="7702"/>
                    <a:pt x="21195" y="8008"/>
                  </a:cubicBezTo>
                  <a:close/>
                  <a:moveTo>
                    <a:pt x="21176" y="14285"/>
                  </a:moveTo>
                  <a:cubicBezTo>
                    <a:pt x="19876" y="15959"/>
                    <a:pt x="15722" y="17184"/>
                    <a:pt x="10799" y="17184"/>
                  </a:cubicBezTo>
                  <a:cubicBezTo>
                    <a:pt x="5878" y="17184"/>
                    <a:pt x="1724" y="15959"/>
                    <a:pt x="424" y="14285"/>
                  </a:cubicBezTo>
                  <a:cubicBezTo>
                    <a:pt x="147" y="13932"/>
                    <a:pt x="0" y="14121"/>
                    <a:pt x="0" y="14297"/>
                  </a:cubicBezTo>
                  <a:cubicBezTo>
                    <a:pt x="0" y="14472"/>
                    <a:pt x="0" y="16754"/>
                    <a:pt x="0" y="16754"/>
                  </a:cubicBezTo>
                  <a:cubicBezTo>
                    <a:pt x="0" y="19133"/>
                    <a:pt x="4836" y="21600"/>
                    <a:pt x="10799" y="21600"/>
                  </a:cubicBezTo>
                  <a:cubicBezTo>
                    <a:pt x="16764" y="21600"/>
                    <a:pt x="21600" y="19133"/>
                    <a:pt x="21600" y="16754"/>
                  </a:cubicBezTo>
                  <a:cubicBezTo>
                    <a:pt x="21600" y="16754"/>
                    <a:pt x="21600" y="14472"/>
                    <a:pt x="21600" y="14297"/>
                  </a:cubicBezTo>
                  <a:cubicBezTo>
                    <a:pt x="21600" y="14121"/>
                    <a:pt x="21453" y="13932"/>
                    <a:pt x="21176" y="14285"/>
                  </a:cubicBezTo>
                  <a:close/>
                </a:path>
              </a:pathLst>
            </a:custGeom>
            <a:grpFill/>
            <a:ln cap="flat" w="12700">
              <a:noFill/>
              <a:miter lim="400000"/>
            </a:ln>
            <a:effectLst/>
          </p:spPr>
          <p:txBody>
            <a:bodyPr anchor="ctr" bIns="40181" lIns="40181" numCol="1" rIns="40181" tIns="40181" wrap="square">
              <a:noAutofit/>
            </a:bodyPr>
            <a:lstStyle/>
            <a:p>
              <a:pPr algn="l" lvl="0">
                <a:defRPr b="1" sz="3100">
                  <a:latin typeface="Kontrapunkt Bob Bold"/>
                  <a:ea typeface="Kontrapunkt Bob Bold"/>
                  <a:cs typeface="Kontrapunkt Bob Bold"/>
                  <a:sym typeface="Kontrapunkt Bob Bold"/>
                </a:defRPr>
              </a:pPr>
              <a:endParaRPr sz="3269">
                <a:latin charset="0" panose="02020603050405020304" pitchFamily="18" typeface="Times New Roman"/>
                <a:ea charset="-122" panose="020b0503020204020204" pitchFamily="34" typeface="微软雅黑"/>
                <a:sym charset="0" panose="02020603050405020304" pitchFamily="18" typeface="Times New Roman"/>
              </a:endParaRPr>
            </a:p>
          </p:txBody>
        </p:sp>
      </p:grpSp>
      <p:grpSp>
        <p:nvGrpSpPr>
          <p:cNvPr id="29" name="Group 28"/>
          <p:cNvGrpSpPr/>
          <p:nvPr/>
        </p:nvGrpSpPr>
        <p:grpSpPr>
          <a:xfrm>
            <a:off x="9588540" y="1868435"/>
            <a:ext cx="2146328" cy="2146328"/>
            <a:chOff x="9091520" y="1771650"/>
            <a:chExt cx="2035149" cy="2035149"/>
          </a:xfrm>
        </p:grpSpPr>
        <p:sp>
          <p:nvSpPr>
            <p:cNvPr id="4" name="Oval 3"/>
            <p:cNvSpPr/>
            <p:nvPr/>
          </p:nvSpPr>
          <p:spPr>
            <a:xfrm flipH="1">
              <a:off x="9091520" y="1771650"/>
              <a:ext cx="2035149" cy="2035149"/>
            </a:xfrm>
            <a:prstGeom prst="ellipse">
              <a:avLst/>
            </a:prstGeom>
            <a:noFill/>
            <a:ln w="127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2531">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12" name="Freeform 5"/>
            <p:cNvSpPr>
              <a:spLocks noEditPoints="1"/>
            </p:cNvSpPr>
            <p:nvPr/>
          </p:nvSpPr>
          <p:spPr bwMode="auto">
            <a:xfrm>
              <a:off x="9538678" y="2614530"/>
              <a:ext cx="1278706" cy="450693"/>
            </a:xfrm>
            <a:custGeom>
              <a:gdLst>
                <a:gd fmla="*/ 412 w 412" name="T0"/>
                <a:gd fmla="*/ 15 h 132" name="T1"/>
                <a:gd fmla="*/ 407 w 412" name="T2"/>
                <a:gd fmla="*/ 10 h 132" name="T3"/>
                <a:gd fmla="*/ 405 w 412" name="T4"/>
                <a:gd fmla="*/ 11 h 132" name="T5"/>
                <a:gd fmla="*/ 342 w 412" name="T6"/>
                <a:gd fmla="*/ 44 h 132" name="T7"/>
                <a:gd fmla="*/ 219 w 412" name="T8"/>
                <a:gd fmla="*/ 8 h 132" name="T9"/>
                <a:gd fmla="*/ 125 w 412" name="T10"/>
                <a:gd fmla="*/ 3 h 132" name="T11"/>
                <a:gd fmla="*/ 59 w 412" name="T12"/>
                <a:gd fmla="*/ 19 h 132" name="T13"/>
                <a:gd fmla="*/ 20 w 412" name="T14"/>
                <a:gd fmla="*/ 37 h 132" name="T15"/>
                <a:gd fmla="*/ 7 w 412" name="T16"/>
                <a:gd fmla="*/ 46 h 132" name="T17"/>
                <a:gd fmla="*/ 7 w 412" name="T18"/>
                <a:gd fmla="*/ 49 h 132" name="T19"/>
                <a:gd fmla="*/ 7 w 412" name="T20"/>
                <a:gd fmla="*/ 51 h 132" name="T21"/>
                <a:gd fmla="*/ 48 w 412" name="T22"/>
                <a:gd fmla="*/ 71 h 132" name="T23"/>
                <a:gd fmla="*/ 50 w 412" name="T24"/>
                <a:gd fmla="*/ 75 h 132" name="T25"/>
                <a:gd fmla="*/ 46 w 412" name="T26"/>
                <a:gd fmla="*/ 79 h 132" name="T27"/>
                <a:gd fmla="*/ 2 w 412" name="T28"/>
                <a:gd fmla="*/ 79 h 132" name="T29"/>
                <a:gd fmla="*/ 0 w 412" name="T30"/>
                <a:gd fmla="*/ 80 h 132" name="T31"/>
                <a:gd fmla="*/ 1 w 412" name="T32"/>
                <a:gd fmla="*/ 81 h 132" name="T33"/>
                <a:gd fmla="*/ 82 w 412" name="T34"/>
                <a:gd fmla="*/ 122 h 132" name="T35"/>
                <a:gd fmla="*/ 173 w 412" name="T36"/>
                <a:gd fmla="*/ 130 h 132" name="T37"/>
                <a:gd fmla="*/ 256 w 412" name="T38"/>
                <a:gd fmla="*/ 117 h 132" name="T39"/>
                <a:gd fmla="*/ 318 w 412" name="T40"/>
                <a:gd fmla="*/ 100 h 132" name="T41"/>
                <a:gd fmla="*/ 342 w 412" name="T42"/>
                <a:gd fmla="*/ 91 h 132" name="T43"/>
                <a:gd fmla="*/ 405 w 412" name="T44"/>
                <a:gd fmla="*/ 124 h 132" name="T45"/>
                <a:gd fmla="*/ 407 w 412" name="T46"/>
                <a:gd fmla="*/ 124 h 132" name="T47"/>
                <a:gd fmla="*/ 412 w 412" name="T48"/>
                <a:gd fmla="*/ 119 h 132" name="T49"/>
                <a:gd fmla="*/ 411 w 412" name="T50"/>
                <a:gd fmla="*/ 116 h 132" name="T51"/>
                <a:gd fmla="*/ 375 w 412" name="T52"/>
                <a:gd fmla="*/ 67 h 132" name="T53"/>
                <a:gd fmla="*/ 411 w 412" name="T54"/>
                <a:gd fmla="*/ 18 h 132" name="T55"/>
                <a:gd fmla="*/ 412 w 412" name="T56"/>
                <a:gd fmla="*/ 15 h 132" name="T57"/>
                <a:gd fmla="*/ 82 w 412" name="T58"/>
                <a:gd fmla="*/ 57 h 132" name="T59"/>
                <a:gd fmla="*/ 72 w 412" name="T60"/>
                <a:gd fmla="*/ 61 h 132" name="T61"/>
                <a:gd fmla="*/ 61 w 412" name="T62"/>
                <a:gd fmla="*/ 57 h 132" name="T63"/>
                <a:gd fmla="*/ 57 w 412" name="T64"/>
                <a:gd fmla="*/ 45 h 132" name="T65"/>
                <a:gd fmla="*/ 61 w 412" name="T66"/>
                <a:gd fmla="*/ 34 h 132" name="T67"/>
                <a:gd fmla="*/ 72 w 412" name="T68"/>
                <a:gd fmla="*/ 29 h 132" name="T69"/>
                <a:gd fmla="*/ 82 w 412" name="T70"/>
                <a:gd fmla="*/ 34 h 132" name="T71"/>
                <a:gd fmla="*/ 87 w 412" name="T72"/>
                <a:gd fmla="*/ 45 h 132" name="T73"/>
                <a:gd fmla="*/ 82 w 412" name="T74"/>
                <a:gd fmla="*/ 57 h 132" name="T7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b="b" l="0" r="r" t="0"/>
              <a:pathLst>
                <a:path h="132" w="412">
                  <a:moveTo>
                    <a:pt x="412" y="15"/>
                  </a:moveTo>
                  <a:cubicBezTo>
                    <a:pt x="412" y="12"/>
                    <a:pt x="411" y="10"/>
                    <a:pt x="407" y="10"/>
                  </a:cubicBezTo>
                  <a:cubicBezTo>
                    <a:pt x="406" y="10"/>
                    <a:pt x="406" y="10"/>
                    <a:pt x="405" y="11"/>
                  </a:cubicBezTo>
                  <a:cubicBezTo>
                    <a:pt x="342" y="44"/>
                    <a:pt x="342" y="44"/>
                    <a:pt x="342" y="44"/>
                  </a:cubicBezTo>
                  <a:cubicBezTo>
                    <a:pt x="299" y="26"/>
                    <a:pt x="258" y="14"/>
                    <a:pt x="219" y="8"/>
                  </a:cubicBezTo>
                  <a:cubicBezTo>
                    <a:pt x="180" y="2"/>
                    <a:pt x="148" y="0"/>
                    <a:pt x="125" y="3"/>
                  </a:cubicBezTo>
                  <a:cubicBezTo>
                    <a:pt x="101" y="5"/>
                    <a:pt x="79" y="11"/>
                    <a:pt x="59" y="19"/>
                  </a:cubicBezTo>
                  <a:cubicBezTo>
                    <a:pt x="39" y="26"/>
                    <a:pt x="26" y="32"/>
                    <a:pt x="20" y="37"/>
                  </a:cubicBezTo>
                  <a:cubicBezTo>
                    <a:pt x="15" y="41"/>
                    <a:pt x="10" y="44"/>
                    <a:pt x="7" y="46"/>
                  </a:cubicBezTo>
                  <a:cubicBezTo>
                    <a:pt x="7" y="47"/>
                    <a:pt x="7" y="48"/>
                    <a:pt x="7" y="49"/>
                  </a:cubicBezTo>
                  <a:cubicBezTo>
                    <a:pt x="7" y="49"/>
                    <a:pt x="7" y="50"/>
                    <a:pt x="7" y="51"/>
                  </a:cubicBezTo>
                  <a:cubicBezTo>
                    <a:pt x="48" y="71"/>
                    <a:pt x="48" y="71"/>
                    <a:pt x="48" y="71"/>
                  </a:cubicBezTo>
                  <a:cubicBezTo>
                    <a:pt x="49" y="72"/>
                    <a:pt x="50" y="73"/>
                    <a:pt x="50" y="75"/>
                  </a:cubicBezTo>
                  <a:cubicBezTo>
                    <a:pt x="50" y="78"/>
                    <a:pt x="48" y="79"/>
                    <a:pt x="46" y="79"/>
                  </a:cubicBezTo>
                  <a:cubicBezTo>
                    <a:pt x="2" y="79"/>
                    <a:pt x="2" y="79"/>
                    <a:pt x="2" y="79"/>
                  </a:cubicBezTo>
                  <a:cubicBezTo>
                    <a:pt x="1" y="79"/>
                    <a:pt x="0" y="79"/>
                    <a:pt x="0" y="80"/>
                  </a:cubicBezTo>
                  <a:cubicBezTo>
                    <a:pt x="0" y="81"/>
                    <a:pt x="1" y="81"/>
                    <a:pt x="1" y="81"/>
                  </a:cubicBezTo>
                  <a:cubicBezTo>
                    <a:pt x="24" y="101"/>
                    <a:pt x="51" y="114"/>
                    <a:pt x="82" y="122"/>
                  </a:cubicBezTo>
                  <a:cubicBezTo>
                    <a:pt x="114" y="129"/>
                    <a:pt x="144" y="132"/>
                    <a:pt x="173" y="130"/>
                  </a:cubicBezTo>
                  <a:cubicBezTo>
                    <a:pt x="203" y="127"/>
                    <a:pt x="230" y="123"/>
                    <a:pt x="256" y="117"/>
                  </a:cubicBezTo>
                  <a:cubicBezTo>
                    <a:pt x="282" y="111"/>
                    <a:pt x="303" y="106"/>
                    <a:pt x="318" y="100"/>
                  </a:cubicBezTo>
                  <a:cubicBezTo>
                    <a:pt x="334" y="95"/>
                    <a:pt x="342" y="92"/>
                    <a:pt x="342" y="91"/>
                  </a:cubicBezTo>
                  <a:cubicBezTo>
                    <a:pt x="405" y="124"/>
                    <a:pt x="405" y="124"/>
                    <a:pt x="405" y="124"/>
                  </a:cubicBezTo>
                  <a:cubicBezTo>
                    <a:pt x="407" y="124"/>
                    <a:pt x="407" y="124"/>
                    <a:pt x="407" y="124"/>
                  </a:cubicBezTo>
                  <a:cubicBezTo>
                    <a:pt x="411" y="124"/>
                    <a:pt x="412" y="123"/>
                    <a:pt x="412" y="119"/>
                  </a:cubicBezTo>
                  <a:cubicBezTo>
                    <a:pt x="412" y="118"/>
                    <a:pt x="412" y="118"/>
                    <a:pt x="411" y="116"/>
                  </a:cubicBezTo>
                  <a:cubicBezTo>
                    <a:pt x="375" y="67"/>
                    <a:pt x="375" y="67"/>
                    <a:pt x="375" y="67"/>
                  </a:cubicBezTo>
                  <a:cubicBezTo>
                    <a:pt x="411" y="18"/>
                    <a:pt x="411" y="18"/>
                    <a:pt x="411" y="18"/>
                  </a:cubicBezTo>
                  <a:cubicBezTo>
                    <a:pt x="412" y="17"/>
                    <a:pt x="412" y="16"/>
                    <a:pt x="412" y="15"/>
                  </a:cubicBezTo>
                  <a:close/>
                  <a:moveTo>
                    <a:pt x="82" y="57"/>
                  </a:moveTo>
                  <a:cubicBezTo>
                    <a:pt x="79" y="60"/>
                    <a:pt x="76" y="61"/>
                    <a:pt x="72" y="61"/>
                  </a:cubicBezTo>
                  <a:cubicBezTo>
                    <a:pt x="68" y="61"/>
                    <a:pt x="64" y="60"/>
                    <a:pt x="61" y="57"/>
                  </a:cubicBezTo>
                  <a:cubicBezTo>
                    <a:pt x="58" y="54"/>
                    <a:pt x="57" y="50"/>
                    <a:pt x="57" y="45"/>
                  </a:cubicBezTo>
                  <a:cubicBezTo>
                    <a:pt x="57" y="41"/>
                    <a:pt x="58" y="37"/>
                    <a:pt x="61" y="34"/>
                  </a:cubicBezTo>
                  <a:cubicBezTo>
                    <a:pt x="64" y="31"/>
                    <a:pt x="68" y="29"/>
                    <a:pt x="72" y="29"/>
                  </a:cubicBezTo>
                  <a:cubicBezTo>
                    <a:pt x="76" y="29"/>
                    <a:pt x="79" y="31"/>
                    <a:pt x="82" y="34"/>
                  </a:cubicBezTo>
                  <a:cubicBezTo>
                    <a:pt x="85" y="37"/>
                    <a:pt x="87" y="41"/>
                    <a:pt x="87" y="45"/>
                  </a:cubicBezTo>
                  <a:cubicBezTo>
                    <a:pt x="87" y="50"/>
                    <a:pt x="85" y="54"/>
                    <a:pt x="82" y="57"/>
                  </a:cubicBezTo>
                  <a:close/>
                </a:path>
              </a:pathLst>
            </a:custGeom>
            <a:solidFill>
              <a:schemeClr val="accent4"/>
            </a:solidFill>
            <a:ln>
              <a:noFill/>
            </a:ln>
          </p:spPr>
          <p:txBody>
            <a:bodyPr anchor="t" anchorCtr="0" bIns="48218" compatLnSpc="1" lIns="96435" numCol="1" rIns="96435" tIns="48218" vert="horz" wrap="square">
              <a:prstTxWarp prst="textNoShape">
                <a:avLst/>
              </a:prstTxWarp>
            </a:bodyPr>
            <a:lstStyle/>
            <a:p>
              <a:endParaRPr lang="en-US">
                <a:latin charset="0" panose="02020603050405020304" pitchFamily="18" typeface="Times New Roman"/>
                <a:ea charset="-122" panose="020b0503020204020204" pitchFamily="34" typeface="微软雅黑"/>
                <a:sym charset="0" panose="02020603050405020304" pitchFamily="18" typeface="Times New Roman"/>
              </a:endParaRPr>
            </a:p>
          </p:txBody>
        </p:sp>
      </p:grpSp>
      <p:grpSp>
        <p:nvGrpSpPr>
          <p:cNvPr id="5" name="Group 4"/>
          <p:cNvGrpSpPr/>
          <p:nvPr/>
        </p:nvGrpSpPr>
        <p:grpSpPr>
          <a:xfrm>
            <a:off x="1107264" y="3335002"/>
            <a:ext cx="688057" cy="688057"/>
            <a:chOff x="1049573" y="3162249"/>
            <a:chExt cx="652416" cy="652416"/>
          </a:xfrm>
        </p:grpSpPr>
        <p:sp>
          <p:nvSpPr>
            <p:cNvPr id="21" name="Oval 20"/>
            <p:cNvSpPr/>
            <p:nvPr/>
          </p:nvSpPr>
          <p:spPr>
            <a:xfrm flipH="1">
              <a:off x="1049573" y="3162249"/>
              <a:ext cx="652416" cy="652416"/>
            </a:xfrm>
            <a:prstGeom prst="ellipse">
              <a:avLst/>
            </a:prstGeo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2531">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22" name="Text Box 7"/>
            <p:cNvSpPr txBox="1">
              <a:spLocks noChangeArrowheads="1"/>
            </p:cNvSpPr>
            <p:nvPr/>
          </p:nvSpPr>
          <p:spPr bwMode="auto">
            <a:xfrm flipH="1">
              <a:off x="1172528" y="3298884"/>
              <a:ext cx="375166" cy="426704"/>
            </a:xfrm>
            <a:prstGeom prst="rect">
              <a:avLst/>
            </a:prstGeom>
            <a:noFill/>
            <a:ln w="9525">
              <a:noFill/>
              <a:miter lim="800000"/>
            </a:ln>
          </p:spPr>
          <p:txBody>
            <a:bodyPr bIns="32145" lIns="64290" rIns="64290" tIns="32145" wrap="none">
              <a:spAutoFit/>
            </a:bodyPr>
            <a:lstStyle/>
            <a:p>
              <a:pPr algn="ctr" defTabSz="1530161"/>
              <a:r>
                <a:rPr lang="en-CA" spc="-211" sz="2531">
                  <a:solidFill>
                    <a:schemeClr val="bg1"/>
                  </a:solidFill>
                  <a:latin charset="0" panose="02020603050405020304" pitchFamily="18" typeface="Times New Roman"/>
                  <a:ea charset="-122" panose="020b0503020204020204" pitchFamily="34" typeface="微软雅黑"/>
                  <a:cs charset="0" pitchFamily="34" typeface="Open Sans Light"/>
                  <a:sym charset="0" panose="02020603050405020304" pitchFamily="18" typeface="Times New Roman"/>
                </a:rPr>
                <a:t>01</a:t>
              </a:r>
            </a:p>
          </p:txBody>
        </p:sp>
      </p:grpSp>
      <p:grpSp>
        <p:nvGrpSpPr>
          <p:cNvPr id="15" name="Group 14"/>
          <p:cNvGrpSpPr/>
          <p:nvPr/>
        </p:nvGrpSpPr>
        <p:grpSpPr>
          <a:xfrm>
            <a:off x="3885374" y="3335002"/>
            <a:ext cx="688057" cy="688057"/>
            <a:chOff x="3683778" y="3162249"/>
            <a:chExt cx="652416" cy="652416"/>
          </a:xfrm>
        </p:grpSpPr>
        <p:sp>
          <p:nvSpPr>
            <p:cNvPr id="26" name="Oval 25"/>
            <p:cNvSpPr/>
            <p:nvPr/>
          </p:nvSpPr>
          <p:spPr>
            <a:xfrm flipH="1">
              <a:off x="3683778" y="3162249"/>
              <a:ext cx="652416" cy="652416"/>
            </a:xfrm>
            <a:prstGeom prst="ellipse">
              <a:avLst/>
            </a:prstGeom>
            <a:solidFill>
              <a:schemeClr val="accent2"/>
            </a:solid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2531">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27" name="Text Box 7"/>
            <p:cNvSpPr txBox="1">
              <a:spLocks noChangeArrowheads="1"/>
            </p:cNvSpPr>
            <p:nvPr/>
          </p:nvSpPr>
          <p:spPr bwMode="auto">
            <a:xfrm flipH="1">
              <a:off x="3799119" y="3298884"/>
              <a:ext cx="375166" cy="426704"/>
            </a:xfrm>
            <a:prstGeom prst="rect">
              <a:avLst/>
            </a:prstGeom>
            <a:noFill/>
            <a:ln w="9525">
              <a:noFill/>
              <a:miter lim="800000"/>
            </a:ln>
          </p:spPr>
          <p:txBody>
            <a:bodyPr bIns="32145" lIns="64290" rIns="64290" tIns="32145" wrap="none">
              <a:spAutoFit/>
            </a:bodyPr>
            <a:lstStyle/>
            <a:p>
              <a:pPr algn="ctr" defTabSz="1530161"/>
              <a:r>
                <a:rPr lang="en-CA" spc="-211" sz="2531">
                  <a:solidFill>
                    <a:schemeClr val="bg1"/>
                  </a:solidFill>
                  <a:latin charset="0" panose="02020603050405020304" pitchFamily="18" typeface="Times New Roman"/>
                  <a:ea charset="-122" panose="020b0503020204020204" pitchFamily="34" typeface="微软雅黑"/>
                  <a:cs charset="0" pitchFamily="34" typeface="Open Sans Light"/>
                  <a:sym charset="0" panose="02020603050405020304" pitchFamily="18" typeface="Times New Roman"/>
                </a:rPr>
                <a:t>02</a:t>
              </a:r>
            </a:p>
          </p:txBody>
        </p:sp>
      </p:grpSp>
      <p:grpSp>
        <p:nvGrpSpPr>
          <p:cNvPr id="16" name="Group 15"/>
          <p:cNvGrpSpPr/>
          <p:nvPr/>
        </p:nvGrpSpPr>
        <p:grpSpPr>
          <a:xfrm>
            <a:off x="6671110" y="3335002"/>
            <a:ext cx="688057" cy="688057"/>
            <a:chOff x="6325213" y="3162249"/>
            <a:chExt cx="652416" cy="652416"/>
          </a:xfrm>
        </p:grpSpPr>
        <p:sp>
          <p:nvSpPr>
            <p:cNvPr id="13" name="Oval 12"/>
            <p:cNvSpPr/>
            <p:nvPr/>
          </p:nvSpPr>
          <p:spPr>
            <a:xfrm flipH="1">
              <a:off x="6325213" y="3162249"/>
              <a:ext cx="652416" cy="652416"/>
            </a:xfrm>
            <a:prstGeom prst="ellipse">
              <a:avLst/>
            </a:prstGeom>
            <a:solidFill>
              <a:schemeClr val="accent3"/>
            </a:solid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2531">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14" name="Text Box 7"/>
            <p:cNvSpPr txBox="1">
              <a:spLocks noChangeArrowheads="1"/>
            </p:cNvSpPr>
            <p:nvPr/>
          </p:nvSpPr>
          <p:spPr bwMode="auto">
            <a:xfrm flipH="1">
              <a:off x="6440553" y="3298884"/>
              <a:ext cx="375166" cy="426704"/>
            </a:xfrm>
            <a:prstGeom prst="rect">
              <a:avLst/>
            </a:prstGeom>
            <a:noFill/>
            <a:ln w="9525">
              <a:noFill/>
              <a:miter lim="800000"/>
            </a:ln>
          </p:spPr>
          <p:txBody>
            <a:bodyPr bIns="32145" lIns="64290" rIns="64290" tIns="32145" wrap="none">
              <a:spAutoFit/>
            </a:bodyPr>
            <a:lstStyle/>
            <a:p>
              <a:pPr algn="ctr" defTabSz="1530161"/>
              <a:r>
                <a:rPr lang="en-CA" spc="-211" sz="2531">
                  <a:solidFill>
                    <a:schemeClr val="bg1"/>
                  </a:solidFill>
                  <a:latin charset="0" panose="02020603050405020304" pitchFamily="18" typeface="Times New Roman"/>
                  <a:ea charset="-122" panose="020b0503020204020204" pitchFamily="34" typeface="微软雅黑"/>
                  <a:cs charset="0" pitchFamily="34" typeface="Open Sans Light"/>
                  <a:sym charset="0" panose="02020603050405020304" pitchFamily="18" typeface="Times New Roman"/>
                </a:rPr>
                <a:t>03</a:t>
              </a:r>
            </a:p>
          </p:txBody>
        </p:sp>
      </p:grpSp>
      <p:grpSp>
        <p:nvGrpSpPr>
          <p:cNvPr id="17" name="Group 16"/>
          <p:cNvGrpSpPr/>
          <p:nvPr/>
        </p:nvGrpSpPr>
        <p:grpSpPr>
          <a:xfrm>
            <a:off x="9438897" y="3335002"/>
            <a:ext cx="688057" cy="688057"/>
            <a:chOff x="8949629" y="3162249"/>
            <a:chExt cx="652416" cy="652416"/>
          </a:xfrm>
        </p:grpSpPr>
        <p:sp>
          <p:nvSpPr>
            <p:cNvPr id="6" name="Oval 5"/>
            <p:cNvSpPr/>
            <p:nvPr/>
          </p:nvSpPr>
          <p:spPr>
            <a:xfrm flipH="1">
              <a:off x="8949629" y="3162249"/>
              <a:ext cx="652416" cy="652416"/>
            </a:xfrm>
            <a:prstGeom prst="ellipse">
              <a:avLst/>
            </a:prstGeom>
            <a:solidFill>
              <a:schemeClr val="accent4"/>
            </a:solid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2531">
                <a:latin charset="0" panose="02020603050405020304" pitchFamily="18" typeface="Times New Roman"/>
                <a:ea charset="-122" panose="020b0503020204020204" pitchFamily="34" typeface="微软雅黑"/>
                <a:sym charset="0" panose="02020603050405020304" pitchFamily="18" typeface="Times New Roman"/>
              </a:endParaRPr>
            </a:p>
          </p:txBody>
        </p:sp>
        <p:sp>
          <p:nvSpPr>
            <p:cNvPr id="7" name="Text Box 7"/>
            <p:cNvSpPr txBox="1">
              <a:spLocks noChangeArrowheads="1"/>
            </p:cNvSpPr>
            <p:nvPr/>
          </p:nvSpPr>
          <p:spPr bwMode="auto">
            <a:xfrm flipH="1">
              <a:off x="9064965" y="3298884"/>
              <a:ext cx="375166" cy="426704"/>
            </a:xfrm>
            <a:prstGeom prst="rect">
              <a:avLst/>
            </a:prstGeom>
            <a:noFill/>
            <a:ln w="9525">
              <a:noFill/>
              <a:miter lim="800000"/>
            </a:ln>
          </p:spPr>
          <p:txBody>
            <a:bodyPr bIns="32145" lIns="64290" rIns="64290" tIns="32145" wrap="none">
              <a:spAutoFit/>
            </a:bodyPr>
            <a:lstStyle/>
            <a:p>
              <a:pPr algn="ctr" defTabSz="1530161"/>
              <a:r>
                <a:rPr lang="en-CA" spc="-211" sz="2531">
                  <a:solidFill>
                    <a:schemeClr val="bg1"/>
                  </a:solidFill>
                  <a:latin charset="0" panose="02020603050405020304" pitchFamily="18" typeface="Times New Roman"/>
                  <a:ea charset="-122" panose="020b0503020204020204" pitchFamily="34" typeface="微软雅黑"/>
                  <a:cs charset="0" pitchFamily="34" typeface="Open Sans Light"/>
                  <a:sym charset="0" panose="02020603050405020304" pitchFamily="18" typeface="Times New Roman"/>
                </a:rPr>
                <a:t>04</a:t>
              </a:r>
            </a:p>
          </p:txBody>
        </p:sp>
      </p:grpSp>
      <p:sp>
        <p:nvSpPr>
          <p:cNvPr id="113" name="Content Placeholder 2"/>
          <p:cNvSpPr txBox="1"/>
          <p:nvPr/>
        </p:nvSpPr>
        <p:spPr>
          <a:xfrm>
            <a:off x="4820637" y="366080"/>
            <a:ext cx="3217476" cy="365608"/>
          </a:xfrm>
          <a:prstGeom prst="rect">
            <a:avLst/>
          </a:prstGeom>
        </p:spPr>
        <p:txBody>
          <a:bodyPr anchor="t" bIns="0" lIns="0" rIns="0" rtlCol="0" tIns="0" vert="horz" wrap="square">
            <a:spAutoFit/>
          </a:bodyPr>
          <a:lstStyle>
            <a:lvl1pPr algn="r" defTabSz="457200" eaLnBrk="1" hangingPunct="1" indent="0" latinLnBrk="0" marL="0" rtl="0">
              <a:spcBef>
                <a:spcPct val="20000"/>
              </a:spcBef>
              <a:spcAft>
                <a:spcPts val="600"/>
              </a:spcAft>
              <a:buClr>
                <a:schemeClr val="accent1">
                  <a:lumMod val="75000"/>
                </a:schemeClr>
              </a:buClr>
              <a:buSzPct val="145000"/>
              <a:buFont typeface="Arial"/>
              <a:buNone/>
              <a:defRPr cap="none" kern="1200" sz="2100">
                <a:solidFill>
                  <a:schemeClr val="tx1"/>
                </a:solidFill>
                <a:effectLst/>
                <a:latin typeface="+mn-lt"/>
                <a:ea typeface="+mn-ea"/>
                <a:cs typeface="+mn-cs"/>
              </a:defRPr>
            </a:lvl1pPr>
            <a:lvl2pPr algn="ctr" defTabSz="457200" eaLnBrk="1" hangingPunct="1" indent="0" latinLnBrk="0" marL="457200" rtl="0">
              <a:spcBef>
                <a:spcPct val="20000"/>
              </a:spcBef>
              <a:spcAft>
                <a:spcPts val="600"/>
              </a:spcAft>
              <a:buClr>
                <a:schemeClr val="accent1">
                  <a:lumMod val="75000"/>
                </a:schemeClr>
              </a:buClr>
              <a:buSzPct val="145000"/>
              <a:buFont typeface="Arial"/>
              <a:buNone/>
              <a:defRPr cap="none" kern="1200" sz="2000">
                <a:solidFill>
                  <a:schemeClr val="tx1">
                    <a:tint val="75000"/>
                  </a:schemeClr>
                </a:solidFill>
                <a:effectLst/>
                <a:latin typeface="+mn-lt"/>
                <a:ea typeface="+mn-ea"/>
                <a:cs typeface="+mn-cs"/>
              </a:defRPr>
            </a:lvl2pPr>
            <a:lvl3pPr algn="ctr" defTabSz="457200" eaLnBrk="1" hangingPunct="1" indent="0" latinLnBrk="0" marL="914400" rtl="0">
              <a:spcBef>
                <a:spcPct val="20000"/>
              </a:spcBef>
              <a:spcAft>
                <a:spcPts val="600"/>
              </a:spcAft>
              <a:buClr>
                <a:schemeClr val="accent1">
                  <a:lumMod val="75000"/>
                </a:schemeClr>
              </a:buClr>
              <a:buSzPct val="145000"/>
              <a:buFont typeface="Arial"/>
              <a:buNone/>
              <a:defRPr cap="none" kern="1200" sz="1800">
                <a:solidFill>
                  <a:schemeClr val="tx1">
                    <a:tint val="75000"/>
                  </a:schemeClr>
                </a:solidFill>
                <a:effectLst/>
                <a:latin typeface="+mn-lt"/>
                <a:ea typeface="+mn-ea"/>
                <a:cs typeface="+mn-cs"/>
              </a:defRPr>
            </a:lvl3pPr>
            <a:lvl4pPr algn="ctr" defTabSz="457200" eaLnBrk="1" hangingPunct="1" indent="0" latinLnBrk="0" marL="1371600" rtl="0">
              <a:spcBef>
                <a:spcPct val="20000"/>
              </a:spcBef>
              <a:spcAft>
                <a:spcPts val="600"/>
              </a:spcAft>
              <a:buClr>
                <a:schemeClr val="accent1">
                  <a:lumMod val="75000"/>
                </a:schemeClr>
              </a:buClr>
              <a:buSzPct val="145000"/>
              <a:buFont typeface="Arial"/>
              <a:buNone/>
              <a:defRPr cap="none" kern="1200" sz="1600">
                <a:solidFill>
                  <a:schemeClr val="tx1">
                    <a:tint val="75000"/>
                  </a:schemeClr>
                </a:solidFill>
                <a:effectLst/>
                <a:latin typeface="+mn-lt"/>
                <a:ea typeface="+mn-ea"/>
                <a:cs typeface="+mn-cs"/>
              </a:defRPr>
            </a:lvl4pPr>
            <a:lvl5pPr algn="ctr" defTabSz="457200" eaLnBrk="1" hangingPunct="1" indent="0" latinLnBrk="0" marL="18288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5pPr>
            <a:lvl6pPr algn="ctr" defTabSz="457200" eaLnBrk="1" hangingPunct="1" indent="0" latinLnBrk="0" marL="22860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6pPr>
            <a:lvl7pPr algn="ctr" defTabSz="457200" eaLnBrk="1" hangingPunct="1" indent="0" latinLnBrk="0" marL="27432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7pPr>
            <a:lvl8pPr algn="ctr" defTabSz="457200" eaLnBrk="1" hangingPunct="1" indent="0" latinLnBrk="0" marL="32004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8pPr>
            <a:lvl9pPr algn="ctr" defTabSz="457200" eaLnBrk="1" hangingPunct="1" indent="0" latinLnBrk="0" marL="36576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9pPr>
          </a:lstStyle>
          <a:p>
            <a:pPr algn="ctr"/>
            <a:r>
              <a:rPr altLang="en-US" b="1" lang="zh-CN" sz="2399">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点击添加相关标题文字</a:t>
            </a:r>
          </a:p>
        </p:txBody>
      </p:sp>
      <p:sp>
        <p:nvSpPr>
          <p:cNvPr id="114" name="Text Box 11"/>
          <p:cNvSpPr txBox="1">
            <a:spLocks noChangeArrowheads="1"/>
          </p:cNvSpPr>
          <p:nvPr/>
        </p:nvSpPr>
        <p:spPr bwMode="auto">
          <a:xfrm>
            <a:off x="5108654" y="727938"/>
            <a:ext cx="2641443" cy="182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wrap="square">
            <a:spAutoFit/>
          </a:bodyPr>
          <a:lstStyle>
            <a:lvl1pPr eaLnBrk="0" hangingPunct="0">
              <a:defRPr>
                <a:solidFill>
                  <a:schemeClr val="tx1"/>
                </a:solidFill>
                <a:latin charset="0" panose="020f0502020204030204" pitchFamily="34" typeface="Calibri"/>
                <a:ea charset="-122" typeface="宋体"/>
              </a:defRPr>
            </a:lvl1pPr>
            <a:lvl2pPr eaLnBrk="0" hangingPunct="0" indent="-285750" marL="742950">
              <a:defRPr>
                <a:solidFill>
                  <a:schemeClr val="tx1"/>
                </a:solidFill>
                <a:latin charset="0" panose="020f0502020204030204" pitchFamily="34" typeface="Calibri"/>
                <a:ea charset="-122" typeface="宋体"/>
              </a:defRPr>
            </a:lvl2pPr>
            <a:lvl3pPr eaLnBrk="0" hangingPunct="0" indent="-228600" marL="1143000">
              <a:defRPr>
                <a:solidFill>
                  <a:schemeClr val="tx1"/>
                </a:solidFill>
                <a:latin charset="0" panose="020f0502020204030204" pitchFamily="34" typeface="Calibri"/>
                <a:ea charset="-122" typeface="宋体"/>
              </a:defRPr>
            </a:lvl3pPr>
            <a:lvl4pPr eaLnBrk="0" hangingPunct="0" indent="-228600" marL="1600200">
              <a:defRPr>
                <a:solidFill>
                  <a:schemeClr val="tx1"/>
                </a:solidFill>
                <a:latin charset="0" panose="020f0502020204030204" pitchFamily="34" typeface="Calibri"/>
                <a:ea charset="-122" typeface="宋体"/>
              </a:defRPr>
            </a:lvl4pPr>
            <a:lvl5pPr eaLnBrk="0" hangingPunct="0" indent="-228600" marL="2057400">
              <a:defRPr>
                <a:solidFill>
                  <a:schemeClr val="tx1"/>
                </a:solidFill>
                <a:latin charset="0" panose="020f0502020204030204" pitchFamily="34" typeface="Calibri"/>
                <a:ea charset="-122" typeface="宋体"/>
              </a:defRPr>
            </a:lvl5pPr>
            <a:lvl6pPr eaLnBrk="0" fontAlgn="base" hangingPunct="0" indent="-228600" marL="2514600">
              <a:spcBef>
                <a:spcPct val="0"/>
              </a:spcBef>
              <a:spcAft>
                <a:spcPct val="0"/>
              </a:spcAft>
              <a:defRPr>
                <a:solidFill>
                  <a:schemeClr val="tx1"/>
                </a:solidFill>
                <a:latin charset="0" panose="020f0502020204030204" pitchFamily="34" typeface="Calibri"/>
                <a:ea charset="-122" typeface="宋体"/>
              </a:defRPr>
            </a:lvl6pPr>
            <a:lvl7pPr eaLnBrk="0" fontAlgn="base" hangingPunct="0" indent="-228600" marL="2971800">
              <a:spcBef>
                <a:spcPct val="0"/>
              </a:spcBef>
              <a:spcAft>
                <a:spcPct val="0"/>
              </a:spcAft>
              <a:defRPr>
                <a:solidFill>
                  <a:schemeClr val="tx1"/>
                </a:solidFill>
                <a:latin charset="0" panose="020f0502020204030204" pitchFamily="34" typeface="Calibri"/>
                <a:ea charset="-122" typeface="宋体"/>
              </a:defRPr>
            </a:lvl7pPr>
            <a:lvl8pPr eaLnBrk="0" fontAlgn="base" hangingPunct="0" indent="-228600" marL="3429000">
              <a:spcBef>
                <a:spcPct val="0"/>
              </a:spcBef>
              <a:spcAft>
                <a:spcPct val="0"/>
              </a:spcAft>
              <a:defRPr>
                <a:solidFill>
                  <a:schemeClr val="tx1"/>
                </a:solidFill>
                <a:latin charset="0" panose="020f0502020204030204" pitchFamily="34" typeface="Calibri"/>
                <a:ea charset="-122" typeface="宋体"/>
              </a:defRPr>
            </a:lvl8pPr>
            <a:lvl9pPr eaLnBrk="0" fontAlgn="base" hangingPunct="0" indent="-228600" marL="3886200">
              <a:spcBef>
                <a:spcPct val="0"/>
              </a:spcBef>
              <a:spcAft>
                <a:spcPct val="0"/>
              </a:spcAft>
              <a:defRPr>
                <a:solidFill>
                  <a:schemeClr val="tx1"/>
                </a:solidFill>
                <a:latin charset="0" panose="020f0502020204030204" pitchFamily="34" typeface="Calibri"/>
                <a:ea charset="-122" typeface="宋体"/>
              </a:defRPr>
            </a:lvl9pPr>
          </a:lstStyle>
          <a:p>
            <a:pPr algn="ctr" eaLnBrk="1" hangingPunct="1">
              <a:defRPr/>
            </a:pPr>
            <a:r>
              <a:rPr altLang="zh-CN" lang="en-US" sz="12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CLICK TO ADD CAPTION TEXT</a:t>
            </a:r>
          </a:p>
        </p:txBody>
      </p:sp>
    </p:spTree>
    <p:extLst>
      <p:ext uri="{BB962C8B-B14F-4D97-AF65-F5344CB8AC3E}">
        <p14:creationId val="115199466"/>
      </p:ext>
    </p:extLst>
  </p:cSld>
  <p:clrMapOvr>
    <a:masterClrMapping/>
  </p:clrMapOvr>
  <mc:AlternateContent>
    <mc:Choice Requires="p14">
      <p:transition p14:dur="1250" spd="slow">
        <p14:flip dir="r"/>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53" presetSubtype="0">
                                  <p:stCondLst>
                                    <p:cond delay="0"/>
                                  </p:stCondLst>
                                  <p:childTnLst>
                                    <p:set>
                                      <p:cBhvr>
                                        <p:cTn dur="1" fill="hold" id="6">
                                          <p:stCondLst>
                                            <p:cond delay="0"/>
                                          </p:stCondLst>
                                        </p:cTn>
                                        <p:tgtEl>
                                          <p:spTgt spid="5"/>
                                        </p:tgtEl>
                                        <p:attrNameLst>
                                          <p:attrName>style.visibility</p:attrName>
                                        </p:attrNameLst>
                                      </p:cBhvr>
                                      <p:to>
                                        <p:strVal val="visible"/>
                                      </p:to>
                                    </p:set>
                                    <p:anim calcmode="lin" valueType="num">
                                      <p:cBhvr>
                                        <p:cTn dur="500" fill="hold" id="7"/>
                                        <p:tgtEl>
                                          <p:spTgt spid="5"/>
                                        </p:tgtEl>
                                        <p:attrNameLst>
                                          <p:attrName>ppt_w</p:attrName>
                                        </p:attrNameLst>
                                      </p:cBhvr>
                                      <p:tavLst>
                                        <p:tav tm="0">
                                          <p:val>
                                            <p:fltVal val="0"/>
                                          </p:val>
                                        </p:tav>
                                        <p:tav tm="100000">
                                          <p:val>
                                            <p:strVal val="#ppt_w"/>
                                          </p:val>
                                        </p:tav>
                                      </p:tavLst>
                                    </p:anim>
                                    <p:anim calcmode="lin" valueType="num">
                                      <p:cBhvr>
                                        <p:cTn dur="500" fill="hold" id="8"/>
                                        <p:tgtEl>
                                          <p:spTgt spid="5"/>
                                        </p:tgtEl>
                                        <p:attrNameLst>
                                          <p:attrName>ppt_h</p:attrName>
                                        </p:attrNameLst>
                                      </p:cBhvr>
                                      <p:tavLst>
                                        <p:tav tm="0">
                                          <p:val>
                                            <p:fltVal val="0"/>
                                          </p:val>
                                        </p:tav>
                                        <p:tav tm="100000">
                                          <p:val>
                                            <p:strVal val="#ppt_h"/>
                                          </p:val>
                                        </p:tav>
                                      </p:tavLst>
                                    </p:anim>
                                    <p:animEffect filter="fade" transition="in">
                                      <p:cBhvr>
                                        <p:cTn dur="500" id="9"/>
                                        <p:tgtEl>
                                          <p:spTgt spid="5"/>
                                        </p:tgtEl>
                                      </p:cBhvr>
                                    </p:animEffect>
                                  </p:childTnLst>
                                </p:cTn>
                              </p:par>
                            </p:childTnLst>
                          </p:cTn>
                        </p:par>
                        <p:par>
                          <p:cTn fill="hold" id="10" nodeType="afterGroup">
                            <p:stCondLst>
                              <p:cond delay="500"/>
                            </p:stCondLst>
                            <p:childTnLst>
                              <p:par>
                                <p:cTn fill="hold" id="11" nodeType="afterEffect" presetClass="entr" presetID="18" presetSubtype="3">
                                  <p:stCondLst>
                                    <p:cond delay="0"/>
                                  </p:stCondLst>
                                  <p:childTnLst>
                                    <p:set>
                                      <p:cBhvr>
                                        <p:cTn dur="1" fill="hold" id="12">
                                          <p:stCondLst>
                                            <p:cond delay="0"/>
                                          </p:stCondLst>
                                        </p:cTn>
                                        <p:tgtEl>
                                          <p:spTgt spid="18"/>
                                        </p:tgtEl>
                                        <p:attrNameLst>
                                          <p:attrName>style.visibility</p:attrName>
                                        </p:attrNameLst>
                                      </p:cBhvr>
                                      <p:to>
                                        <p:strVal val="visible"/>
                                      </p:to>
                                    </p:set>
                                    <p:animEffect filter="strips(upRight)" transition="in">
                                      <p:cBhvr>
                                        <p:cTn dur="500" id="13"/>
                                        <p:tgtEl>
                                          <p:spTgt spid="18"/>
                                        </p:tgtEl>
                                      </p:cBhvr>
                                    </p:animEffect>
                                  </p:childTnLst>
                                </p:cTn>
                              </p:par>
                            </p:childTnLst>
                          </p:cTn>
                        </p:par>
                        <p:par>
                          <p:cTn fill="hold" id="14" nodeType="afterGroup">
                            <p:stCondLst>
                              <p:cond delay="1000"/>
                            </p:stCondLst>
                            <p:childTnLst>
                              <p:par>
                                <p:cTn fill="hold" id="15" nodeType="afterEffect" presetClass="entr" presetID="10" presetSubtype="0">
                                  <p:stCondLst>
                                    <p:cond delay="0"/>
                                  </p:stCondLst>
                                  <p:childTnLst>
                                    <p:set>
                                      <p:cBhvr>
                                        <p:cTn dur="1" fill="hold" id="16">
                                          <p:stCondLst>
                                            <p:cond delay="0"/>
                                          </p:stCondLst>
                                        </p:cTn>
                                        <p:tgtEl>
                                          <p:spTgt spid="45"/>
                                        </p:tgtEl>
                                        <p:attrNameLst>
                                          <p:attrName>style.visibility</p:attrName>
                                        </p:attrNameLst>
                                      </p:cBhvr>
                                      <p:to>
                                        <p:strVal val="visible"/>
                                      </p:to>
                                    </p:set>
                                    <p:animEffect filter="fade" transition="in">
                                      <p:cBhvr>
                                        <p:cTn dur="500" id="17"/>
                                        <p:tgtEl>
                                          <p:spTgt spid="45"/>
                                        </p:tgtEl>
                                      </p:cBhvr>
                                    </p:animEffect>
                                  </p:childTnLst>
                                </p:cTn>
                              </p:par>
                            </p:childTnLst>
                          </p:cTn>
                        </p:par>
                        <p:par>
                          <p:cTn fill="hold" id="18" nodeType="afterGroup">
                            <p:stCondLst>
                              <p:cond delay="1500"/>
                            </p:stCondLst>
                            <p:childTnLst>
                              <p:par>
                                <p:cTn fill="hold" id="19" nodeType="afterEffect" presetClass="entr" presetID="53" presetSubtype="0">
                                  <p:stCondLst>
                                    <p:cond delay="0"/>
                                  </p:stCondLst>
                                  <p:childTnLst>
                                    <p:set>
                                      <p:cBhvr>
                                        <p:cTn dur="1" fill="hold" id="20">
                                          <p:stCondLst>
                                            <p:cond delay="0"/>
                                          </p:stCondLst>
                                        </p:cTn>
                                        <p:tgtEl>
                                          <p:spTgt spid="15"/>
                                        </p:tgtEl>
                                        <p:attrNameLst>
                                          <p:attrName>style.visibility</p:attrName>
                                        </p:attrNameLst>
                                      </p:cBhvr>
                                      <p:to>
                                        <p:strVal val="visible"/>
                                      </p:to>
                                    </p:set>
                                    <p:anim calcmode="lin" valueType="num">
                                      <p:cBhvr>
                                        <p:cTn dur="500" fill="hold" id="21"/>
                                        <p:tgtEl>
                                          <p:spTgt spid="15"/>
                                        </p:tgtEl>
                                        <p:attrNameLst>
                                          <p:attrName>ppt_w</p:attrName>
                                        </p:attrNameLst>
                                      </p:cBhvr>
                                      <p:tavLst>
                                        <p:tav tm="0">
                                          <p:val>
                                            <p:fltVal val="0"/>
                                          </p:val>
                                        </p:tav>
                                        <p:tav tm="100000">
                                          <p:val>
                                            <p:strVal val="#ppt_w"/>
                                          </p:val>
                                        </p:tav>
                                      </p:tavLst>
                                    </p:anim>
                                    <p:anim calcmode="lin" valueType="num">
                                      <p:cBhvr>
                                        <p:cTn dur="500" fill="hold" id="22"/>
                                        <p:tgtEl>
                                          <p:spTgt spid="15"/>
                                        </p:tgtEl>
                                        <p:attrNameLst>
                                          <p:attrName>ppt_h</p:attrName>
                                        </p:attrNameLst>
                                      </p:cBhvr>
                                      <p:tavLst>
                                        <p:tav tm="0">
                                          <p:val>
                                            <p:fltVal val="0"/>
                                          </p:val>
                                        </p:tav>
                                        <p:tav tm="100000">
                                          <p:val>
                                            <p:strVal val="#ppt_h"/>
                                          </p:val>
                                        </p:tav>
                                      </p:tavLst>
                                    </p:anim>
                                    <p:animEffect filter="fade" transition="in">
                                      <p:cBhvr>
                                        <p:cTn dur="500" id="23"/>
                                        <p:tgtEl>
                                          <p:spTgt spid="15"/>
                                        </p:tgtEl>
                                      </p:cBhvr>
                                    </p:animEffect>
                                  </p:childTnLst>
                                </p:cTn>
                              </p:par>
                            </p:childTnLst>
                          </p:cTn>
                        </p:par>
                        <p:par>
                          <p:cTn fill="hold" id="24" nodeType="afterGroup">
                            <p:stCondLst>
                              <p:cond delay="2000"/>
                            </p:stCondLst>
                            <p:childTnLst>
                              <p:par>
                                <p:cTn fill="hold" id="25" nodeType="afterEffect" presetClass="entr" presetID="18" presetSubtype="3">
                                  <p:stCondLst>
                                    <p:cond delay="0"/>
                                  </p:stCondLst>
                                  <p:childTnLst>
                                    <p:set>
                                      <p:cBhvr>
                                        <p:cTn dur="1" fill="hold" id="26">
                                          <p:stCondLst>
                                            <p:cond delay="0"/>
                                          </p:stCondLst>
                                        </p:cTn>
                                        <p:tgtEl>
                                          <p:spTgt spid="23"/>
                                        </p:tgtEl>
                                        <p:attrNameLst>
                                          <p:attrName>style.visibility</p:attrName>
                                        </p:attrNameLst>
                                      </p:cBhvr>
                                      <p:to>
                                        <p:strVal val="visible"/>
                                      </p:to>
                                    </p:set>
                                    <p:animEffect filter="strips(upRight)" transition="in">
                                      <p:cBhvr>
                                        <p:cTn dur="500" id="27"/>
                                        <p:tgtEl>
                                          <p:spTgt spid="23"/>
                                        </p:tgtEl>
                                      </p:cBhvr>
                                    </p:animEffect>
                                  </p:childTnLst>
                                </p:cTn>
                              </p:par>
                            </p:childTnLst>
                          </p:cTn>
                        </p:par>
                        <p:par>
                          <p:cTn fill="hold" id="28" nodeType="afterGroup">
                            <p:stCondLst>
                              <p:cond delay="2500"/>
                            </p:stCondLst>
                            <p:childTnLst>
                              <p:par>
                                <p:cTn fill="hold" id="29" nodeType="afterEffect" presetClass="entr" presetID="10" presetSubtype="0">
                                  <p:stCondLst>
                                    <p:cond delay="0"/>
                                  </p:stCondLst>
                                  <p:childTnLst>
                                    <p:set>
                                      <p:cBhvr>
                                        <p:cTn dur="1" fill="hold" id="30">
                                          <p:stCondLst>
                                            <p:cond delay="0"/>
                                          </p:stCondLst>
                                        </p:cTn>
                                        <p:tgtEl>
                                          <p:spTgt spid="48"/>
                                        </p:tgtEl>
                                        <p:attrNameLst>
                                          <p:attrName>style.visibility</p:attrName>
                                        </p:attrNameLst>
                                      </p:cBhvr>
                                      <p:to>
                                        <p:strVal val="visible"/>
                                      </p:to>
                                    </p:set>
                                    <p:animEffect filter="fade" transition="in">
                                      <p:cBhvr>
                                        <p:cTn dur="500" id="31"/>
                                        <p:tgtEl>
                                          <p:spTgt spid="48"/>
                                        </p:tgtEl>
                                      </p:cBhvr>
                                    </p:animEffect>
                                  </p:childTnLst>
                                </p:cTn>
                              </p:par>
                            </p:childTnLst>
                          </p:cTn>
                        </p:par>
                        <p:par>
                          <p:cTn fill="hold" id="32" nodeType="afterGroup">
                            <p:stCondLst>
                              <p:cond delay="3000"/>
                            </p:stCondLst>
                            <p:childTnLst>
                              <p:par>
                                <p:cTn fill="hold" id="33" nodeType="afterEffect" presetClass="entr" presetID="53" presetSubtype="0">
                                  <p:stCondLst>
                                    <p:cond delay="0"/>
                                  </p:stCondLst>
                                  <p:childTnLst>
                                    <p:set>
                                      <p:cBhvr>
                                        <p:cTn dur="1" fill="hold" id="34">
                                          <p:stCondLst>
                                            <p:cond delay="0"/>
                                          </p:stCondLst>
                                        </p:cTn>
                                        <p:tgtEl>
                                          <p:spTgt spid="16"/>
                                        </p:tgtEl>
                                        <p:attrNameLst>
                                          <p:attrName>style.visibility</p:attrName>
                                        </p:attrNameLst>
                                      </p:cBhvr>
                                      <p:to>
                                        <p:strVal val="visible"/>
                                      </p:to>
                                    </p:set>
                                    <p:anim calcmode="lin" valueType="num">
                                      <p:cBhvr>
                                        <p:cTn dur="500" fill="hold" id="35"/>
                                        <p:tgtEl>
                                          <p:spTgt spid="16"/>
                                        </p:tgtEl>
                                        <p:attrNameLst>
                                          <p:attrName>ppt_w</p:attrName>
                                        </p:attrNameLst>
                                      </p:cBhvr>
                                      <p:tavLst>
                                        <p:tav tm="0">
                                          <p:val>
                                            <p:fltVal val="0"/>
                                          </p:val>
                                        </p:tav>
                                        <p:tav tm="100000">
                                          <p:val>
                                            <p:strVal val="#ppt_w"/>
                                          </p:val>
                                        </p:tav>
                                      </p:tavLst>
                                    </p:anim>
                                    <p:anim calcmode="lin" valueType="num">
                                      <p:cBhvr>
                                        <p:cTn dur="500" fill="hold" id="36"/>
                                        <p:tgtEl>
                                          <p:spTgt spid="16"/>
                                        </p:tgtEl>
                                        <p:attrNameLst>
                                          <p:attrName>ppt_h</p:attrName>
                                        </p:attrNameLst>
                                      </p:cBhvr>
                                      <p:tavLst>
                                        <p:tav tm="0">
                                          <p:val>
                                            <p:fltVal val="0"/>
                                          </p:val>
                                        </p:tav>
                                        <p:tav tm="100000">
                                          <p:val>
                                            <p:strVal val="#ppt_h"/>
                                          </p:val>
                                        </p:tav>
                                      </p:tavLst>
                                    </p:anim>
                                    <p:animEffect filter="fade" transition="in">
                                      <p:cBhvr>
                                        <p:cTn dur="500" id="37"/>
                                        <p:tgtEl>
                                          <p:spTgt spid="16"/>
                                        </p:tgtEl>
                                      </p:cBhvr>
                                    </p:animEffect>
                                  </p:childTnLst>
                                </p:cTn>
                              </p:par>
                            </p:childTnLst>
                          </p:cTn>
                        </p:par>
                        <p:par>
                          <p:cTn fill="hold" id="38" nodeType="afterGroup">
                            <p:stCondLst>
                              <p:cond delay="3500"/>
                            </p:stCondLst>
                            <p:childTnLst>
                              <p:par>
                                <p:cTn fill="hold" id="39" nodeType="afterEffect" presetClass="entr" presetID="18" presetSubtype="3">
                                  <p:stCondLst>
                                    <p:cond delay="0"/>
                                  </p:stCondLst>
                                  <p:childTnLst>
                                    <p:set>
                                      <p:cBhvr>
                                        <p:cTn dur="1" fill="hold" id="40">
                                          <p:stCondLst>
                                            <p:cond delay="0"/>
                                          </p:stCondLst>
                                        </p:cTn>
                                        <p:tgtEl>
                                          <p:spTgt spid="28"/>
                                        </p:tgtEl>
                                        <p:attrNameLst>
                                          <p:attrName>style.visibility</p:attrName>
                                        </p:attrNameLst>
                                      </p:cBhvr>
                                      <p:to>
                                        <p:strVal val="visible"/>
                                      </p:to>
                                    </p:set>
                                    <p:animEffect filter="strips(upRight)" transition="in">
                                      <p:cBhvr>
                                        <p:cTn dur="500" id="41"/>
                                        <p:tgtEl>
                                          <p:spTgt spid="28"/>
                                        </p:tgtEl>
                                      </p:cBhvr>
                                    </p:animEffect>
                                  </p:childTnLst>
                                </p:cTn>
                              </p:par>
                            </p:childTnLst>
                          </p:cTn>
                        </p:par>
                        <p:par>
                          <p:cTn fill="hold" id="42" nodeType="afterGroup">
                            <p:stCondLst>
                              <p:cond delay="4000"/>
                            </p:stCondLst>
                            <p:childTnLst>
                              <p:par>
                                <p:cTn fill="hold" id="43" nodeType="afterEffect" presetClass="entr" presetID="10" presetSubtype="0">
                                  <p:stCondLst>
                                    <p:cond delay="0"/>
                                  </p:stCondLst>
                                  <p:childTnLst>
                                    <p:set>
                                      <p:cBhvr>
                                        <p:cTn dur="1" fill="hold" id="44">
                                          <p:stCondLst>
                                            <p:cond delay="0"/>
                                          </p:stCondLst>
                                        </p:cTn>
                                        <p:tgtEl>
                                          <p:spTgt spid="51"/>
                                        </p:tgtEl>
                                        <p:attrNameLst>
                                          <p:attrName>style.visibility</p:attrName>
                                        </p:attrNameLst>
                                      </p:cBhvr>
                                      <p:to>
                                        <p:strVal val="visible"/>
                                      </p:to>
                                    </p:set>
                                    <p:animEffect filter="fade" transition="in">
                                      <p:cBhvr>
                                        <p:cTn dur="500" id="45"/>
                                        <p:tgtEl>
                                          <p:spTgt spid="51"/>
                                        </p:tgtEl>
                                      </p:cBhvr>
                                    </p:animEffect>
                                  </p:childTnLst>
                                </p:cTn>
                              </p:par>
                            </p:childTnLst>
                          </p:cTn>
                        </p:par>
                        <p:par>
                          <p:cTn fill="hold" id="46" nodeType="afterGroup">
                            <p:stCondLst>
                              <p:cond delay="4500"/>
                            </p:stCondLst>
                            <p:childTnLst>
                              <p:par>
                                <p:cTn fill="hold" id="47" nodeType="afterEffect" presetClass="entr" presetID="53" presetSubtype="0">
                                  <p:stCondLst>
                                    <p:cond delay="0"/>
                                  </p:stCondLst>
                                  <p:childTnLst>
                                    <p:set>
                                      <p:cBhvr>
                                        <p:cTn dur="1" fill="hold" id="48">
                                          <p:stCondLst>
                                            <p:cond delay="0"/>
                                          </p:stCondLst>
                                        </p:cTn>
                                        <p:tgtEl>
                                          <p:spTgt spid="17"/>
                                        </p:tgtEl>
                                        <p:attrNameLst>
                                          <p:attrName>style.visibility</p:attrName>
                                        </p:attrNameLst>
                                      </p:cBhvr>
                                      <p:to>
                                        <p:strVal val="visible"/>
                                      </p:to>
                                    </p:set>
                                    <p:anim calcmode="lin" valueType="num">
                                      <p:cBhvr>
                                        <p:cTn dur="500" fill="hold" id="49"/>
                                        <p:tgtEl>
                                          <p:spTgt spid="17"/>
                                        </p:tgtEl>
                                        <p:attrNameLst>
                                          <p:attrName>ppt_w</p:attrName>
                                        </p:attrNameLst>
                                      </p:cBhvr>
                                      <p:tavLst>
                                        <p:tav tm="0">
                                          <p:val>
                                            <p:fltVal val="0"/>
                                          </p:val>
                                        </p:tav>
                                        <p:tav tm="100000">
                                          <p:val>
                                            <p:strVal val="#ppt_w"/>
                                          </p:val>
                                        </p:tav>
                                      </p:tavLst>
                                    </p:anim>
                                    <p:anim calcmode="lin" valueType="num">
                                      <p:cBhvr>
                                        <p:cTn dur="500" fill="hold" id="50"/>
                                        <p:tgtEl>
                                          <p:spTgt spid="17"/>
                                        </p:tgtEl>
                                        <p:attrNameLst>
                                          <p:attrName>ppt_h</p:attrName>
                                        </p:attrNameLst>
                                      </p:cBhvr>
                                      <p:tavLst>
                                        <p:tav tm="0">
                                          <p:val>
                                            <p:fltVal val="0"/>
                                          </p:val>
                                        </p:tav>
                                        <p:tav tm="100000">
                                          <p:val>
                                            <p:strVal val="#ppt_h"/>
                                          </p:val>
                                        </p:tav>
                                      </p:tavLst>
                                    </p:anim>
                                    <p:animEffect filter="fade" transition="in">
                                      <p:cBhvr>
                                        <p:cTn dur="500" id="51"/>
                                        <p:tgtEl>
                                          <p:spTgt spid="17"/>
                                        </p:tgtEl>
                                      </p:cBhvr>
                                    </p:animEffect>
                                  </p:childTnLst>
                                </p:cTn>
                              </p:par>
                            </p:childTnLst>
                          </p:cTn>
                        </p:par>
                        <p:par>
                          <p:cTn fill="hold" id="52" nodeType="afterGroup">
                            <p:stCondLst>
                              <p:cond delay="5000"/>
                            </p:stCondLst>
                            <p:childTnLst>
                              <p:par>
                                <p:cTn fill="hold" id="53" nodeType="afterEffect" presetClass="entr" presetID="18" presetSubtype="3">
                                  <p:stCondLst>
                                    <p:cond delay="0"/>
                                  </p:stCondLst>
                                  <p:childTnLst>
                                    <p:set>
                                      <p:cBhvr>
                                        <p:cTn dur="1" fill="hold" id="54">
                                          <p:stCondLst>
                                            <p:cond delay="0"/>
                                          </p:stCondLst>
                                        </p:cTn>
                                        <p:tgtEl>
                                          <p:spTgt spid="29"/>
                                        </p:tgtEl>
                                        <p:attrNameLst>
                                          <p:attrName>style.visibility</p:attrName>
                                        </p:attrNameLst>
                                      </p:cBhvr>
                                      <p:to>
                                        <p:strVal val="visible"/>
                                      </p:to>
                                    </p:set>
                                    <p:animEffect filter="strips(upRight)" transition="in">
                                      <p:cBhvr>
                                        <p:cTn dur="500" id="55"/>
                                        <p:tgtEl>
                                          <p:spTgt spid="29"/>
                                        </p:tgtEl>
                                      </p:cBhvr>
                                    </p:animEffect>
                                  </p:childTnLst>
                                </p:cTn>
                              </p:par>
                            </p:childTnLst>
                          </p:cTn>
                        </p:par>
                        <p:par>
                          <p:cTn fill="hold" id="56" nodeType="afterGroup">
                            <p:stCondLst>
                              <p:cond delay="5500"/>
                            </p:stCondLst>
                            <p:childTnLst>
                              <p:par>
                                <p:cTn fill="hold" id="57" nodeType="afterEffect" presetClass="entr" presetID="10" presetSubtype="0">
                                  <p:stCondLst>
                                    <p:cond delay="0"/>
                                  </p:stCondLst>
                                  <p:childTnLst>
                                    <p:set>
                                      <p:cBhvr>
                                        <p:cTn dur="1" fill="hold" id="58">
                                          <p:stCondLst>
                                            <p:cond delay="0"/>
                                          </p:stCondLst>
                                        </p:cTn>
                                        <p:tgtEl>
                                          <p:spTgt spid="54"/>
                                        </p:tgtEl>
                                        <p:attrNameLst>
                                          <p:attrName>style.visibility</p:attrName>
                                        </p:attrNameLst>
                                      </p:cBhvr>
                                      <p:to>
                                        <p:strVal val="visible"/>
                                      </p:to>
                                    </p:set>
                                    <p:animEffect filter="fade" transition="in">
                                      <p:cBhvr>
                                        <p:cTn dur="500" id="59"/>
                                        <p:tgtEl>
                                          <p:spTgt spid="54"/>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7" name="TextBox 46"/>
          <p:cNvSpPr txBox="1"/>
          <p:nvPr/>
        </p:nvSpPr>
        <p:spPr>
          <a:xfrm>
            <a:off x="1311633" y="1973638"/>
            <a:ext cx="3627878" cy="2743200"/>
          </a:xfrm>
          <a:prstGeom prst="rect">
            <a:avLst/>
          </a:prstGeom>
          <a:noFill/>
        </p:spPr>
        <p:txBody>
          <a:bodyPr bIns="0" lIns="0" rIns="0" rtlCol="0" tIns="0" wrap="square">
            <a:spAutoFit/>
          </a:bodyPr>
          <a:lstStyle/>
          <a:p>
            <a:pPr algn="just" lvl="0"/>
            <a:r>
              <a:rPr b="1" lang="en-US" sz="2250">
                <a:solidFill>
                  <a:schemeClr val="accent1"/>
                </a:solidFill>
                <a:latin charset="0" panose="02020603050405020304" pitchFamily="18" typeface="Times New Roman"/>
                <a:ea charset="-122" panose="020b0503020204020204" pitchFamily="34" typeface="微软雅黑"/>
                <a:sym charset="0" panose="02020603050405020304" pitchFamily="18" typeface="Times New Roman"/>
              </a:rPr>
              <a:t>OUR COMPANY</a:t>
            </a:r>
          </a:p>
          <a:p>
            <a:pPr algn="just" lvl="0"/>
            <a:r>
              <a:rPr b="1" lang="en-US" sz="2250">
                <a:solidFill>
                  <a:schemeClr val="accent1"/>
                </a:solidFill>
                <a:latin charset="0" panose="02020603050405020304" pitchFamily="18" typeface="Times New Roman"/>
                <a:ea charset="-122" panose="020b0503020204020204" pitchFamily="34" typeface="微软雅黑"/>
                <a:sym charset="0" panose="02020603050405020304" pitchFamily="18" typeface="Times New Roman"/>
              </a:rPr>
              <a:t>There are many variations of passages of lorem ipsum available, but the majority have suffered alteration in some form, by injected humour, or randomized words which don't</a:t>
            </a:r>
          </a:p>
        </p:txBody>
      </p:sp>
      <p:sp>
        <p:nvSpPr>
          <p:cNvPr id="21" name="TextBox 20"/>
          <p:cNvSpPr txBox="1"/>
          <p:nvPr/>
        </p:nvSpPr>
        <p:spPr>
          <a:xfrm>
            <a:off x="1311633" y="3759478"/>
            <a:ext cx="3627878" cy="2743200"/>
          </a:xfrm>
          <a:prstGeom prst="rect">
            <a:avLst/>
          </a:prstGeom>
          <a:noFill/>
        </p:spPr>
        <p:txBody>
          <a:bodyPr bIns="0" lIns="0" rIns="0" rtlCol="0" tIns="0" wrap="square">
            <a:spAutoFit/>
          </a:bodyPr>
          <a:lstStyle/>
          <a:p>
            <a:pPr algn="just" lvl="0"/>
            <a:r>
              <a:rPr b="1" lang="en-US" sz="2250">
                <a:solidFill>
                  <a:schemeClr val="accent2"/>
                </a:solidFill>
                <a:latin charset="0" panose="02020603050405020304" pitchFamily="18" typeface="Times New Roman"/>
                <a:ea charset="-122" panose="020b0503020204020204" pitchFamily="34" typeface="微软雅黑"/>
                <a:sym charset="0" panose="02020603050405020304" pitchFamily="18" typeface="Times New Roman"/>
              </a:rPr>
              <a:t>OUR COMPANY</a:t>
            </a:r>
          </a:p>
          <a:p>
            <a:pPr algn="just" lvl="0"/>
            <a:r>
              <a:rPr b="1" lang="en-US" sz="2250">
                <a:solidFill>
                  <a:schemeClr val="accent2"/>
                </a:solidFill>
                <a:latin charset="0" panose="02020603050405020304" pitchFamily="18" typeface="Times New Roman"/>
                <a:ea charset="-122" panose="020b0503020204020204" pitchFamily="34" typeface="微软雅黑"/>
                <a:sym charset="0" panose="02020603050405020304" pitchFamily="18" typeface="Times New Roman"/>
              </a:rPr>
              <a:t>There are many variations of passages of lorem ipsum available, but the majority have suffered alteration in some form, by injected humour, or randomized words which don't</a:t>
            </a:r>
          </a:p>
        </p:txBody>
      </p:sp>
      <p:sp>
        <p:nvSpPr>
          <p:cNvPr id="22" name="TextBox 21"/>
          <p:cNvSpPr txBox="1"/>
          <p:nvPr/>
        </p:nvSpPr>
        <p:spPr>
          <a:xfrm>
            <a:off x="1311633" y="5545317"/>
            <a:ext cx="3627878" cy="2743200"/>
          </a:xfrm>
          <a:prstGeom prst="rect">
            <a:avLst/>
          </a:prstGeom>
          <a:noFill/>
        </p:spPr>
        <p:txBody>
          <a:bodyPr bIns="0" lIns="0" rIns="0" rtlCol="0" tIns="0" wrap="square">
            <a:spAutoFit/>
          </a:bodyPr>
          <a:lstStyle/>
          <a:p>
            <a:pPr algn="just" lvl="0"/>
            <a:r>
              <a:rPr b="1" lang="en-US" sz="2250">
                <a:solidFill>
                  <a:schemeClr val="accent3"/>
                </a:solidFill>
                <a:latin charset="0" panose="02020603050405020304" pitchFamily="18" typeface="Times New Roman"/>
                <a:ea charset="-122" panose="020b0503020204020204" pitchFamily="34" typeface="微软雅黑"/>
                <a:sym charset="0" panose="02020603050405020304" pitchFamily="18" typeface="Times New Roman"/>
              </a:rPr>
              <a:t>OUR COMPANY</a:t>
            </a:r>
          </a:p>
          <a:p>
            <a:pPr algn="just" lvl="0"/>
            <a:r>
              <a:rPr b="1" lang="en-US" sz="2250">
                <a:solidFill>
                  <a:schemeClr val="accent3"/>
                </a:solidFill>
                <a:latin charset="0" panose="02020603050405020304" pitchFamily="18" typeface="Times New Roman"/>
                <a:ea charset="-122" panose="020b0503020204020204" pitchFamily="34" typeface="微软雅黑"/>
                <a:sym charset="0" panose="02020603050405020304" pitchFamily="18" typeface="Times New Roman"/>
              </a:rPr>
              <a:t>There are many variations of passages of lorem ipsum available, but the majority have suffered alteration in some form, by injected humour, or randomized words which don't</a:t>
            </a:r>
          </a:p>
        </p:txBody>
      </p:sp>
      <p:sp>
        <p:nvSpPr>
          <p:cNvPr id="6" name="Content Placeholder 2"/>
          <p:cNvSpPr txBox="1"/>
          <p:nvPr/>
        </p:nvSpPr>
        <p:spPr>
          <a:xfrm>
            <a:off x="4820637" y="366080"/>
            <a:ext cx="3217476" cy="365608"/>
          </a:xfrm>
          <a:prstGeom prst="rect">
            <a:avLst/>
          </a:prstGeom>
        </p:spPr>
        <p:txBody>
          <a:bodyPr anchor="t" bIns="0" lIns="0" rIns="0" rtlCol="0" tIns="0" vert="horz" wrap="square">
            <a:spAutoFit/>
          </a:bodyPr>
          <a:lstStyle>
            <a:lvl1pPr algn="r" defTabSz="457200" eaLnBrk="1" hangingPunct="1" indent="0" latinLnBrk="0" marL="0" rtl="0">
              <a:spcBef>
                <a:spcPct val="20000"/>
              </a:spcBef>
              <a:spcAft>
                <a:spcPts val="600"/>
              </a:spcAft>
              <a:buClr>
                <a:schemeClr val="accent1">
                  <a:lumMod val="75000"/>
                </a:schemeClr>
              </a:buClr>
              <a:buSzPct val="145000"/>
              <a:buFont typeface="Arial"/>
              <a:buNone/>
              <a:defRPr cap="none" kern="1200" sz="2100">
                <a:solidFill>
                  <a:schemeClr val="tx1"/>
                </a:solidFill>
                <a:effectLst/>
                <a:latin typeface="+mn-lt"/>
                <a:ea typeface="+mn-ea"/>
                <a:cs typeface="+mn-cs"/>
              </a:defRPr>
            </a:lvl1pPr>
            <a:lvl2pPr algn="ctr" defTabSz="457200" eaLnBrk="1" hangingPunct="1" indent="0" latinLnBrk="0" marL="457200" rtl="0">
              <a:spcBef>
                <a:spcPct val="20000"/>
              </a:spcBef>
              <a:spcAft>
                <a:spcPts val="600"/>
              </a:spcAft>
              <a:buClr>
                <a:schemeClr val="accent1">
                  <a:lumMod val="75000"/>
                </a:schemeClr>
              </a:buClr>
              <a:buSzPct val="145000"/>
              <a:buFont typeface="Arial"/>
              <a:buNone/>
              <a:defRPr cap="none" kern="1200" sz="2000">
                <a:solidFill>
                  <a:schemeClr val="tx1">
                    <a:tint val="75000"/>
                  </a:schemeClr>
                </a:solidFill>
                <a:effectLst/>
                <a:latin typeface="+mn-lt"/>
                <a:ea typeface="+mn-ea"/>
                <a:cs typeface="+mn-cs"/>
              </a:defRPr>
            </a:lvl2pPr>
            <a:lvl3pPr algn="ctr" defTabSz="457200" eaLnBrk="1" hangingPunct="1" indent="0" latinLnBrk="0" marL="914400" rtl="0">
              <a:spcBef>
                <a:spcPct val="20000"/>
              </a:spcBef>
              <a:spcAft>
                <a:spcPts val="600"/>
              </a:spcAft>
              <a:buClr>
                <a:schemeClr val="accent1">
                  <a:lumMod val="75000"/>
                </a:schemeClr>
              </a:buClr>
              <a:buSzPct val="145000"/>
              <a:buFont typeface="Arial"/>
              <a:buNone/>
              <a:defRPr cap="none" kern="1200" sz="1800">
                <a:solidFill>
                  <a:schemeClr val="tx1">
                    <a:tint val="75000"/>
                  </a:schemeClr>
                </a:solidFill>
                <a:effectLst/>
                <a:latin typeface="+mn-lt"/>
                <a:ea typeface="+mn-ea"/>
                <a:cs typeface="+mn-cs"/>
              </a:defRPr>
            </a:lvl3pPr>
            <a:lvl4pPr algn="ctr" defTabSz="457200" eaLnBrk="1" hangingPunct="1" indent="0" latinLnBrk="0" marL="1371600" rtl="0">
              <a:spcBef>
                <a:spcPct val="20000"/>
              </a:spcBef>
              <a:spcAft>
                <a:spcPts val="600"/>
              </a:spcAft>
              <a:buClr>
                <a:schemeClr val="accent1">
                  <a:lumMod val="75000"/>
                </a:schemeClr>
              </a:buClr>
              <a:buSzPct val="145000"/>
              <a:buFont typeface="Arial"/>
              <a:buNone/>
              <a:defRPr cap="none" kern="1200" sz="1600">
                <a:solidFill>
                  <a:schemeClr val="tx1">
                    <a:tint val="75000"/>
                  </a:schemeClr>
                </a:solidFill>
                <a:effectLst/>
                <a:latin typeface="+mn-lt"/>
                <a:ea typeface="+mn-ea"/>
                <a:cs typeface="+mn-cs"/>
              </a:defRPr>
            </a:lvl4pPr>
            <a:lvl5pPr algn="ctr" defTabSz="457200" eaLnBrk="1" hangingPunct="1" indent="0" latinLnBrk="0" marL="18288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5pPr>
            <a:lvl6pPr algn="ctr" defTabSz="457200" eaLnBrk="1" hangingPunct="1" indent="0" latinLnBrk="0" marL="22860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6pPr>
            <a:lvl7pPr algn="ctr" defTabSz="457200" eaLnBrk="1" hangingPunct="1" indent="0" latinLnBrk="0" marL="27432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7pPr>
            <a:lvl8pPr algn="ctr" defTabSz="457200" eaLnBrk="1" hangingPunct="1" indent="0" latinLnBrk="0" marL="32004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8pPr>
            <a:lvl9pPr algn="ctr" defTabSz="457200" eaLnBrk="1" hangingPunct="1" indent="0" latinLnBrk="0" marL="3657600" rtl="0">
              <a:spcBef>
                <a:spcPct val="20000"/>
              </a:spcBef>
              <a:spcAft>
                <a:spcPts val="600"/>
              </a:spcAft>
              <a:buClr>
                <a:schemeClr val="accent1">
                  <a:lumMod val="75000"/>
                </a:schemeClr>
              </a:buClr>
              <a:buSzPct val="145000"/>
              <a:buFont typeface="Arial"/>
              <a:buNone/>
              <a:defRPr cap="none" kern="1200" sz="1400">
                <a:solidFill>
                  <a:schemeClr val="tx1">
                    <a:tint val="75000"/>
                  </a:schemeClr>
                </a:solidFill>
                <a:effectLst/>
                <a:latin typeface="+mn-lt"/>
                <a:ea typeface="+mn-ea"/>
                <a:cs typeface="+mn-cs"/>
              </a:defRPr>
            </a:lvl9pPr>
          </a:lstStyle>
          <a:p>
            <a:pPr algn="ctr"/>
            <a:r>
              <a:rPr altLang="en-US" b="1" lang="zh-CN" sz="2399">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点击添加相关标题文字</a:t>
            </a:r>
          </a:p>
        </p:txBody>
      </p:sp>
      <p:sp>
        <p:nvSpPr>
          <p:cNvPr id="7" name="Text Box 11"/>
          <p:cNvSpPr txBox="1">
            <a:spLocks noChangeArrowheads="1"/>
          </p:cNvSpPr>
          <p:nvPr/>
        </p:nvSpPr>
        <p:spPr bwMode="auto">
          <a:xfrm>
            <a:off x="5108654" y="727938"/>
            <a:ext cx="2641443" cy="182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wrap="square">
            <a:spAutoFit/>
          </a:bodyPr>
          <a:lstStyle>
            <a:lvl1pPr eaLnBrk="0" hangingPunct="0">
              <a:defRPr>
                <a:solidFill>
                  <a:schemeClr val="tx1"/>
                </a:solidFill>
                <a:latin charset="0" panose="020f0502020204030204" pitchFamily="34" typeface="Calibri"/>
                <a:ea charset="-122" typeface="宋体"/>
              </a:defRPr>
            </a:lvl1pPr>
            <a:lvl2pPr eaLnBrk="0" hangingPunct="0" indent="-285750" marL="742950">
              <a:defRPr>
                <a:solidFill>
                  <a:schemeClr val="tx1"/>
                </a:solidFill>
                <a:latin charset="0" panose="020f0502020204030204" pitchFamily="34" typeface="Calibri"/>
                <a:ea charset="-122" typeface="宋体"/>
              </a:defRPr>
            </a:lvl2pPr>
            <a:lvl3pPr eaLnBrk="0" hangingPunct="0" indent="-228600" marL="1143000">
              <a:defRPr>
                <a:solidFill>
                  <a:schemeClr val="tx1"/>
                </a:solidFill>
                <a:latin charset="0" panose="020f0502020204030204" pitchFamily="34" typeface="Calibri"/>
                <a:ea charset="-122" typeface="宋体"/>
              </a:defRPr>
            </a:lvl3pPr>
            <a:lvl4pPr eaLnBrk="0" hangingPunct="0" indent="-228600" marL="1600200">
              <a:defRPr>
                <a:solidFill>
                  <a:schemeClr val="tx1"/>
                </a:solidFill>
                <a:latin charset="0" panose="020f0502020204030204" pitchFamily="34" typeface="Calibri"/>
                <a:ea charset="-122" typeface="宋体"/>
              </a:defRPr>
            </a:lvl4pPr>
            <a:lvl5pPr eaLnBrk="0" hangingPunct="0" indent="-228600" marL="2057400">
              <a:defRPr>
                <a:solidFill>
                  <a:schemeClr val="tx1"/>
                </a:solidFill>
                <a:latin charset="0" panose="020f0502020204030204" pitchFamily="34" typeface="Calibri"/>
                <a:ea charset="-122" typeface="宋体"/>
              </a:defRPr>
            </a:lvl5pPr>
            <a:lvl6pPr eaLnBrk="0" fontAlgn="base" hangingPunct="0" indent="-228600" marL="2514600">
              <a:spcBef>
                <a:spcPct val="0"/>
              </a:spcBef>
              <a:spcAft>
                <a:spcPct val="0"/>
              </a:spcAft>
              <a:defRPr>
                <a:solidFill>
                  <a:schemeClr val="tx1"/>
                </a:solidFill>
                <a:latin charset="0" panose="020f0502020204030204" pitchFamily="34" typeface="Calibri"/>
                <a:ea charset="-122" typeface="宋体"/>
              </a:defRPr>
            </a:lvl6pPr>
            <a:lvl7pPr eaLnBrk="0" fontAlgn="base" hangingPunct="0" indent="-228600" marL="2971800">
              <a:spcBef>
                <a:spcPct val="0"/>
              </a:spcBef>
              <a:spcAft>
                <a:spcPct val="0"/>
              </a:spcAft>
              <a:defRPr>
                <a:solidFill>
                  <a:schemeClr val="tx1"/>
                </a:solidFill>
                <a:latin charset="0" panose="020f0502020204030204" pitchFamily="34" typeface="Calibri"/>
                <a:ea charset="-122" typeface="宋体"/>
              </a:defRPr>
            </a:lvl7pPr>
            <a:lvl8pPr eaLnBrk="0" fontAlgn="base" hangingPunct="0" indent="-228600" marL="3429000">
              <a:spcBef>
                <a:spcPct val="0"/>
              </a:spcBef>
              <a:spcAft>
                <a:spcPct val="0"/>
              </a:spcAft>
              <a:defRPr>
                <a:solidFill>
                  <a:schemeClr val="tx1"/>
                </a:solidFill>
                <a:latin charset="0" panose="020f0502020204030204" pitchFamily="34" typeface="Calibri"/>
                <a:ea charset="-122" typeface="宋体"/>
              </a:defRPr>
            </a:lvl8pPr>
            <a:lvl9pPr eaLnBrk="0" fontAlgn="base" hangingPunct="0" indent="-228600" marL="3886200">
              <a:spcBef>
                <a:spcPct val="0"/>
              </a:spcBef>
              <a:spcAft>
                <a:spcPct val="0"/>
              </a:spcAft>
              <a:defRPr>
                <a:solidFill>
                  <a:schemeClr val="tx1"/>
                </a:solidFill>
                <a:latin charset="0" panose="020f0502020204030204" pitchFamily="34" typeface="Calibri"/>
                <a:ea charset="-122" typeface="宋体"/>
              </a:defRPr>
            </a:lvl9pPr>
          </a:lstStyle>
          <a:p>
            <a:pPr algn="ctr" eaLnBrk="1" hangingPunct="1">
              <a:defRPr/>
            </a:pPr>
            <a:r>
              <a:rPr altLang="zh-CN" lang="en-US" sz="1200">
                <a:solidFill>
                  <a:schemeClr val="bg1">
                    <a:lumMod val="65000"/>
                  </a:schemeClr>
                </a:solidFill>
                <a:latin charset="0" panose="020b0604020202020204" pitchFamily="34" typeface="Arial"/>
                <a:ea charset="-122" panose="020b0503020204020204" pitchFamily="34" typeface="微软雅黑"/>
                <a:cs typeface="+mn-ea"/>
                <a:sym charset="0" panose="020b0604020202020204" pitchFamily="34" typeface="Arial"/>
              </a:rPr>
              <a:t>CLICK TO ADD CAPTION TEXT</a:t>
            </a:r>
          </a:p>
        </p:txBody>
      </p:sp>
      <p:pic>
        <p:nvPicPr>
          <p:cNvPr id="4" name="图片占位符 3"/>
          <p:cNvPicPr>
            <a:picLocks noChangeAspect="1" noGrp="1"/>
          </p:cNvPicPr>
          <p:nvPr>
            <p:ph idx="13" sz="quarter" type="pic"/>
          </p:nvPr>
        </p:nvPicPr>
        <p:blipFill>
          <a:blip r:embed="rId3">
            <a:extLst>
              <a:ext uri="{28A0092B-C50C-407E-A947-70E740481C1C}">
                <a14:useLocalDpi val="0"/>
              </a:ext>
            </a:extLst>
          </a:blip>
          <a:srcRect b="10" t="10"/>
          <a:stretch>
            <a:fillRect/>
          </a:stretch>
        </p:blipFill>
        <p:spPr/>
      </p:pic>
    </p:spTree>
    <p:extLst>
      <p:ext uri="{BB962C8B-B14F-4D97-AF65-F5344CB8AC3E}">
        <p14:creationId val="1989119494"/>
      </p:ext>
    </p:extLst>
  </p:cSld>
  <p:clrMapOvr>
    <a:masterClrMapping/>
  </p:clrMapOvr>
  <mc:AlternateContent>
    <mc:Choice Requires="p14">
      <p:transition p14:dur="1250" spd="slow">
        <p14:flip dir="r"/>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2" presetSubtype="8">
                                  <p:stCondLst>
                                    <p:cond delay="0"/>
                                  </p:stCondLst>
                                  <p:childTnLst>
                                    <p:set>
                                      <p:cBhvr>
                                        <p:cTn dur="1" fill="hold" id="6">
                                          <p:stCondLst>
                                            <p:cond delay="0"/>
                                          </p:stCondLst>
                                        </p:cTn>
                                        <p:tgtEl>
                                          <p:spTgt spid="47"/>
                                        </p:tgtEl>
                                        <p:attrNameLst>
                                          <p:attrName>style.visibility</p:attrName>
                                        </p:attrNameLst>
                                      </p:cBhvr>
                                      <p:to>
                                        <p:strVal val="visible"/>
                                      </p:to>
                                    </p:set>
                                    <p:animEffect filter="wipe(left)" transition="in">
                                      <p:cBhvr>
                                        <p:cTn dur="500" id="7"/>
                                        <p:tgtEl>
                                          <p:spTgt spid="47"/>
                                        </p:tgtEl>
                                      </p:cBhvr>
                                    </p:animEffect>
                                  </p:childTnLst>
                                </p:cTn>
                              </p:par>
                            </p:childTnLst>
                          </p:cTn>
                        </p:par>
                        <p:par>
                          <p:cTn fill="hold" id="8" nodeType="afterGroup">
                            <p:stCondLst>
                              <p:cond delay="500"/>
                            </p:stCondLst>
                            <p:childTnLst>
                              <p:par>
                                <p:cTn fill="hold" grpId="0" id="9" nodeType="afterEffect" presetClass="entr" presetID="22" presetSubtype="8">
                                  <p:stCondLst>
                                    <p:cond delay="0"/>
                                  </p:stCondLst>
                                  <p:childTnLst>
                                    <p:set>
                                      <p:cBhvr>
                                        <p:cTn dur="1" fill="hold" id="10">
                                          <p:stCondLst>
                                            <p:cond delay="0"/>
                                          </p:stCondLst>
                                        </p:cTn>
                                        <p:tgtEl>
                                          <p:spTgt spid="21"/>
                                        </p:tgtEl>
                                        <p:attrNameLst>
                                          <p:attrName>style.visibility</p:attrName>
                                        </p:attrNameLst>
                                      </p:cBhvr>
                                      <p:to>
                                        <p:strVal val="visible"/>
                                      </p:to>
                                    </p:set>
                                    <p:animEffect filter="wipe(left)" transition="in">
                                      <p:cBhvr>
                                        <p:cTn dur="500" id="11"/>
                                        <p:tgtEl>
                                          <p:spTgt spid="21"/>
                                        </p:tgtEl>
                                      </p:cBhvr>
                                    </p:animEffect>
                                  </p:childTnLst>
                                </p:cTn>
                              </p:par>
                            </p:childTnLst>
                          </p:cTn>
                        </p:par>
                        <p:par>
                          <p:cTn fill="hold" id="12" nodeType="afterGroup">
                            <p:stCondLst>
                              <p:cond delay="1000"/>
                            </p:stCondLst>
                            <p:childTnLst>
                              <p:par>
                                <p:cTn fill="hold" grpId="0" id="13" nodeType="afterEffect" presetClass="entr" presetID="22" presetSubtype="8">
                                  <p:stCondLst>
                                    <p:cond delay="0"/>
                                  </p:stCondLst>
                                  <p:childTnLst>
                                    <p:set>
                                      <p:cBhvr>
                                        <p:cTn dur="1" fill="hold" id="14">
                                          <p:stCondLst>
                                            <p:cond delay="0"/>
                                          </p:stCondLst>
                                        </p:cTn>
                                        <p:tgtEl>
                                          <p:spTgt spid="22"/>
                                        </p:tgtEl>
                                        <p:attrNameLst>
                                          <p:attrName>style.visibility</p:attrName>
                                        </p:attrNameLst>
                                      </p:cBhvr>
                                      <p:to>
                                        <p:strVal val="visible"/>
                                      </p:to>
                                    </p:set>
                                    <p:animEffect filter="wipe(left)" transition="in">
                                      <p:cBhvr>
                                        <p:cTn dur="500" id="15"/>
                                        <p:tgtEl>
                                          <p:spTgt spid="22"/>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47"/>
      <p:bldP grpId="0" spid="21"/>
      <p:bldP grpId="0" spid="22"/>
    </p:bldLst>
  </p:timing>
</p:sld>
</file>

<file path=ppt/slides/slide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8" name="矩形 7"/>
          <p:cNvSpPr/>
          <p:nvPr/>
        </p:nvSpPr>
        <p:spPr>
          <a:xfrm>
            <a:off x="0" y="0"/>
            <a:ext cx="12858750" cy="7232650"/>
          </a:xfrm>
          <a:prstGeom prst="rect">
            <a:avLst/>
          </a:prstGeom>
          <a:blipFill dpi="0" rotWithShape="1">
            <a:blip r:embed="rId3">
              <a:extLst>
                <a:ext uri="{BEBA8EAE-BF5A-486C-A8C5-ECC9F3942E4B}">
                  <a14:imgProps>
                    <a14:imgLayer xmlns:d3p1="http://schemas.openxmlformats.org/officeDocument/2006/relationships" d3p1:embed="">
                      <a14:imgEffect>
                        <a14:colorTemperature colorTemp="7200"/>
                      </a14:imgEffect>
                      <a14:imgEffect>
                        <a14:brightnessContrast contrast="40000"/>
                      </a14:imgEffect>
                    </a14:imgLayer>
                  </a14:imgProps>
                </a:ext>
                <a:ext uri="{28A0092B-C50C-407E-A947-70E740481C1C}">
                  <a14:useLocalDpi val="0"/>
                </a:ext>
              </a:extLst>
            </a:blip>
            <a:stretch>
              <a:fillRect b="-27925" t="-6749"/>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3" name="TextBox 22"/>
          <p:cNvSpPr txBox="1"/>
          <p:nvPr/>
        </p:nvSpPr>
        <p:spPr>
          <a:xfrm>
            <a:off x="1813564" y="1512448"/>
            <a:ext cx="3112233" cy="1188415"/>
          </a:xfrm>
          <a:prstGeom prst="rect">
            <a:avLst/>
          </a:prstGeom>
          <a:noFill/>
          <a:effectLst/>
        </p:spPr>
        <p:txBody>
          <a:bodyPr rtlCol="0" wrap="none">
            <a:spAutoFit/>
          </a:bodyPr>
          <a:lstStyle/>
          <a:p>
            <a:r>
              <a:rPr altLang="zh-CN" b="1" lang="en-US" sz="7198">
                <a:solidFill>
                  <a:schemeClr val="accent2"/>
                </a:solidFill>
                <a:latin charset="0" panose="020b0604020202020204" pitchFamily="34" typeface="Arial"/>
                <a:ea charset="-122" panose="020b0503020204020204" pitchFamily="34" typeface="微软雅黑"/>
                <a:sym charset="0" panose="020b0604020202020204" pitchFamily="34" typeface="Arial"/>
              </a:rPr>
              <a:t>PART2</a:t>
            </a:r>
          </a:p>
        </p:txBody>
      </p:sp>
      <p:sp>
        <p:nvSpPr>
          <p:cNvPr id="39" name="TextBox 38"/>
          <p:cNvSpPr txBox="1"/>
          <p:nvPr/>
        </p:nvSpPr>
        <p:spPr>
          <a:xfrm>
            <a:off x="6009978" y="2752537"/>
            <a:ext cx="4955403" cy="1005840"/>
          </a:xfrm>
          <a:prstGeom prst="rect">
            <a:avLst/>
          </a:prstGeom>
          <a:noFill/>
        </p:spPr>
        <p:txBody>
          <a:bodyPr rtlCol="0" wrap="square">
            <a:spAutoFit/>
          </a:bodyPr>
          <a:lstStyle/>
          <a:p>
            <a:r>
              <a:rPr altLang="en-US" b="1" lang="zh-CN" sz="6000">
                <a:solidFill>
                  <a:schemeClr val="accent2"/>
                </a:solidFill>
                <a:latin charset="0" panose="020b0604020202020204" pitchFamily="34" typeface="Arial"/>
                <a:ea charset="-122" panose="020b0503020204020204" pitchFamily="34" typeface="微软雅黑"/>
                <a:sym charset="0" panose="020b0604020202020204" pitchFamily="34" typeface="Arial"/>
              </a:rPr>
              <a:t>工作完成情况</a:t>
            </a:r>
          </a:p>
        </p:txBody>
      </p:sp>
      <p:sp>
        <p:nvSpPr>
          <p:cNvPr id="40" name="TextBox 39"/>
          <p:cNvSpPr txBox="1"/>
          <p:nvPr/>
        </p:nvSpPr>
        <p:spPr>
          <a:xfrm>
            <a:off x="6029282" y="3872331"/>
            <a:ext cx="1582048" cy="365760"/>
          </a:xfrm>
          <a:prstGeom prst="rect">
            <a:avLst/>
          </a:prstGeom>
          <a:noFill/>
        </p:spPr>
        <p:txBody>
          <a:bodyPr rtlCol="0" wrap="none">
            <a:spAutoFit/>
          </a:bodyPr>
          <a:lstStyle/>
          <a:p>
            <a:pPr indent="-484768" marL="484768">
              <a:buFont charset="2" pitchFamily="2" typeface="Wingdings"/>
              <a:buChar char="Ø"/>
            </a:pPr>
            <a:r>
              <a:rPr altLang="en-US" lang="zh-CN">
                <a:solidFill>
                  <a:schemeClr val="accent2"/>
                </a:solidFill>
                <a:latin charset="0" panose="020b0604020202020204" pitchFamily="34" typeface="Arial"/>
                <a:ea charset="-122" panose="020b0503020204020204" pitchFamily="34" typeface="微软雅黑"/>
                <a:sym charset="0" panose="020b0604020202020204" pitchFamily="34" typeface="Arial"/>
              </a:rPr>
              <a:t>工作概述</a:t>
            </a:r>
          </a:p>
        </p:txBody>
      </p:sp>
      <p:sp>
        <p:nvSpPr>
          <p:cNvPr id="41" name="TextBox 40"/>
          <p:cNvSpPr txBox="1"/>
          <p:nvPr/>
        </p:nvSpPr>
        <p:spPr>
          <a:xfrm>
            <a:off x="8700595" y="3872331"/>
            <a:ext cx="2039248" cy="365760"/>
          </a:xfrm>
          <a:prstGeom prst="rect">
            <a:avLst/>
          </a:prstGeom>
          <a:noFill/>
        </p:spPr>
        <p:txBody>
          <a:bodyPr rtlCol="0" wrap="none">
            <a:spAutoFit/>
          </a:bodyPr>
          <a:lstStyle/>
          <a:p>
            <a:pPr indent="-484768" marL="484768">
              <a:buFont charset="2" pitchFamily="2" typeface="Wingdings"/>
              <a:buChar char="Ø"/>
            </a:pPr>
            <a:r>
              <a:rPr altLang="en-US" lang="zh-CN">
                <a:solidFill>
                  <a:schemeClr val="accent2"/>
                </a:solidFill>
                <a:latin charset="0" panose="020b0604020202020204" pitchFamily="34" typeface="Arial"/>
                <a:ea charset="-122" panose="020b0503020204020204" pitchFamily="34" typeface="微软雅黑"/>
                <a:sym charset="0" panose="020b0604020202020204" pitchFamily="34" typeface="Arial"/>
              </a:rPr>
              <a:t>具体工作明细</a:t>
            </a:r>
          </a:p>
        </p:txBody>
      </p:sp>
      <p:sp>
        <p:nvSpPr>
          <p:cNvPr id="12" name="TextBox 11"/>
          <p:cNvSpPr txBox="1"/>
          <p:nvPr/>
        </p:nvSpPr>
        <p:spPr>
          <a:xfrm>
            <a:off x="6029278" y="4259538"/>
            <a:ext cx="2039248" cy="365760"/>
          </a:xfrm>
          <a:prstGeom prst="rect">
            <a:avLst/>
          </a:prstGeom>
          <a:noFill/>
        </p:spPr>
        <p:txBody>
          <a:bodyPr rtlCol="0" wrap="none">
            <a:spAutoFit/>
          </a:bodyPr>
          <a:lstStyle/>
          <a:p>
            <a:pPr indent="-484768" marL="484768">
              <a:buFont charset="2" pitchFamily="2" typeface="Wingdings"/>
              <a:buChar char="Ø"/>
            </a:pPr>
            <a:r>
              <a:rPr altLang="en-US" lang="zh-CN">
                <a:solidFill>
                  <a:schemeClr val="accent2"/>
                </a:solidFill>
                <a:latin charset="0" panose="020b0604020202020204" pitchFamily="34" typeface="Arial"/>
                <a:ea charset="-122" panose="020b0503020204020204" pitchFamily="34" typeface="微软雅黑"/>
                <a:sym charset="0" panose="020b0604020202020204" pitchFamily="34" typeface="Arial"/>
              </a:rPr>
              <a:t>重点工作回顾</a:t>
            </a:r>
          </a:p>
        </p:txBody>
      </p:sp>
      <p:sp>
        <p:nvSpPr>
          <p:cNvPr id="13" name="TextBox 12"/>
          <p:cNvSpPr txBox="1"/>
          <p:nvPr/>
        </p:nvSpPr>
        <p:spPr>
          <a:xfrm>
            <a:off x="8700595" y="4259538"/>
            <a:ext cx="2039248" cy="365760"/>
          </a:xfrm>
          <a:prstGeom prst="rect">
            <a:avLst/>
          </a:prstGeom>
          <a:noFill/>
        </p:spPr>
        <p:txBody>
          <a:bodyPr rtlCol="0" wrap="none">
            <a:spAutoFit/>
          </a:bodyPr>
          <a:lstStyle/>
          <a:p>
            <a:pPr indent="-484768" marL="484768">
              <a:buFont charset="2" pitchFamily="2" typeface="Wingdings"/>
              <a:buChar char="Ø"/>
            </a:pPr>
            <a:r>
              <a:rPr altLang="en-US" lang="zh-CN">
                <a:solidFill>
                  <a:schemeClr val="accent2"/>
                </a:solidFill>
                <a:latin charset="0" panose="020b0604020202020204" pitchFamily="34" typeface="Arial"/>
                <a:ea charset="-122" panose="020b0503020204020204" pitchFamily="34" typeface="微软雅黑"/>
                <a:sym charset="0" panose="020b0604020202020204" pitchFamily="34" typeface="Arial"/>
              </a:rPr>
              <a:t>五项工作概述</a:t>
            </a:r>
          </a:p>
        </p:txBody>
      </p:sp>
    </p:spTree>
    <p:extLst>
      <p:ext uri="{BB962C8B-B14F-4D97-AF65-F5344CB8AC3E}">
        <p14:creationId val="2321301609"/>
      </p:ext>
    </p:extLst>
  </p:cSld>
  <p:clrMapOvr>
    <a:masterClrMapping/>
  </p:clrMapOvr>
  <p:transition spd="slow">
    <p:randomBar/>
  </p:transition>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22" presetSubtype="4">
                                  <p:stCondLst>
                                    <p:cond delay="0"/>
                                  </p:stCondLst>
                                  <p:childTnLst>
                                    <p:set>
                                      <p:cBhvr>
                                        <p:cTn dur="1" fill="hold" id="6">
                                          <p:stCondLst>
                                            <p:cond delay="0"/>
                                          </p:stCondLst>
                                        </p:cTn>
                                        <p:tgtEl>
                                          <p:spTgt spid="8"/>
                                        </p:tgtEl>
                                        <p:attrNameLst>
                                          <p:attrName>style.visibility</p:attrName>
                                        </p:attrNameLst>
                                      </p:cBhvr>
                                      <p:to>
                                        <p:strVal val="visible"/>
                                      </p:to>
                                    </p:set>
                                    <p:animEffect filter="wipe(down)" transition="in">
                                      <p:cBhvr>
                                        <p:cTn dur="500" id="7"/>
                                        <p:tgtEl>
                                          <p:spTgt spid="8"/>
                                        </p:tgtEl>
                                      </p:cBhvr>
                                    </p:animEffect>
                                  </p:childTnLst>
                                </p:cTn>
                              </p:par>
                            </p:childTnLst>
                          </p:cTn>
                        </p:par>
                        <p:par>
                          <p:cTn fill="hold" id="8" nodeType="afterGroup">
                            <p:stCondLst>
                              <p:cond delay="500"/>
                            </p:stCondLst>
                            <p:childTnLst>
                              <p:par>
                                <p:cTn fill="hold" grpId="0" id="9" nodeType="afterEffect" presetClass="entr" presetID="53" presetSubtype="0">
                                  <p:stCondLst>
                                    <p:cond delay="0"/>
                                  </p:stCondLst>
                                  <p:childTnLst>
                                    <p:set>
                                      <p:cBhvr>
                                        <p:cTn dur="1" fill="hold" id="10">
                                          <p:stCondLst>
                                            <p:cond delay="0"/>
                                          </p:stCondLst>
                                        </p:cTn>
                                        <p:tgtEl>
                                          <p:spTgt spid="23"/>
                                        </p:tgtEl>
                                        <p:attrNameLst>
                                          <p:attrName>style.visibility</p:attrName>
                                        </p:attrNameLst>
                                      </p:cBhvr>
                                      <p:to>
                                        <p:strVal val="visible"/>
                                      </p:to>
                                    </p:set>
                                    <p:anim calcmode="lin" valueType="num">
                                      <p:cBhvr>
                                        <p:cTn dur="500" fill="hold" id="11"/>
                                        <p:tgtEl>
                                          <p:spTgt spid="23"/>
                                        </p:tgtEl>
                                        <p:attrNameLst>
                                          <p:attrName>ppt_w</p:attrName>
                                        </p:attrNameLst>
                                      </p:cBhvr>
                                      <p:tavLst>
                                        <p:tav tm="0">
                                          <p:val>
                                            <p:fltVal val="0"/>
                                          </p:val>
                                        </p:tav>
                                        <p:tav tm="100000">
                                          <p:val>
                                            <p:strVal val="#ppt_w"/>
                                          </p:val>
                                        </p:tav>
                                      </p:tavLst>
                                    </p:anim>
                                    <p:anim calcmode="lin" valueType="num">
                                      <p:cBhvr>
                                        <p:cTn dur="500" fill="hold" id="12"/>
                                        <p:tgtEl>
                                          <p:spTgt spid="23"/>
                                        </p:tgtEl>
                                        <p:attrNameLst>
                                          <p:attrName>ppt_h</p:attrName>
                                        </p:attrNameLst>
                                      </p:cBhvr>
                                      <p:tavLst>
                                        <p:tav tm="0">
                                          <p:val>
                                            <p:fltVal val="0"/>
                                          </p:val>
                                        </p:tav>
                                        <p:tav tm="100000">
                                          <p:val>
                                            <p:strVal val="#ppt_h"/>
                                          </p:val>
                                        </p:tav>
                                      </p:tavLst>
                                    </p:anim>
                                    <p:animEffect filter="fade" transition="in">
                                      <p:cBhvr>
                                        <p:cTn dur="500" id="13"/>
                                        <p:tgtEl>
                                          <p:spTgt spid="23"/>
                                        </p:tgtEl>
                                      </p:cBhvr>
                                    </p:animEffect>
                                  </p:childTnLst>
                                </p:cTn>
                              </p:par>
                            </p:childTnLst>
                          </p:cTn>
                        </p:par>
                        <p:par>
                          <p:cTn fill="hold" id="14" nodeType="afterGroup">
                            <p:stCondLst>
                              <p:cond delay="1000"/>
                            </p:stCondLst>
                            <p:childTnLst>
                              <p:par>
                                <p:cTn fill="hold" grpId="0" id="15" nodeType="afterEffect" presetClass="entr" presetID="12" presetSubtype="4">
                                  <p:stCondLst>
                                    <p:cond delay="0"/>
                                  </p:stCondLst>
                                  <p:iterate type="lt">
                                    <p:tmPct val="10000"/>
                                  </p:iterate>
                                  <p:childTnLst>
                                    <p:set>
                                      <p:cBhvr>
                                        <p:cTn dur="1" fill="hold" id="16">
                                          <p:stCondLst>
                                            <p:cond delay="0"/>
                                          </p:stCondLst>
                                        </p:cTn>
                                        <p:tgtEl>
                                          <p:spTgt spid="39"/>
                                        </p:tgtEl>
                                        <p:attrNameLst>
                                          <p:attrName>style.visibility</p:attrName>
                                        </p:attrNameLst>
                                      </p:cBhvr>
                                      <p:to>
                                        <p:strVal val="visible"/>
                                      </p:to>
                                    </p:set>
                                    <p:anim calcmode="lin" valueType="num">
                                      <p:cBhvr additive="base">
                                        <p:cTn dur="500" id="17"/>
                                        <p:tgtEl>
                                          <p:spTgt spid="39"/>
                                        </p:tgtEl>
                                        <p:attrNameLst>
                                          <p:attrName>ppt_y</p:attrName>
                                        </p:attrNameLst>
                                      </p:cBhvr>
                                      <p:tavLst>
                                        <p:tav tm="0">
                                          <p:val>
                                            <p:strVal val="#ppt_y+#ppt_h*1.125000"/>
                                          </p:val>
                                        </p:tav>
                                        <p:tav tm="100000">
                                          <p:val>
                                            <p:strVal val="#ppt_y"/>
                                          </p:val>
                                        </p:tav>
                                      </p:tavLst>
                                    </p:anim>
                                    <p:animEffect filter="wipe(up)" transition="in">
                                      <p:cBhvr>
                                        <p:cTn dur="500" id="18"/>
                                        <p:tgtEl>
                                          <p:spTgt spid="39"/>
                                        </p:tgtEl>
                                      </p:cBhvr>
                                    </p:animEffect>
                                  </p:childTnLst>
                                </p:cTn>
                              </p:par>
                            </p:childTnLst>
                          </p:cTn>
                        </p:par>
                        <p:par>
                          <p:cTn fill="hold" id="19" nodeType="afterGroup">
                            <p:stCondLst>
                              <p:cond delay="1500"/>
                            </p:stCondLst>
                            <p:childTnLst>
                              <p:par>
                                <p:cTn fill="hold" grpId="0" id="20" nodeType="afterEffect" presetClass="entr" presetID="10" presetSubtype="0">
                                  <p:stCondLst>
                                    <p:cond delay="0"/>
                                  </p:stCondLst>
                                  <p:childTnLst>
                                    <p:set>
                                      <p:cBhvr>
                                        <p:cTn dur="1" fill="hold" id="21">
                                          <p:stCondLst>
                                            <p:cond delay="0"/>
                                          </p:stCondLst>
                                        </p:cTn>
                                        <p:tgtEl>
                                          <p:spTgt spid="40"/>
                                        </p:tgtEl>
                                        <p:attrNameLst>
                                          <p:attrName>style.visibility</p:attrName>
                                        </p:attrNameLst>
                                      </p:cBhvr>
                                      <p:to>
                                        <p:strVal val="visible"/>
                                      </p:to>
                                    </p:set>
                                    <p:animEffect filter="fade" transition="in">
                                      <p:cBhvr>
                                        <p:cTn dur="500" id="22"/>
                                        <p:tgtEl>
                                          <p:spTgt spid="40"/>
                                        </p:tgtEl>
                                      </p:cBhvr>
                                    </p:animEffect>
                                  </p:childTnLst>
                                </p:cTn>
                              </p:par>
                              <p:par>
                                <p:cTn fill="hold" grpId="0" id="23" nodeType="withEffect" presetClass="entr" presetID="10" presetSubtype="0">
                                  <p:stCondLst>
                                    <p:cond delay="0"/>
                                  </p:stCondLst>
                                  <p:childTnLst>
                                    <p:set>
                                      <p:cBhvr>
                                        <p:cTn dur="1" fill="hold" id="24">
                                          <p:stCondLst>
                                            <p:cond delay="0"/>
                                          </p:stCondLst>
                                        </p:cTn>
                                        <p:tgtEl>
                                          <p:spTgt spid="41"/>
                                        </p:tgtEl>
                                        <p:attrNameLst>
                                          <p:attrName>style.visibility</p:attrName>
                                        </p:attrNameLst>
                                      </p:cBhvr>
                                      <p:to>
                                        <p:strVal val="visible"/>
                                      </p:to>
                                    </p:set>
                                    <p:animEffect filter="fade" transition="in">
                                      <p:cBhvr>
                                        <p:cTn dur="500" id="25"/>
                                        <p:tgtEl>
                                          <p:spTgt spid="41"/>
                                        </p:tgtEl>
                                      </p:cBhvr>
                                    </p:animEffect>
                                  </p:childTnLst>
                                </p:cTn>
                              </p:par>
                            </p:childTnLst>
                          </p:cTn>
                        </p:par>
                        <p:par>
                          <p:cTn fill="hold" id="26" nodeType="afterGroup">
                            <p:stCondLst>
                              <p:cond delay="2000"/>
                            </p:stCondLst>
                            <p:childTnLst>
                              <p:par>
                                <p:cTn fill="hold" grpId="0" id="27" nodeType="afterEffect" presetClass="entr" presetID="10" presetSubtype="0">
                                  <p:stCondLst>
                                    <p:cond delay="0"/>
                                  </p:stCondLst>
                                  <p:childTnLst>
                                    <p:set>
                                      <p:cBhvr>
                                        <p:cTn dur="1" fill="hold" id="28">
                                          <p:stCondLst>
                                            <p:cond delay="0"/>
                                          </p:stCondLst>
                                        </p:cTn>
                                        <p:tgtEl>
                                          <p:spTgt spid="12"/>
                                        </p:tgtEl>
                                        <p:attrNameLst>
                                          <p:attrName>style.visibility</p:attrName>
                                        </p:attrNameLst>
                                      </p:cBhvr>
                                      <p:to>
                                        <p:strVal val="visible"/>
                                      </p:to>
                                    </p:set>
                                    <p:animEffect filter="fade" transition="in">
                                      <p:cBhvr>
                                        <p:cTn dur="500" id="29"/>
                                        <p:tgtEl>
                                          <p:spTgt spid="12"/>
                                        </p:tgtEl>
                                      </p:cBhvr>
                                    </p:animEffect>
                                  </p:childTnLst>
                                </p:cTn>
                              </p:par>
                              <p:par>
                                <p:cTn fill="hold" grpId="0" id="30" nodeType="withEffect" presetClass="entr" presetID="10" presetSubtype="0">
                                  <p:stCondLst>
                                    <p:cond delay="0"/>
                                  </p:stCondLst>
                                  <p:childTnLst>
                                    <p:set>
                                      <p:cBhvr>
                                        <p:cTn dur="1" fill="hold" id="31">
                                          <p:stCondLst>
                                            <p:cond delay="0"/>
                                          </p:stCondLst>
                                        </p:cTn>
                                        <p:tgtEl>
                                          <p:spTgt spid="13"/>
                                        </p:tgtEl>
                                        <p:attrNameLst>
                                          <p:attrName>style.visibility</p:attrName>
                                        </p:attrNameLst>
                                      </p:cBhvr>
                                      <p:to>
                                        <p:strVal val="visible"/>
                                      </p:to>
                                    </p:set>
                                    <p:animEffect filter="fade" transition="in">
                                      <p:cBhvr>
                                        <p:cTn dur="500" id="32"/>
                                        <p:tgtEl>
                                          <p:spTgt spid="13"/>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8"/>
      <p:bldP grpId="0" spid="23"/>
      <p:bldP grpId="0" spid="39"/>
      <p:bldP grpId="0" spid="40"/>
      <p:bldP grpId="0" spid="41"/>
      <p:bldP grpId="0" spid="12"/>
      <p:bldP grpId="0" spid="13"/>
    </p:bldLst>
  </p:timing>
</p:sld>
</file>

<file path=ppt/tags/tag1.xml><?xml version="1.0" encoding="utf-8"?>
<p:tagLst xmlns:p="http://schemas.openxmlformats.org/presentationml/2006/main">
  <p:tag name="ID" val="547127"/>
  <p:tag name="MH" val="20160830110450"/>
  <p:tag name="MH_LIBRARY" val="CONTENTS"/>
  <p:tag name="MH_TYPE" val="OTHERS"/>
</p:tagLst>
</file>

<file path=ppt/tags/tag10.xml><?xml version="1.0" encoding="utf-8"?>
<p:tagLst xmlns:p="http://schemas.openxmlformats.org/presentationml/2006/main">
  <p:tag name="ID" val="553512"/>
  <p:tag name="MH" val="20160830110146"/>
  <p:tag name="MH_LIBRARY" val="CONTENTS"/>
  <p:tag name="MH_ORDER" val="3"/>
  <p:tag name="MH_TYPE" val="ENTRY"/>
</p:tagLst>
</file>

<file path=ppt/tags/tag11.xml><?xml version="1.0" encoding="utf-8"?>
<p:tagLst xmlns:p="http://schemas.openxmlformats.org/presentationml/2006/main">
  <p:tag name="ID" val="553512"/>
  <p:tag name="MH" val="20160830110146"/>
  <p:tag name="MH_LIBRARY" val="CONTENTS"/>
  <p:tag name="MH_ORDER" val="4"/>
  <p:tag name="MH_TYPE" val="ENTRY"/>
</p:tagLst>
</file>

<file path=ppt/tags/tag12.xml><?xml version="1.0" encoding="utf-8"?>
<p:tagLst xmlns:p="http://schemas.openxmlformats.org/presentationml/2006/main">
  <p:tag name="ID" val="547127"/>
  <p:tag name="MH" val="20160830110450"/>
  <p:tag name="MH_AUTOCOLOR" val="TRUE"/>
  <p:tag name="MH_LIBRARY" val="CONTENTS"/>
  <p:tag name="MH_TYPE" val="CONTENTS"/>
</p:tagLst>
</file>

<file path=ppt/tags/tag13.xml><?xml version="1.0" encoding="utf-8"?>
<p:tagLst xmlns:p="http://schemas.openxmlformats.org/presentationml/2006/main">
  <p:tag name="AS_NET" val="4.0.30319.42000"/>
  <p:tag name="AS_OS" val="Microsoft Windows NT 6.2.9200.0"/>
  <p:tag name="AS_RELEASE_DATE" val="2020.04.14"/>
  <p:tag name="AS_TITLE" val="Aspose.Slides for .NET 4.0 Client Profile"/>
  <p:tag name="AS_VERSION" val="20.4"/>
  <p:tag name="ISPRING_OUTPUT_FOLDER" val="C:\Users\Administrator\Desktop"/>
  <p:tag name="ISPRING_PLAYERS_CUSTOMIZATION" val="UEsDBBQAAgAIAEOUV0cNwDEewAEAANoDAAAPAAAAbm9uZS9wbGF5ZXIueG1spZJPb9QwEMXPW6nfIfK9dpYKUa0cekDKiaJKC4jbyptME1PHDp4Ju/vtmfzZpFuQQOKQaPIy72fPs/X9sXHJT4hog8/EWqYiAV+E0voqE18+5zd34v799ZVunTlBTGyZCR88iKQELKJtiX2PhupMvBAkQ0XCL4+bI9pM1ETtRqnD4SAPtzLESr1J07X69vBxW9TQmBvrkYwvmLvs5VYkbbQhWjpl4l0qrq9WA/ICZ5F7fIXBdf3KKIvQqDYCgieIatz2bN3Q3838NMErOrWAgkdfDbPvTfH8EMrOAfbaSo9tWyDqCYO20rSx6zufYCwyMTbsGkA0FaB0vhJq9Ko/mPWTM1hPHLzA9ty22zuLNYsjfejeLerubBmyVxNHXYJ0M0wwnGLeOZeDoS5CKZIIPzrLVd5jv85HkK7FuJzn7h0+Wy/xULDGVW4KCvH0gR18JFOUco5ejtHLwdTbh+ITF49TnNsFMgezhKBratzbf86j7/6fOEp4Mp0jcV7B+hKOueW/BA2PQsAz9pqk1sl+tTOVd9ftmxdX40Iadzdl8R1FQiZWwNewNGTUos8w9Zqm1fg5JTTHotXv91JPRC5/AVBLAQIAABQAAgAIAEOUV0cNwDEewAEAANoDAAAPAAAAAAAAAAEAAAAAAAAAAABub25lL3BsYXllci54bWxQSwUGAAAAAAEAAQA9AAAA7QEAAAAA"/>
  <p:tag name="ISPRING_PRESENTATION_PATH" val="E:\素材\正版图-卖\PPT\0变色龙\0包图网\bt369\ppt\bt369.pptx"/>
  <p:tag name="ISPRING_PRESENTATION_TITLE" val="bt1036"/>
  <p:tag name="ISPRING_PROJECT_FOLDER_UPDATED" val="1"/>
  <p:tag name="ISPRING_RESOURCE_FOLDER" val="E:\素材\正版图-卖\PPT\0变色龙\0包图网\bt369\ppt\bt369\"/>
  <p:tag name="ISPRING_SCORM_ENDPOINT" val="&lt;endpoint&gt;&lt;enable&gt;0&lt;/enable&gt;&lt;lrs&gt;http://&lt;/lrs&gt;&lt;auth&gt;0&lt;/auth&gt;&lt;login&gt;&lt;/login&gt;&lt;password&gt;&lt;/password&gt;&lt;key&gt;&lt;/key&gt;&lt;name&gt;&lt;/name&gt;&lt;email&gt;&lt;/email&gt;&lt;/endpoint&gt;&#10;"/>
  <p:tag name="ISPRING_SCORM_RATE_SLIDES" val="1"/>
  <p:tag name="ISPRING_SCREEN_RECS_UPDATED" val="E:\素材\正版图-卖\PPT\0变色龙\0包图网\bt369\ppt\bt369"/>
  <p:tag name="ISPRING_ULTRA_SCORM_COURSE_ID" val="9E7965BD-BA7C-4284-B303-3DF26FF20985"/>
  <p:tag name="ISPRING_UUID" val="{C1A8F295-47DC-48FB-81BD-666766343352}"/>
  <p:tag name="ISPRINGCLOUDFOLDERID" val="0"/>
  <p:tag name="ISPRINGCLOUDFOLDERPATH" val="Repository"/>
  <p:tag name="ISPRINGONLINEFOLDERID" val="0"/>
  <p:tag name="ISPRINGONLINEFOLDERPATH" val="Content List"/>
</p:tagLst>
</file>

<file path=ppt/tags/tag2.xml><?xml version="1.0" encoding="utf-8"?>
<p:tagLst xmlns:p="http://schemas.openxmlformats.org/presentationml/2006/main">
  <p:tag name="ID" val="547127"/>
  <p:tag name="MH" val="20160830110450"/>
  <p:tag name="MH_LIBRARY" val="CONTENTS"/>
  <p:tag name="MH_TYPE" val="OTHERS"/>
</p:tagLst>
</file>

<file path=ppt/tags/tag3.xml><?xml version="1.0" encoding="utf-8"?>
<p:tagLst xmlns:p="http://schemas.openxmlformats.org/presentationml/2006/main">
  <p:tag name="ID" val="547127"/>
  <p:tag name="MH" val="20160830110450"/>
  <p:tag name="MH_LIBRARY" val="CONTENTS"/>
  <p:tag name="MH_TYPE" val="OTHERS"/>
</p:tagLst>
</file>

<file path=ppt/tags/tag4.xml><?xml version="1.0" encoding="utf-8"?>
<p:tagLst xmlns:p="http://schemas.openxmlformats.org/presentationml/2006/main">
  <p:tag name="ID" val="547127"/>
  <p:tag name="MH" val="20160830110450"/>
  <p:tag name="MH_LIBRARY" val="CONTENTS"/>
  <p:tag name="MH_ORDER" val="1"/>
  <p:tag name="MH_TYPE" val="NUMBER"/>
</p:tagLst>
</file>

<file path=ppt/tags/tag5.xml><?xml version="1.0" encoding="utf-8"?>
<p:tagLst xmlns:p="http://schemas.openxmlformats.org/presentationml/2006/main">
  <p:tag name="ID" val="547127"/>
  <p:tag name="MH" val="20160830110450"/>
  <p:tag name="MH_LIBRARY" val="CONTENTS"/>
  <p:tag name="MH_ORDER" val="2"/>
  <p:tag name="MH_TYPE" val="NUMBER"/>
</p:tagLst>
</file>

<file path=ppt/tags/tag6.xml><?xml version="1.0" encoding="utf-8"?>
<p:tagLst xmlns:p="http://schemas.openxmlformats.org/presentationml/2006/main">
  <p:tag name="ID" val="547127"/>
  <p:tag name="MH" val="20160830110450"/>
  <p:tag name="MH_LIBRARY" val="CONTENTS"/>
  <p:tag name="MH_ORDER" val="3"/>
  <p:tag name="MH_TYPE" val="NUMBER"/>
</p:tagLst>
</file>

<file path=ppt/tags/tag7.xml><?xml version="1.0" encoding="utf-8"?>
<p:tagLst xmlns:p="http://schemas.openxmlformats.org/presentationml/2006/main">
  <p:tag name="ID" val="547127"/>
  <p:tag name="MH" val="20160830110450"/>
  <p:tag name="MH_LIBRARY" val="CONTENTS"/>
  <p:tag name="MH_ORDER" val="4"/>
  <p:tag name="MH_TYPE" val="NUMBER"/>
</p:tagLst>
</file>

<file path=ppt/tags/tag8.xml><?xml version="1.0" encoding="utf-8"?>
<p:tagLst xmlns:p="http://schemas.openxmlformats.org/presentationml/2006/main">
  <p:tag name="ID" val="553512"/>
  <p:tag name="MH" val="20160830110146"/>
  <p:tag name="MH_LIBRARY" val="CONTENTS"/>
  <p:tag name="MH_ORDER" val="1"/>
  <p:tag name="MH_TYPE" val="ENTRY"/>
</p:tagLst>
</file>

<file path=ppt/tags/tag9.xml><?xml version="1.0" encoding="utf-8"?>
<p:tagLst xmlns:p="http://schemas.openxmlformats.org/presentationml/2006/main">
  <p:tag name="ID" val="553512"/>
  <p:tag name="MH" val="20160830110146"/>
  <p:tag name="MH_LIBRARY" val="CONTENTS"/>
  <p:tag name="MH_ORDER" val="2"/>
  <p:tag name="MH_TYPE" val="ENTRY"/>
</p:tagLst>
</file>

<file path=ppt/theme/theme1.xml><?xml version="1.0" encoding="utf-8"?>
<a:theme xmlns:r="http://schemas.openxmlformats.org/officeDocument/2006/relationships" xmlns:a="http://schemas.openxmlformats.org/drawingml/2006/main" name="">
  <a:themeElements>
    <a:clrScheme name="自定义 15">
      <a:dk1>
        <a:sysClr val="windowText" lastClr="000000"/>
      </a:dk1>
      <a:lt1>
        <a:sysClr val="window" lastClr="FFFFFF"/>
      </a:lt1>
      <a:dk2>
        <a:srgbClr val="44546A"/>
      </a:dk2>
      <a:lt2>
        <a:srgbClr val="E7E6E6"/>
      </a:lt2>
      <a:accent1>
        <a:srgbClr val="57CE95"/>
      </a:accent1>
      <a:accent2>
        <a:srgbClr val="FF9740"/>
      </a:accent2>
      <a:accent3>
        <a:srgbClr val="6FB0AD"/>
      </a:accent3>
      <a:accent4>
        <a:srgbClr val="FF6161"/>
      </a:accent4>
      <a:accent5>
        <a:srgbClr val="57CE95"/>
      </a:accent5>
      <a:accent6>
        <a:srgbClr val="FF9740"/>
      </a:accent6>
      <a:hlink>
        <a:srgbClr val="6FB0AD"/>
      </a:hlink>
      <a:folHlink>
        <a:srgbClr val="FF6161"/>
      </a:folHlink>
    </a:clrScheme>
    <a:fontScheme name="Office 主题">
      <a:majorFont>
        <a:latin typeface="Calibri Light" panose="020f03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2.xml><?xml version="1.0" encoding="utf-8"?>
<a:theme xmlns:r="http://schemas.openxmlformats.org/officeDocument/2006/relationships" xmlns:a="http://schemas.openxmlformats.org/drawingml/2006/main" na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3.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panose="020f05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heme>
</file>

<file path=ppt/theme/theme4.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docProps/app.xml><?xml version="1.0" encoding="utf-8"?>
<Properties xmlns:vt="http://schemas.openxmlformats.org/officeDocument/2006/docPropsVTypes" xmlns="http://schemas.openxmlformats.org/officeDocument/2006/extended-properties">
  <Template>Office Theme</Template>
  <Company/>
  <PresentationFormat>自定义</PresentationFormat>
  <Paragraphs>314</Paragraphs>
  <Slides>26</Slides>
  <Notes>26</Notes>
  <TotalTime>0</TotalTime>
  <HiddenSlides>0</HiddenSlides>
  <MMClips>0</MMClips>
  <ScaleCrop>0</ScaleCrop>
  <HeadingPairs>
    <vt:vector baseType="variant" size="6">
      <vt:variant>
        <vt:lpstr>Fonts used</vt:lpstr>
      </vt:variant>
      <vt:variant>
        <vt:i4>15</vt:i4>
      </vt:variant>
      <vt:variant>
        <vt:lpstr>Theme</vt:lpstr>
      </vt:variant>
      <vt:variant>
        <vt:i4>1</vt:i4>
      </vt:variant>
      <vt:variant>
        <vt:lpstr>Slide Titles</vt:lpstr>
      </vt:variant>
      <vt:variant>
        <vt:i4>26</vt:i4>
      </vt:variant>
    </vt:vector>
  </HeadingPairs>
  <TitlesOfParts>
    <vt:vector baseType="lpstr" size="42">
      <vt:lpstr>Arial</vt:lpstr>
      <vt:lpstr>Calibri Light</vt:lpstr>
      <vt:lpstr>Calibri</vt:lpstr>
      <vt:lpstr>微软雅黑</vt:lpstr>
      <vt:lpstr>Times New Roman</vt:lpstr>
      <vt:lpstr>Wingdings</vt:lpstr>
      <vt:lpstr>Helvetica Light</vt:lpstr>
      <vt:lpstr>Open Sans</vt:lpstr>
      <vt:lpstr>Clear Sans Light</vt:lpstr>
      <vt:lpstr>宋体</vt:lpstr>
      <vt:lpstr>Clear Sans</vt:lpstr>
      <vt:lpstr>Kontrapunkt Bob Bold</vt:lpstr>
      <vt:lpstr>Open Sans Light</vt:lpstr>
      <vt:lpstr>Open Sans Extrabold</vt:lpstr>
      <vt:lpstr>ＭＳ Ｐゴシック</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0</LinksUpToDate>
  <SharedDoc>0</SharedDoc>
  <HyperlinksChanged>0</HyperlinksChanged>
  <Application>Aspose.Slides for .NET</Application>
  <AppVersion>20.0400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2017-02-13T08:40:38Z</dcterms:created>
  <dcterms:modified xsi:type="dcterms:W3CDTF">2021-08-20T11:24:10Z</dcterms:modified>
  <cp:revision>1</cp:revision>
</cp:coreProperties>
</file>