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drawingml.diagramData+xml" PartName="/ppt/diagrams/data4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8" r:id="rId4"/>
    <p:sldId id="262" r:id="rId5"/>
    <p:sldId id="263" r:id="rId6"/>
    <p:sldId id="261" r:id="rId7"/>
    <p:sldId id="264" r:id="rId8"/>
    <p:sldId id="265" r:id="rId9"/>
    <p:sldId id="271" r:id="rId10"/>
    <p:sldId id="266" r:id="rId11"/>
    <p:sldId id="268" r:id="rId12"/>
    <p:sldId id="269" r:id="rId13"/>
    <p:sldId id="267" r:id="rId14"/>
    <p:sldId id="274" r:id="rId15"/>
    <p:sldId id="270" r:id="rId16"/>
    <p:sldId id="275" r:id="rId17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7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iagrams/_rels/data1.xml.rels><?xml version="1.0" encoding="UTF-8" standalone="yes"?><Relationships xmlns="http://schemas.openxmlformats.org/package/2006/relationships"><Relationship Id="rId1" Target="http://www.rapidesign.cn/" TargetMode="External" Type="http://schemas.openxmlformats.org/officeDocument/2006/relationships/hyperlink"/></Relationships>
</file>

<file path=ppt/diagrams/_rels/data2.xml.rels><?xml version="1.0" encoding="UTF-8" standalone="yes"?><Relationships xmlns="http://schemas.openxmlformats.org/package/2006/relationships"><Relationship Id="rId1" Target="http://www.rapidesign.cn/" TargetMode="External" Type="http://schemas.openxmlformats.org/officeDocument/2006/relationships/hyperlink"/></Relationships>
</file>

<file path=ppt/diagrams/_rels/data3.xml.rels><?xml version="1.0" encoding="UTF-8" standalone="yes"?><Relationships xmlns="http://schemas.openxmlformats.org/package/2006/relationships"><Relationship Id="rId1" Target="http://www.rapidesign.cn/" TargetMode="External" Type="http://schemas.openxmlformats.org/officeDocument/2006/relationships/hyperlink"/></Relationships>
</file>

<file path=ppt/diagrams/_rels/data4.xml.rels><?xml version="1.0" encoding="UTF-8" standalone="yes"?><Relationships xmlns="http://schemas.openxmlformats.org/package/2006/relationships"><Relationship Id="rId1" Target="http://www.rapidesign.cn/" TargetMode="External" Type="http://schemas.openxmlformats.org/officeDocument/2006/relationships/hyperlink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10B46653-6963-41CC-8A6C-75A2E864F59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90C65B1-A173-4738-8D7A-1ACF69BAE1F6}" type="parTrans" cxnId="{6D0DF2BE-B374-454F-9234-130001DE9106}">
      <dgm:prSet/>
      <dgm:spPr/>
      <dgm:t>
        <a:bodyPr/>
        <a:lstStyle/>
        <a:p>
          <a:endParaRPr lang="zh-CN" altLang="en-US"/>
        </a:p>
      </dgm:t>
    </dgm:pt>
    <dgm:pt modelId="{72A50F01-4C86-4CE0-979E-F3CECC90519F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altLang="zh-CN" sz="1400" b="1" smtClean="0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  <a:p>
          <a:r>
            <a:rPr lang="en-US" altLang="zh-CN" sz="12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title</a:t>
          </a:r>
          <a:endParaRPr lang="zh-CN" altLang="en-US" sz="1200" b="1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D303573D-56E9-40BA-8E22-7D5C7F5D75AD}" type="parTrans" cxnId="{A4898710-0998-4249-96AF-FC3366975331}">
      <dgm:prSet/>
      <dgm:spPr/>
      <dgm:t>
        <a:bodyPr/>
        <a:lstStyle/>
        <a:p>
          <a:endParaRPr lang="zh-CN" altLang="en-US"/>
        </a:p>
      </dgm:t>
    </dgm:pt>
    <dgm:pt modelId="{FD827EC8-676A-46F0-89CB-46BE036F60AA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A5C95621-42F0-430B-9939-C24716EE1C4D}" type="sibTrans" cxnId="{A4898710-0998-4249-96AF-FC3366975331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350E27D8-0027-479B-A296-A91A3851A777}" type="parTrans" cxnId="{B32D9F42-F7F5-4F02-BCA8-D197B27D188A}">
      <dgm:prSet/>
      <dgm:spPr/>
      <dgm:t>
        <a:bodyPr/>
        <a:lstStyle/>
        <a:p>
          <a:endParaRPr lang="zh-CN" altLang="en-US"/>
        </a:p>
      </dgm:t>
    </dgm:pt>
    <dgm:pt modelId="{0EAD53DF-8AC7-441E-9A3F-9730F3987106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/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6947E02B-AA04-46DB-98BA-BEA425BA27B4}" type="sibTrans" cxnId="{B32D9F42-F7F5-4F02-BCA8-D197B27D188A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1270A505-B9B1-4CDD-97BE-3C307387AA73}" type="parTrans" cxnId="{C0AF764F-D78B-4A92-A30B-2EDD982FB28F}">
      <dgm:prSet/>
      <dgm:spPr/>
      <dgm:t>
        <a:bodyPr/>
        <a:lstStyle/>
        <a:p>
          <a:endParaRPr lang="zh-CN" altLang="en-US"/>
        </a:p>
      </dgm:t>
    </dgm:pt>
    <dgm:pt modelId="{636A197B-4BDA-4D76-B542-7773F684F5F2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/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7C8F1221-78B8-4DB3-98AD-119AD8BAD1B1}" type="sibTrans" cxnId="{C0AF764F-D78B-4A92-A30B-2EDD982FB28F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7CC1CC7C-755F-42C7-B48C-FBF2DF5A2D45}" type="parTrans" cxnId="{8377DECF-EAEF-4B24-92E2-9329E7AB248D}">
      <dgm:prSet/>
      <dgm:spPr/>
      <dgm:t>
        <a:bodyPr/>
        <a:lstStyle/>
        <a:p>
          <a:endParaRPr lang="zh-CN" altLang="en-US"/>
        </a:p>
      </dgm:t>
    </dgm:pt>
    <dgm:pt modelId="{457ADE10-1C4B-4E6F-83AC-87E05D5DCE7F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/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FE2E1D2B-9CEE-4975-80A5-EEF8A19F8A23}" type="sibTrans" cxnId="{8377DECF-EAEF-4B24-92E2-9329E7AB248D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D642BCE3-2BC1-4D78-946F-CCDA6234DDBD}" type="sibTrans" cxnId="{6D0DF2BE-B374-454F-9234-130001DE9106}">
      <dgm:prSet/>
      <dgm:spPr/>
      <dgm:t>
        <a:bodyPr/>
        <a:lstStyle/>
        <a:p>
          <a:endParaRPr lang="zh-CN" altLang="en-US"/>
        </a:p>
      </dgm:t>
    </dgm:pt>
    <dgm:pt modelId="{90B8B745-96DB-4CC5-BBFD-D0D057E42576}" type="pres">
      <dgm:prSet presAssocID="{10B46653-6963-41CC-8A6C-75A2E864F59E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D1F889C-50B6-47B9-AC3F-57441CC62727}" type="pres">
      <dgm:prSet presAssocID="{72A50F01-4C86-4CE0-979E-F3CECC90519F}" presName="centerShape" presStyleLbl="node0" presStyleCnt="1"/>
      <dgm:spPr/>
      <dgm:t>
        <a:bodyPr/>
        <a:lstStyle/>
        <a:p>
          <a:endParaRPr lang="zh-CN" altLang="en-US"/>
        </a:p>
      </dgm:t>
    </dgm:pt>
    <dgm:pt modelId="{0CD16593-3C0D-4E2E-B74A-F16BE7255BDB}" type="pres">
      <dgm:prSet presAssocID="{FD827EC8-676A-46F0-89CB-46BE036F60AA}" presName="node" presStyleLbl="node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537C8-FF96-47B4-94B3-89050AFD98D7}" type="pres">
      <dgm:prSet presAssocID="{FD827EC8-676A-46F0-89CB-46BE036F60AA}" presName="dummy"/>
      <dgm:spPr/>
      <dgm:t>
        <a:bodyPr/>
        <a:lstStyle/>
        <a:p/>
      </dgm:t>
    </dgm:pt>
    <dgm:pt modelId="{98AEC7FE-23E8-4404-99EA-F97B83D19D80}" type="pres">
      <dgm:prSet presAssocID="{A5C95621-42F0-430B-9939-C24716EE1C4D}" presName="sibTrans" presStyleLbl="sibTrans2D1" presStyleCnt="4"/>
      <dgm:spPr/>
      <dgm:t>
        <a:bodyPr/>
        <a:lstStyle/>
        <a:p>
          <a:endParaRPr lang="zh-CN" altLang="en-US"/>
        </a:p>
      </dgm:t>
    </dgm:pt>
    <dgm:pt modelId="{B9D15024-915A-49DA-909E-F19F557C7BE9}" type="pres">
      <dgm:prSet presAssocID="{0EAD53DF-8AC7-441E-9A3F-9730F39871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EF9B77-FF82-4170-AB3B-07CB227070CF}" type="pres">
      <dgm:prSet presAssocID="{0EAD53DF-8AC7-441E-9A3F-9730F3987106}" presName="dummy"/>
      <dgm:spPr/>
      <dgm:t>
        <a:bodyPr/>
        <a:lstStyle/>
        <a:p/>
      </dgm:t>
    </dgm:pt>
    <dgm:pt modelId="{F38C7DB7-4010-4997-BF7C-041524032768}" type="pres">
      <dgm:prSet presAssocID="{6947E02B-AA04-46DB-98BA-BEA425BA27B4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FCFBB84-F833-43EB-84C5-3F4659E5D5B4}" type="pres">
      <dgm:prSet presAssocID="{636A197B-4BDA-4D76-B542-7773F684F5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A4155C-0822-48A7-81BD-602CB3B8CC16}" type="pres">
      <dgm:prSet presAssocID="{636A197B-4BDA-4D76-B542-7773F684F5F2}" presName="dummy"/>
      <dgm:spPr/>
      <dgm:t>
        <a:bodyPr/>
        <a:lstStyle/>
        <a:p/>
      </dgm:t>
    </dgm:pt>
    <dgm:pt modelId="{4DC21DBB-1205-4528-AD29-237231F29519}" type="pres">
      <dgm:prSet presAssocID="{7C8F1221-78B8-4DB3-98AD-119AD8BAD1B1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55DB5AF5-1E33-4E8E-90F9-F749D7260220}" type="pres">
      <dgm:prSet presAssocID="{457ADE10-1C4B-4E6F-83AC-87E05D5DCE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0699E3-AEFB-4351-8D6A-A92056977A6D}" type="pres">
      <dgm:prSet presAssocID="{457ADE10-1C4B-4E6F-83AC-87E05D5DCE7F}" presName="dummy"/>
      <dgm:spPr/>
      <dgm:t>
        <a:bodyPr/>
        <a:lstStyle/>
        <a:p/>
      </dgm:t>
    </dgm:pt>
    <dgm:pt modelId="{EF458D7C-505B-4183-85B1-8E43FEF53A82}" type="pres">
      <dgm:prSet presAssocID="{FE2E1D2B-9CEE-4975-80A5-EEF8A19F8A23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6D0DF2BE-B374-454F-9234-130001DE9106}" srcId="{10B46653-6963-41CC-8A6C-75A2E864F59E}" destId="{72A50F01-4C86-4CE0-979E-F3CECC90519F}" srcOrd="0" destOrd="0" parTransId="{E90C65B1-A173-4738-8D7A-1ACF69BAE1F6}" sibTransId="{D642BCE3-2BC1-4D78-946F-CCDA6234DDBD}"/>
    <dgm:cxn modelId="{A4898710-0998-4249-96AF-FC3366975331}" srcId="{72A50F01-4C86-4CE0-979E-F3CECC90519F}" destId="{FD827EC8-676A-46F0-89CB-46BE036F60AA}" srcOrd="0" destOrd="0" parTransId="{D303573D-56E9-40BA-8E22-7D5C7F5D75AD}" sibTransId="{A5C95621-42F0-430B-9939-C24716EE1C4D}"/>
    <dgm:cxn modelId="{B32D9F42-F7F5-4F02-BCA8-D197B27D188A}" srcId="{72A50F01-4C86-4CE0-979E-F3CECC90519F}" destId="{0EAD53DF-8AC7-441E-9A3F-9730F3987106}" srcOrd="1" destOrd="0" parTransId="{350E27D8-0027-479B-A296-A91A3851A777}" sibTransId="{6947E02B-AA04-46DB-98BA-BEA425BA27B4}"/>
    <dgm:cxn modelId="{C0AF764F-D78B-4A92-A30B-2EDD982FB28F}" srcId="{72A50F01-4C86-4CE0-979E-F3CECC90519F}" destId="{636A197B-4BDA-4D76-B542-7773F684F5F2}" srcOrd="2" destOrd="0" parTransId="{1270A505-B9B1-4CDD-97BE-3C307387AA73}" sibTransId="{7C8F1221-78B8-4DB3-98AD-119AD8BAD1B1}"/>
    <dgm:cxn modelId="{8377DECF-EAEF-4B24-92E2-9329E7AB248D}" srcId="{72A50F01-4C86-4CE0-979E-F3CECC90519F}" destId="{457ADE10-1C4B-4E6F-83AC-87E05D5DCE7F}" srcOrd="3" destOrd="0" parTransId="{7CC1CC7C-755F-42C7-B48C-FBF2DF5A2D45}" sibTransId="{FE2E1D2B-9CEE-4975-80A5-EEF8A19F8A23}"/>
    <dgm:cxn modelId="{C39766F2-ECF6-46FB-B866-079F34FAA856}" type="presOf" srcId="{10B46653-6963-41CC-8A6C-75A2E864F59E}" destId="{90B8B745-96DB-4CC5-BBFD-D0D057E42576}" srcOrd="0" destOrd="0" presId="urn:microsoft.com/office/officeart/2005/8/layout/radial6"/>
    <dgm:cxn modelId="{8F19FE13-D2F7-46D4-8E68-F1DD72D3B8E9}" type="presParOf" srcId="{90B8B745-96DB-4CC5-BBFD-D0D057E42576}" destId="{AD1F889C-50B6-47B9-AC3F-57441CC62727}" srcOrd="0" destOrd="0" presId="urn:microsoft.com/office/officeart/2005/8/layout/radial6"/>
    <dgm:cxn modelId="{3CB9B8DF-5B47-4EE1-BC13-E3DBB354A899}" type="presOf" srcId="{72A50F01-4C86-4CE0-979E-F3CECC90519F}" destId="{AD1F889C-50B6-47B9-AC3F-57441CC62727}" srcOrd="0" destOrd="0" presId="urn:microsoft.com/office/officeart/2005/8/layout/radial6"/>
    <dgm:cxn modelId="{12AA04D6-5419-4783-911D-E39CF3099637}" type="presParOf" srcId="{90B8B745-96DB-4CC5-BBFD-D0D057E42576}" destId="{0CD16593-3C0D-4E2E-B74A-F16BE7255BDB}" srcOrd="1" destOrd="0" presId="urn:microsoft.com/office/officeart/2005/8/layout/radial6"/>
    <dgm:cxn modelId="{EE1738DE-2C8D-4F64-9926-4D83FFC9CD1D}" type="presOf" srcId="{FD827EC8-676A-46F0-89CB-46BE036F60AA}" destId="{0CD16593-3C0D-4E2E-B74A-F16BE7255BDB}" srcOrd="0" destOrd="0" presId="urn:microsoft.com/office/officeart/2005/8/layout/radial6"/>
    <dgm:cxn modelId="{A26FEE4A-D3E8-470D-AFBF-732AC9356A90}" type="presParOf" srcId="{90B8B745-96DB-4CC5-BBFD-D0D057E42576}" destId="{B9B537C8-FF96-47B4-94B3-89050AFD98D7}" srcOrd="2" destOrd="0" presId="urn:microsoft.com/office/officeart/2005/8/layout/radial6"/>
    <dgm:cxn modelId="{9785CA4D-3351-4F60-97C6-B26798003FE5}" type="presParOf" srcId="{90B8B745-96DB-4CC5-BBFD-D0D057E42576}" destId="{98AEC7FE-23E8-4404-99EA-F97B83D19D80}" srcOrd="3" destOrd="0" presId="urn:microsoft.com/office/officeart/2005/8/layout/radial6"/>
    <dgm:cxn modelId="{6B4F556E-72B9-4547-80F9-7B3B1F605C0D}" type="presOf" srcId="{A5C95621-42F0-430B-9939-C24716EE1C4D}" destId="{98AEC7FE-23E8-4404-99EA-F97B83D19D80}" srcOrd="0" destOrd="0" presId="urn:microsoft.com/office/officeart/2005/8/layout/radial6"/>
    <dgm:cxn modelId="{3D70A868-7068-43DA-96B1-AF356EA8A50D}" type="presParOf" srcId="{90B8B745-96DB-4CC5-BBFD-D0D057E42576}" destId="{B9D15024-915A-49DA-909E-F19F557C7BE9}" srcOrd="4" destOrd="0" presId="urn:microsoft.com/office/officeart/2005/8/layout/radial6"/>
    <dgm:cxn modelId="{FB006270-D78C-4FA0-824D-6732A2222830}" type="presOf" srcId="{0EAD53DF-8AC7-441E-9A3F-9730F3987106}" destId="{B9D15024-915A-49DA-909E-F19F557C7BE9}" srcOrd="0" destOrd="0" presId="urn:microsoft.com/office/officeart/2005/8/layout/radial6"/>
    <dgm:cxn modelId="{2B03E768-EE34-41A4-8FE7-F83FDB5A2553}" type="presParOf" srcId="{90B8B745-96DB-4CC5-BBFD-D0D057E42576}" destId="{B6EF9B77-FF82-4170-AB3B-07CB227070CF}" srcOrd="5" destOrd="0" presId="urn:microsoft.com/office/officeart/2005/8/layout/radial6"/>
    <dgm:cxn modelId="{F4DAAB4F-EBBF-4D67-81F3-AC36A13A21CB}" type="presParOf" srcId="{90B8B745-96DB-4CC5-BBFD-D0D057E42576}" destId="{F38C7DB7-4010-4997-BF7C-041524032768}" srcOrd="6" destOrd="0" presId="urn:microsoft.com/office/officeart/2005/8/layout/radial6"/>
    <dgm:cxn modelId="{1446989D-ECEA-4E36-8933-4F44458E845A}" type="presOf" srcId="{6947E02B-AA04-46DB-98BA-BEA425BA27B4}" destId="{F38C7DB7-4010-4997-BF7C-041524032768}" srcOrd="0" destOrd="0" presId="urn:microsoft.com/office/officeart/2005/8/layout/radial6"/>
    <dgm:cxn modelId="{13F7FE4A-A44D-4617-A75D-55988DEF4889}" type="presParOf" srcId="{90B8B745-96DB-4CC5-BBFD-D0D057E42576}" destId="{2FCFBB84-F833-43EB-84C5-3F4659E5D5B4}" srcOrd="7" destOrd="0" presId="urn:microsoft.com/office/officeart/2005/8/layout/radial6"/>
    <dgm:cxn modelId="{4CA11C84-17A5-4538-89C7-3D1CA6BAFB7B}" type="presOf" srcId="{636A197B-4BDA-4D76-B542-7773F684F5F2}" destId="{2FCFBB84-F833-43EB-84C5-3F4659E5D5B4}" srcOrd="0" destOrd="0" presId="urn:microsoft.com/office/officeart/2005/8/layout/radial6"/>
    <dgm:cxn modelId="{539908AE-1759-4AE7-895C-9556FC06728A}" type="presParOf" srcId="{90B8B745-96DB-4CC5-BBFD-D0D057E42576}" destId="{CAA4155C-0822-48A7-81BD-602CB3B8CC16}" srcOrd="8" destOrd="0" presId="urn:microsoft.com/office/officeart/2005/8/layout/radial6"/>
    <dgm:cxn modelId="{FD53487D-F7B2-4B57-8C6E-3160F761F00D}" type="presParOf" srcId="{90B8B745-96DB-4CC5-BBFD-D0D057E42576}" destId="{4DC21DBB-1205-4528-AD29-237231F29519}" srcOrd="9" destOrd="0" presId="urn:microsoft.com/office/officeart/2005/8/layout/radial6"/>
    <dgm:cxn modelId="{75D96D4A-BF1D-4788-8172-55201CE45A69}" type="presOf" srcId="{7C8F1221-78B8-4DB3-98AD-119AD8BAD1B1}" destId="{4DC21DBB-1205-4528-AD29-237231F29519}" srcOrd="0" destOrd="0" presId="urn:microsoft.com/office/officeart/2005/8/layout/radial6"/>
    <dgm:cxn modelId="{9103B0B5-AB6F-4A7A-8AB7-D741E5A605FD}" type="presParOf" srcId="{90B8B745-96DB-4CC5-BBFD-D0D057E42576}" destId="{55DB5AF5-1E33-4E8E-90F9-F749D7260220}" srcOrd="10" destOrd="0" presId="urn:microsoft.com/office/officeart/2005/8/layout/radial6"/>
    <dgm:cxn modelId="{AABB8EBC-0AAA-4772-B343-82420B43B656}" type="presOf" srcId="{457ADE10-1C4B-4E6F-83AC-87E05D5DCE7F}" destId="{55DB5AF5-1E33-4E8E-90F9-F749D7260220}" srcOrd="0" destOrd="0" presId="urn:microsoft.com/office/officeart/2005/8/layout/radial6"/>
    <dgm:cxn modelId="{00F909BA-C0D6-48F6-9FDF-5D7496865464}" type="presParOf" srcId="{90B8B745-96DB-4CC5-BBFD-D0D057E42576}" destId="{410699E3-AEFB-4351-8D6A-A92056977A6D}" srcOrd="11" destOrd="0" presId="urn:microsoft.com/office/officeart/2005/8/layout/radial6"/>
    <dgm:cxn modelId="{7246D7CB-E309-4C44-B465-2C3E053CEF65}" type="presParOf" srcId="{90B8B745-96DB-4CC5-BBFD-D0D057E42576}" destId="{EF458D7C-505B-4183-85B1-8E43FEF53A82}" srcOrd="12" destOrd="0" presId="urn:microsoft.com/office/officeart/2005/8/layout/radial6"/>
    <dgm:cxn modelId="{5D6511F9-FAC9-44D7-B9C4-2A2ABA16A89E}" type="presOf" srcId="{FE2E1D2B-9CEE-4975-80A5-EEF8A19F8A23}" destId="{EF458D7C-505B-4183-85B1-8E43FEF53A82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AB3CA59-E96E-4A51-8407-0D042DA131F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BC5BF06-F579-4C1B-9776-5B38DB06CEBB}" type="parTrans" cxnId="{26353914-516E-4C7F-B9BE-6A5741CEDD6D}">
      <dgm:prSet custT="1"/>
      <dgm:spPr/>
      <dgm:t>
        <a:bodyPr/>
        <a:lstStyle/>
        <a:p>
          <a:endParaRPr lang="zh-CN" altLang="en-US" sz="1600"/>
        </a:p>
      </dgm:t>
    </dgm:pt>
    <dgm:pt modelId="{98EE382B-8317-4366-A4BB-7600F5F42648}">
      <dgm:prSet phldrT="[文本]" custT="1"/>
      <dgm:spPr>
        <a:solidFill>
          <a:srgbClr val="C20F2A"/>
        </a:solidFill>
      </dgm:spPr>
      <dgm:t>
        <a:bodyPr/>
        <a:lstStyle/>
        <a:p>
          <a:endParaRPr lang="zh-CN" altLang="en-US" sz="1600" spc="110" baseline="0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0B59B060-AF52-4715-AA95-A1A58440D725}" type="parTrans" cxnId="{293BF9D3-A1F5-441D-B49B-A9A74F410BCC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29F99EB4-91FB-46FF-A666-03EE11A36587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784E9937-0D44-42C9-8818-433CF683174F}" type="sibTrans" cxnId="{293BF9D3-A1F5-441D-B49B-A9A74F410BCC}">
      <dgm:prSet custT="1"/>
      <dgm:spPr/>
      <dgm:t>
        <a:bodyPr/>
        <a:lstStyle/>
        <a:p>
          <a:endParaRPr lang="zh-CN" altLang="en-US" sz="1600"/>
        </a:p>
      </dgm:t>
    </dgm:pt>
    <dgm:pt modelId="{48A78859-7D60-41AA-B02A-01C804CCE7AF}" type="parTrans" cxnId="{97EADA83-BA6F-4C8D-B6AA-21EF9C61BEC7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9C61A653-1F6B-45BF-A3C8-8935D48D20F5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FBFE4850-4CE5-4BD9-88B5-ACB2C18F9234}" type="sibTrans" cxnId="{97EADA83-BA6F-4C8D-B6AA-21EF9C61BEC7}">
      <dgm:prSet custT="1"/>
      <dgm:spPr/>
      <dgm:t>
        <a:bodyPr/>
        <a:lstStyle/>
        <a:p>
          <a:endParaRPr lang="zh-CN" altLang="en-US" sz="1600"/>
        </a:p>
      </dgm:t>
    </dgm:pt>
    <dgm:pt modelId="{9BAAC82B-3A25-41EC-9D8A-6A3FAC8EDCDF}" type="parTrans" cxnId="{764D66B9-BB8B-43B4-9CD2-E2EE89CDE348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CF4AB1CC-B8F6-4011-96FD-4F14992F9AC2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5A0141A7-B310-4652-8374-580F184DD519}" type="sibTrans" cxnId="{764D66B9-BB8B-43B4-9CD2-E2EE89CDE348}">
      <dgm:prSet custT="1"/>
      <dgm:spPr/>
      <dgm:t>
        <a:bodyPr/>
        <a:lstStyle/>
        <a:p>
          <a:endParaRPr lang="zh-CN" altLang="en-US" sz="1600"/>
        </a:p>
      </dgm:t>
    </dgm:pt>
    <dgm:pt modelId="{AAA36AE5-291E-481F-8411-D6DDAC6E7161}" type="sibTrans" cxnId="{26353914-516E-4C7F-B9BE-6A5741CEDD6D}">
      <dgm:prSet custT="1"/>
      <dgm:spPr/>
      <dgm:t>
        <a:bodyPr/>
        <a:lstStyle/>
        <a:p>
          <a:endParaRPr lang="zh-CN" altLang="en-US" sz="1600"/>
        </a:p>
      </dgm:t>
    </dgm:pt>
    <dgm:pt modelId="{F90F45FB-24A2-4113-A5E0-063757EF8152}" type="pres">
      <dgm:prSet presAssocID="{9AB3CA59-E96E-4A51-8407-0D042DA131F7}" presName="Name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BAFF942-AF0D-4BA0-914A-98AE9A0B22ED}" type="pres">
      <dgm:prSet presAssocID="{98EE382B-8317-4366-A4BB-7600F5F42648}" presName="root1"/>
      <dgm:spPr/>
      <dgm:t>
        <a:bodyPr/>
        <a:lstStyle/>
        <a:p/>
      </dgm:t>
    </dgm:pt>
    <dgm:pt modelId="{FBA1D8E3-B212-40A4-9367-F5B80382E11F}" type="pres">
      <dgm:prSet presAssocID="{98EE382B-8317-4366-A4BB-7600F5F42648}" presName="LevelOneTextNode" presStyleLbl="node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192E778-BDA4-44F2-ADC9-1101F3BB498D}" type="pres">
      <dgm:prSet presAssocID="{98EE382B-8317-4366-A4BB-7600F5F42648}" presName="level2hierChild"/>
      <dgm:spPr/>
      <dgm:t>
        <a:bodyPr/>
        <a:lstStyle/>
        <a:p/>
      </dgm:t>
    </dgm:pt>
    <dgm:pt modelId="{EFD6EA81-108C-4404-B3BE-DED838D72A94}" type="pres">
      <dgm:prSet presAssocID="{0B59B060-AF52-4715-AA95-A1A58440D725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C1474064-A0C3-41AD-8B02-78360F534617}" type="pres">
      <dgm:prSet presAssocID="{0B59B060-AF52-4715-AA95-A1A58440D725}" presName="connTx" presStyleLbl="parChTrans2D2" presStyleCnt="3"/>
      <dgm:spPr/>
      <dgm:t>
        <a:bodyPr/>
        <a:lstStyle/>
        <a:p>
          <a:endParaRPr lang="zh-CN" altLang="en-US"/>
        </a:p>
      </dgm:t>
    </dgm:pt>
    <dgm:pt modelId="{852A1EDB-1D3E-4384-86AD-9BEA2AA673D9}" type="pres">
      <dgm:prSet presAssocID="{29F99EB4-91FB-46FF-A666-03EE11A36587}" presName="root2"/>
      <dgm:spPr/>
      <dgm:t>
        <a:bodyPr/>
        <a:lstStyle/>
        <a:p/>
      </dgm:t>
    </dgm:pt>
    <dgm:pt modelId="{DB573871-A674-4273-8830-F03050226792}" type="pres">
      <dgm:prSet presAssocID="{29F99EB4-91FB-46FF-A666-03EE11A36587}" presName="LevelTwoTextNode" presStyleLbl="node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9F4509B-9C4E-4AE5-88F8-CBE322B26861}" type="pres">
      <dgm:prSet presAssocID="{29F99EB4-91FB-46FF-A666-03EE11A36587}" presName="level3hierChild"/>
      <dgm:spPr/>
      <dgm:t>
        <a:bodyPr/>
        <a:lstStyle/>
        <a:p/>
      </dgm:t>
    </dgm:pt>
    <dgm:pt modelId="{7A9A4601-A49B-4AC0-B106-F566AA2B3F7F}" type="pres">
      <dgm:prSet presAssocID="{48A78859-7D60-41AA-B02A-01C804CCE7AF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0CA1DF54-A73F-4976-9AE8-34960E66F091}" type="pres">
      <dgm:prSet presAssocID="{48A78859-7D60-41AA-B02A-01C804CCE7AF}" presName="connTx" presStyleLbl="parChTrans2D2" presStyleIdx="1" presStyleCnt="3"/>
      <dgm:spPr/>
      <dgm:t>
        <a:bodyPr/>
        <a:lstStyle/>
        <a:p>
          <a:endParaRPr lang="zh-CN" altLang="en-US"/>
        </a:p>
      </dgm:t>
    </dgm:pt>
    <dgm:pt modelId="{A8D09188-D839-4132-8C5E-BCC87E93EE62}" type="pres">
      <dgm:prSet presAssocID="{9C61A653-1F6B-45BF-A3C8-8935D48D20F5}" presName="root2"/>
      <dgm:spPr/>
      <dgm:t>
        <a:bodyPr/>
        <a:lstStyle/>
        <a:p/>
      </dgm:t>
    </dgm:pt>
    <dgm:pt modelId="{8819E659-93F6-4A4C-9A75-2CB74E769F7A}" type="pres">
      <dgm:prSet presAssocID="{9C61A653-1F6B-45BF-A3C8-8935D48D20F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F974027-6F88-4284-9A20-15496962C9C1}" type="pres">
      <dgm:prSet presAssocID="{9C61A653-1F6B-45BF-A3C8-8935D48D20F5}" presName="level3hierChild"/>
      <dgm:spPr/>
      <dgm:t>
        <a:bodyPr/>
        <a:lstStyle/>
        <a:p/>
      </dgm:t>
    </dgm:pt>
    <dgm:pt modelId="{402788B0-960A-4BD5-89ED-BF08D8DDE226}" type="pres">
      <dgm:prSet presAssocID="{9BAAC82B-3A25-41EC-9D8A-6A3FAC8EDCDF}" presName="conn2-1" presStyleLbl="parChTrans1D2" presStyleCnt="3"/>
      <dgm:spPr/>
      <dgm:t>
        <a:bodyPr/>
        <a:lstStyle/>
        <a:p>
          <a:endParaRPr lang="zh-CN" altLang="en-US"/>
        </a:p>
      </dgm:t>
    </dgm:pt>
    <dgm:pt modelId="{0F196CDD-0F77-4F1E-9BB2-BE2BE8E3C512}" type="pres">
      <dgm:prSet presAssocID="{9BAAC82B-3A25-41EC-9D8A-6A3FAC8EDCDF}" presName="connTx" presStyleLbl="parChTrans2D2" presStyleIdx="2" presStyleCnt="3"/>
      <dgm:spPr/>
      <dgm:t>
        <a:bodyPr/>
        <a:lstStyle/>
        <a:p>
          <a:endParaRPr lang="zh-CN" altLang="en-US"/>
        </a:p>
      </dgm:t>
    </dgm:pt>
    <dgm:pt modelId="{1D81258F-D55F-4AF3-8585-072C1525A24F}" type="pres">
      <dgm:prSet presAssocID="{CF4AB1CC-B8F6-4011-96FD-4F14992F9AC2}" presName="root2"/>
      <dgm:spPr/>
      <dgm:t>
        <a:bodyPr/>
        <a:lstStyle/>
        <a:p/>
      </dgm:t>
    </dgm:pt>
    <dgm:pt modelId="{DABAD4C4-0E3F-4F0D-92DA-1D069C1BE552}" type="pres">
      <dgm:prSet presAssocID="{CF4AB1CC-B8F6-4011-96FD-4F14992F9AC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6196BE-650E-4A6D-AF9D-FCEC08C71CBF}" type="pres">
      <dgm:prSet presAssocID="{CF4AB1CC-B8F6-4011-96FD-4F14992F9AC2}" presName="level3hierChild"/>
      <dgm:spPr/>
      <dgm:t>
        <a:bodyPr/>
        <a:lstStyle/>
        <a:p/>
      </dgm:t>
    </dgm:pt>
  </dgm:ptLst>
  <dgm:cxnLst>
    <dgm:cxn modelId="{26353914-516E-4C7F-B9BE-6A5741CEDD6D}" srcId="{9AB3CA59-E96E-4A51-8407-0D042DA131F7}" destId="{98EE382B-8317-4366-A4BB-7600F5F42648}" srcOrd="0" destOrd="0" parTransId="{6BC5BF06-F579-4C1B-9776-5B38DB06CEBB}" sibTransId="{AAA36AE5-291E-481F-8411-D6DDAC6E7161}"/>
    <dgm:cxn modelId="{293BF9D3-A1F5-441D-B49B-A9A74F410BCC}" srcId="{98EE382B-8317-4366-A4BB-7600F5F42648}" destId="{29F99EB4-91FB-46FF-A666-03EE11A36587}" srcOrd="0" destOrd="0" parTransId="{0B59B060-AF52-4715-AA95-A1A58440D725}" sibTransId="{784E9937-0D44-42C9-8818-433CF683174F}"/>
    <dgm:cxn modelId="{97EADA83-BA6F-4C8D-B6AA-21EF9C61BEC7}" srcId="{98EE382B-8317-4366-A4BB-7600F5F42648}" destId="{9C61A653-1F6B-45BF-A3C8-8935D48D20F5}" srcOrd="1" destOrd="0" parTransId="{48A78859-7D60-41AA-B02A-01C804CCE7AF}" sibTransId="{FBFE4850-4CE5-4BD9-88B5-ACB2C18F9234}"/>
    <dgm:cxn modelId="{764D66B9-BB8B-43B4-9CD2-E2EE89CDE348}" srcId="{98EE382B-8317-4366-A4BB-7600F5F42648}" destId="{CF4AB1CC-B8F6-4011-96FD-4F14992F9AC2}" srcOrd="2" destOrd="0" parTransId="{9BAAC82B-3A25-41EC-9D8A-6A3FAC8EDCDF}" sibTransId="{5A0141A7-B310-4652-8374-580F184DD519}"/>
    <dgm:cxn modelId="{9BC3AF5B-AC6D-431C-94DF-568272CE0CE2}" type="presOf" srcId="{9AB3CA59-E96E-4A51-8407-0D042DA131F7}" destId="{F90F45FB-24A2-4113-A5E0-063757EF8152}" srcOrd="0" destOrd="0" presId="urn:microsoft.com/office/officeart/2008/layout/HorizontalMultiLevelHierarchy"/>
    <dgm:cxn modelId="{649DCF8F-4572-456E-BC04-415E72A9316A}" type="presParOf" srcId="{F90F45FB-24A2-4113-A5E0-063757EF8152}" destId="{FBAFF942-AF0D-4BA0-914A-98AE9A0B22ED}" srcOrd="0" destOrd="0" presId="urn:microsoft.com/office/officeart/2008/layout/HorizontalMultiLevelHierarchy"/>
    <dgm:cxn modelId="{29AE0509-506A-46C0-9F39-6DF0B640D7F0}" type="presParOf" srcId="{FBAFF942-AF0D-4BA0-914A-98AE9A0B22ED}" destId="{FBA1D8E3-B212-40A4-9367-F5B80382E11F}" srcOrd="0" destOrd="0" presId="urn:microsoft.com/office/officeart/2008/layout/HorizontalMultiLevelHierarchy"/>
    <dgm:cxn modelId="{7BC78568-5AD6-4635-8DCC-AFC505B724BD}" type="presOf" srcId="{98EE382B-8317-4366-A4BB-7600F5F42648}" destId="{FBA1D8E3-B212-40A4-9367-F5B80382E11F}" srcOrd="0" destOrd="0" presId="urn:microsoft.com/office/officeart/2008/layout/HorizontalMultiLevelHierarchy"/>
    <dgm:cxn modelId="{436DCEA4-CB37-4738-8C2D-954F368C5F21}" type="presParOf" srcId="{FBAFF942-AF0D-4BA0-914A-98AE9A0B22ED}" destId="{4192E778-BDA4-44F2-ADC9-1101F3BB498D}" srcOrd="1" destOrd="0" presId="urn:microsoft.com/office/officeart/2008/layout/HorizontalMultiLevelHierarchy"/>
    <dgm:cxn modelId="{CACF6E76-5342-406A-B0D3-99E06C2F0DC4}" type="presParOf" srcId="{4192E778-BDA4-44F2-ADC9-1101F3BB498D}" destId="{EFD6EA81-108C-4404-B3BE-DED838D72A94}" srcOrd="0" destOrd="0" presId="urn:microsoft.com/office/officeart/2008/layout/HorizontalMultiLevelHierarchy"/>
    <dgm:cxn modelId="{C966E75F-B5A5-44B3-80B7-5799F54F3E09}" type="presOf" srcId="{0B59B060-AF52-4715-AA95-A1A58440D725}" destId="{EFD6EA81-108C-4404-B3BE-DED838D72A94}" srcOrd="0" destOrd="0" presId="urn:microsoft.com/office/officeart/2008/layout/HorizontalMultiLevelHierarchy"/>
    <dgm:cxn modelId="{3EF0D9E4-3245-402C-996C-BF574D53FA9A}" type="presParOf" srcId="{EFD6EA81-108C-4404-B3BE-DED838D72A94}" destId="{C1474064-A0C3-41AD-8B02-78360F534617}" srcOrd="0" destOrd="0" presId="urn:microsoft.com/office/officeart/2008/layout/HorizontalMultiLevelHierarchy"/>
    <dgm:cxn modelId="{748B4BF0-B49F-4F48-81E5-ED6E5A5F3495}" type="presOf" srcId="{0B59B060-AF52-4715-AA95-A1A58440D725}" destId="{C1474064-A0C3-41AD-8B02-78360F534617}" srcOrd="1" destOrd="0" presId="urn:microsoft.com/office/officeart/2008/layout/HorizontalMultiLevelHierarchy"/>
    <dgm:cxn modelId="{385C1B80-328E-4362-9301-9CB4047FCE92}" type="presParOf" srcId="{4192E778-BDA4-44F2-ADC9-1101F3BB498D}" destId="{852A1EDB-1D3E-4384-86AD-9BEA2AA673D9}" srcOrd="1" destOrd="0" presId="urn:microsoft.com/office/officeart/2008/layout/HorizontalMultiLevelHierarchy"/>
    <dgm:cxn modelId="{23BF2C9E-97D0-4792-AF08-7ACDBF856007}" type="presParOf" srcId="{852A1EDB-1D3E-4384-86AD-9BEA2AA673D9}" destId="{DB573871-A674-4273-8830-F03050226792}" srcOrd="0" destOrd="0" presId="urn:microsoft.com/office/officeart/2008/layout/HorizontalMultiLevelHierarchy"/>
    <dgm:cxn modelId="{D1348313-72E0-4B4B-8FD0-A3B0435B5E51}" type="presOf" srcId="{29F99EB4-91FB-46FF-A666-03EE11A36587}" destId="{DB573871-A674-4273-8830-F03050226792}" srcOrd="0" destOrd="0" presId="urn:microsoft.com/office/officeart/2008/layout/HorizontalMultiLevelHierarchy"/>
    <dgm:cxn modelId="{29D608F9-FBEA-402F-8268-44F480FDEC25}" type="presParOf" srcId="{852A1EDB-1D3E-4384-86AD-9BEA2AA673D9}" destId="{A9F4509B-9C4E-4AE5-88F8-CBE322B26861}" srcOrd="1" destOrd="0" presId="urn:microsoft.com/office/officeart/2008/layout/HorizontalMultiLevelHierarchy"/>
    <dgm:cxn modelId="{68D886E8-BBA1-4E4F-84E6-8AB479906390}" type="presParOf" srcId="{4192E778-BDA4-44F2-ADC9-1101F3BB498D}" destId="{7A9A4601-A49B-4AC0-B106-F566AA2B3F7F}" srcOrd="2" destOrd="0" presId="urn:microsoft.com/office/officeart/2008/layout/HorizontalMultiLevelHierarchy"/>
    <dgm:cxn modelId="{916BC31E-9FAB-43A4-BA8E-5A48CB162DFC}" type="presOf" srcId="{48A78859-7D60-41AA-B02A-01C804CCE7AF}" destId="{7A9A4601-A49B-4AC0-B106-F566AA2B3F7F}" srcOrd="0" destOrd="0" presId="urn:microsoft.com/office/officeart/2008/layout/HorizontalMultiLevelHierarchy"/>
    <dgm:cxn modelId="{5B879F69-DCFA-42C7-BEF2-A00B8E400139}" type="presParOf" srcId="{7A9A4601-A49B-4AC0-B106-F566AA2B3F7F}" destId="{0CA1DF54-A73F-4976-9AE8-34960E66F091}" srcOrd="0" destOrd="0" presId="urn:microsoft.com/office/officeart/2008/layout/HorizontalMultiLevelHierarchy"/>
    <dgm:cxn modelId="{B0B76DC7-0005-4654-8C15-7B4DE413DA1E}" type="presOf" srcId="{48A78859-7D60-41AA-B02A-01C804CCE7AF}" destId="{0CA1DF54-A73F-4976-9AE8-34960E66F091}" srcOrd="1" destOrd="0" presId="urn:microsoft.com/office/officeart/2008/layout/HorizontalMultiLevelHierarchy"/>
    <dgm:cxn modelId="{0B75BCA6-5EA0-49D3-A240-203343A0C071}" type="presParOf" srcId="{4192E778-BDA4-44F2-ADC9-1101F3BB498D}" destId="{A8D09188-D839-4132-8C5E-BCC87E93EE62}" srcOrd="3" destOrd="0" presId="urn:microsoft.com/office/officeart/2008/layout/HorizontalMultiLevelHierarchy"/>
    <dgm:cxn modelId="{D5B20BBF-6E07-4A86-8D22-393CB827B3BE}" type="presParOf" srcId="{A8D09188-D839-4132-8C5E-BCC87E93EE62}" destId="{8819E659-93F6-4A4C-9A75-2CB74E769F7A}" srcOrd="0" destOrd="0" presId="urn:microsoft.com/office/officeart/2008/layout/HorizontalMultiLevelHierarchy"/>
    <dgm:cxn modelId="{174CD341-19BC-49F2-B620-4CBA232CBB4B}" type="presOf" srcId="{9C61A653-1F6B-45BF-A3C8-8935D48D20F5}" destId="{8819E659-93F6-4A4C-9A75-2CB74E769F7A}" srcOrd="0" destOrd="0" presId="urn:microsoft.com/office/officeart/2008/layout/HorizontalMultiLevelHierarchy"/>
    <dgm:cxn modelId="{053E6DB6-DB65-43ED-8FEB-070D78F06917}" type="presParOf" srcId="{A8D09188-D839-4132-8C5E-BCC87E93EE62}" destId="{7F974027-6F88-4284-9A20-15496962C9C1}" srcOrd="1" destOrd="0" presId="urn:microsoft.com/office/officeart/2008/layout/HorizontalMultiLevelHierarchy"/>
    <dgm:cxn modelId="{6D05F2C1-7526-423E-AE70-C07D981D4C0C}" type="presParOf" srcId="{4192E778-BDA4-44F2-ADC9-1101F3BB498D}" destId="{402788B0-960A-4BD5-89ED-BF08D8DDE226}" srcOrd="4" destOrd="0" presId="urn:microsoft.com/office/officeart/2008/layout/HorizontalMultiLevelHierarchy"/>
    <dgm:cxn modelId="{931BCB82-F873-4872-BB43-072656D7DC23}" type="presOf" srcId="{9BAAC82B-3A25-41EC-9D8A-6A3FAC8EDCDF}" destId="{402788B0-960A-4BD5-89ED-BF08D8DDE226}" srcOrd="0" destOrd="0" presId="urn:microsoft.com/office/officeart/2008/layout/HorizontalMultiLevelHierarchy"/>
    <dgm:cxn modelId="{B76E3BFE-EB24-4863-A09A-55F8249A95D6}" type="presParOf" srcId="{402788B0-960A-4BD5-89ED-BF08D8DDE226}" destId="{0F196CDD-0F77-4F1E-9BB2-BE2BE8E3C512}" srcOrd="0" destOrd="0" presId="urn:microsoft.com/office/officeart/2008/layout/HorizontalMultiLevelHierarchy"/>
    <dgm:cxn modelId="{16EB6E8F-6D99-494D-9124-4FBE30AA8582}" type="presOf" srcId="{9BAAC82B-3A25-41EC-9D8A-6A3FAC8EDCDF}" destId="{0F196CDD-0F77-4F1E-9BB2-BE2BE8E3C512}" srcOrd="1" destOrd="0" presId="urn:microsoft.com/office/officeart/2008/layout/HorizontalMultiLevelHierarchy"/>
    <dgm:cxn modelId="{F5DA2ED7-A76C-4C61-B982-D9A9769F2DB6}" type="presParOf" srcId="{4192E778-BDA4-44F2-ADC9-1101F3BB498D}" destId="{1D81258F-D55F-4AF3-8585-072C1525A24F}" srcOrd="5" destOrd="0" presId="urn:microsoft.com/office/officeart/2008/layout/HorizontalMultiLevelHierarchy"/>
    <dgm:cxn modelId="{166C5EAF-5301-4AAD-8B55-2FE17821BAFB}" type="presParOf" srcId="{1D81258F-D55F-4AF3-8585-072C1525A24F}" destId="{DABAD4C4-0E3F-4F0D-92DA-1D069C1BE552}" srcOrd="0" destOrd="0" presId="urn:microsoft.com/office/officeart/2008/layout/HorizontalMultiLevelHierarchy"/>
    <dgm:cxn modelId="{D211E05F-D5BC-4EF0-B39D-C4F5CFAB648C}" type="presOf" srcId="{CF4AB1CC-B8F6-4011-96FD-4F14992F9AC2}" destId="{DABAD4C4-0E3F-4F0D-92DA-1D069C1BE552}" srcOrd="0" destOrd="0" presId="urn:microsoft.com/office/officeart/2008/layout/HorizontalMultiLevelHierarchy"/>
    <dgm:cxn modelId="{5EB58DF2-B248-4A59-A29E-BE6AD557A87A}" type="presParOf" srcId="{1D81258F-D55F-4AF3-8585-072C1525A24F}" destId="{756196BE-650E-4A6D-AF9D-FCEC08C71C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FB234881-BAA4-44B9-9195-739C5DE99B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3940014E-8A57-47F7-8999-B579E68F813A}" type="parTrans" cxnId="{69D9D026-972B-4550-AE49-E242564B7B7B}">
      <dgm:prSet/>
      <dgm:spPr/>
      <dgm:t>
        <a:bodyPr/>
        <a:lstStyle/>
        <a:p>
          <a:endParaRPr lang="zh-CN" altLang="en-US"/>
        </a:p>
      </dgm:t>
    </dgm:pt>
    <dgm:pt modelId="{2FAEA9EB-E4BB-4896-98C3-E105765DA101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1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6753FD53-B7A6-4A65-AAF0-7006B3679730}" type="sibTrans" cxnId="{69D9D026-972B-4550-AE49-E242564B7B7B}">
      <dgm:prSet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3C2E71C7-AA79-4FFF-BF6F-8D2D282BF1BF}" type="parTrans" cxnId="{9F58F958-7490-435A-89FC-F45BFFA9BDCD}">
      <dgm:prSet/>
      <dgm:spPr/>
      <dgm:t>
        <a:bodyPr/>
        <a:lstStyle/>
        <a:p>
          <a:endParaRPr lang="zh-CN" altLang="en-US"/>
        </a:p>
      </dgm:t>
    </dgm:pt>
    <dgm:pt modelId="{99CD6B1F-6F59-49E8-87E2-6449E9C15B5B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0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>
            <a:latin typeface="微软雅黑" panose="020b0503020204020204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2E5064BF-14C5-4673-8738-4B8F60A4C023}" type="sibTrans" cxnId="{9F58F958-7490-435A-89FC-F45BFFA9BDCD}">
      <dgm:prSet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EE69E620-4BA7-41D7-8954-6671C414A1EC}" type="parTrans" cxnId="{60F2CFF6-D016-4A3A-B7DD-EA1A26CC708F}">
      <dgm:prSet/>
      <dgm:spPr/>
      <dgm:t>
        <a:bodyPr/>
        <a:lstStyle/>
        <a:p>
          <a:endParaRPr lang="zh-CN" altLang="en-US"/>
        </a:p>
      </dgm:t>
    </dgm:pt>
    <dgm:pt modelId="{C820DD37-537E-4F08-BA2E-E0821D1F8F7E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1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/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4549C671-6A49-42CD-A6D1-A4B37434B886}" type="sibTrans" cxnId="{60F2CFF6-D016-4A3A-B7DD-EA1A26CC708F}">
      <dgm:prSet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52D41E68-A396-49A1-9826-EDAF1685DF05}" type="parTrans" cxnId="{208324F4-5E13-4228-B6EE-9D841F4AC6F0}">
      <dgm:prSet/>
      <dgm:spPr/>
      <dgm:t>
        <a:bodyPr/>
        <a:lstStyle/>
        <a:p>
          <a:endParaRPr lang="zh-CN" altLang="en-US"/>
        </a:p>
      </dgm:t>
    </dgm:pt>
    <dgm:pt modelId="{4DE76FDF-87E2-4D93-9894-32DE5C923DF5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0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/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35A4D627-C046-480F-B35D-1F35BC284EAE}" type="sibTrans" cxnId="{208324F4-5E13-4228-B6EE-9D841F4AC6F0}">
      <dgm:prSet/>
      <dgm:spPr/>
      <dgm:t>
        <a:bodyPr/>
        <a:lstStyle/>
        <a:p>
          <a:endParaRPr lang="zh-CN" altLang="en-US"/>
        </a:p>
      </dgm:t>
    </dgm:pt>
    <dgm:pt modelId="{D96BE575-9B57-4274-8499-02B861278200}" type="pres">
      <dgm:prSet presAssocID="{FB234881-BAA4-44B9-9195-739C5DE99BAF}" presName="Name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3A5B4CE7-35F6-4767-99AC-70A8BA34D79F}" type="pres">
      <dgm:prSet presAssocID="{2FAEA9EB-E4BB-4896-98C3-E105765DA101}" presName="node" presStyleLbl="node1" presStyleCnt="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299CEF93-A13E-4042-A2DA-9BDDFA591027}" type="pres">
      <dgm:prSet presAssocID="{6753FD53-B7A6-4A65-AAF0-7006B3679730}" presName="sibTrans" presStyleLbl="sibTrans2D1" presStyleCnt="3"/>
      <dgm:spPr/>
      <dgm:t>
        <a:bodyPr/>
        <a:lstStyle/>
        <a:p>
          <a:endParaRPr lang="zh-CN" altLang="en-US"/>
        </a:p>
      </dgm:t>
    </dgm:pt>
    <dgm:pt modelId="{B285EC92-9714-49EC-8AB8-940A99ACBE2E}" type="pres">
      <dgm:prSet presAssocID="{6753FD53-B7A6-4A65-AAF0-7006B3679730}" presName="connectorText" presStyleLbl="sibTrans2D1" presStyleCnt="3"/>
      <dgm:spPr/>
      <dgm:t>
        <a:bodyPr/>
        <a:lstStyle/>
        <a:p>
          <a:endParaRPr lang="zh-CN" altLang="en-US"/>
        </a:p>
      </dgm:t>
    </dgm:pt>
    <dgm:pt modelId="{31E970E5-DBA2-4A9D-AF0C-6917814E6025}" type="pres">
      <dgm:prSet presAssocID="{99CD6B1F-6F59-49E8-87E2-6449E9C15B5B}" presName="node" presStyleLbl="node1" presStyleIdx="1" presStyleCnt="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2D21C90F-FE9B-4871-917F-1E051F677DDA}" type="pres">
      <dgm:prSet presAssocID="{2E5064BF-14C5-4673-8738-4B8F60A4C023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F6D03C52-2E58-429B-9EEF-98237E561266}" type="pres">
      <dgm:prSet presAssocID="{2E5064BF-14C5-4673-8738-4B8F60A4C023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2094AE5B-82BD-4BB4-829F-588187D11B1C}" type="pres">
      <dgm:prSet presAssocID="{C820DD37-537E-4F08-BA2E-E0821D1F8F7E}" presName="node" presStyleLbl="node1" presStyleIdx="2" presStyleCnt="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C67F7D43-069A-4CE5-8066-2F3CEDAAF34F}" type="pres">
      <dgm:prSet presAssocID="{4549C671-6A49-42CD-A6D1-A4B37434B886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4C1F1273-C52C-461E-8756-636182C5B8A4}" type="pres">
      <dgm:prSet presAssocID="{4549C671-6A49-42CD-A6D1-A4B37434B886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A0FEB2EF-EA84-4D9D-BD99-88E47A240ECA}" type="pres">
      <dgm:prSet presAssocID="{4DE76FDF-87E2-4D93-9894-32DE5C923DF5}" presName="node" presStyleLbl="node1" presStyleIdx="3" presStyleCnt="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69D9D026-972B-4550-AE49-E242564B7B7B}" srcId="{FB234881-BAA4-44B9-9195-739C5DE99BAF}" destId="{2FAEA9EB-E4BB-4896-98C3-E105765DA101}" srcOrd="0" destOrd="0" parTransId="{3940014E-8A57-47F7-8999-B579E68F813A}" sibTransId="{6753FD53-B7A6-4A65-AAF0-7006B3679730}"/>
    <dgm:cxn modelId="{9F58F958-7490-435A-89FC-F45BFFA9BDCD}" srcId="{FB234881-BAA4-44B9-9195-739C5DE99BAF}" destId="{99CD6B1F-6F59-49E8-87E2-6449E9C15B5B}" srcOrd="1" destOrd="0" parTransId="{3C2E71C7-AA79-4FFF-BF6F-8D2D282BF1BF}" sibTransId="{2E5064BF-14C5-4673-8738-4B8F60A4C023}"/>
    <dgm:cxn modelId="{60F2CFF6-D016-4A3A-B7DD-EA1A26CC708F}" srcId="{FB234881-BAA4-44B9-9195-739C5DE99BAF}" destId="{C820DD37-537E-4F08-BA2E-E0821D1F8F7E}" srcOrd="2" destOrd="0" parTransId="{EE69E620-4BA7-41D7-8954-6671C414A1EC}" sibTransId="{4549C671-6A49-42CD-A6D1-A4B37434B886}"/>
    <dgm:cxn modelId="{208324F4-5E13-4228-B6EE-9D841F4AC6F0}" srcId="{FB234881-BAA4-44B9-9195-739C5DE99BAF}" destId="{4DE76FDF-87E2-4D93-9894-32DE5C923DF5}" srcOrd="3" destOrd="0" parTransId="{52D41E68-A396-49A1-9826-EDAF1685DF05}" sibTransId="{35A4D627-C046-480F-B35D-1F35BC284EAE}"/>
    <dgm:cxn modelId="{B9626708-447F-4762-8897-A15E1A911B99}" type="presOf" srcId="{FB234881-BAA4-44B9-9195-739C5DE99BAF}" destId="{D96BE575-9B57-4274-8499-02B861278200}" srcOrd="0" destOrd="0" presId="urn:microsoft.com/office/officeart/2005/8/layout/process1"/>
    <dgm:cxn modelId="{50CC0605-65D7-4990-8D71-9CA37A51C5E0}" type="presParOf" srcId="{D96BE575-9B57-4274-8499-02B861278200}" destId="{3A5B4CE7-35F6-4767-99AC-70A8BA34D79F}" srcOrd="0" destOrd="0" presId="urn:microsoft.com/office/officeart/2005/8/layout/process1"/>
    <dgm:cxn modelId="{410B3886-B8D0-460B-B9D4-6D108B705684}" type="presOf" srcId="{2FAEA9EB-E4BB-4896-98C3-E105765DA101}" destId="{3A5B4CE7-35F6-4767-99AC-70A8BA34D79F}" srcOrd="0" destOrd="0" presId="urn:microsoft.com/office/officeart/2005/8/layout/process1"/>
    <dgm:cxn modelId="{A8AB830F-EDD8-45DC-B145-40CBADC77CBA}" type="presParOf" srcId="{D96BE575-9B57-4274-8499-02B861278200}" destId="{299CEF93-A13E-4042-A2DA-9BDDFA591027}" srcOrd="1" destOrd="0" presId="urn:microsoft.com/office/officeart/2005/8/layout/process1"/>
    <dgm:cxn modelId="{0616D1DF-35B0-4226-BD38-72ED1D3457B7}" type="presOf" srcId="{6753FD53-B7A6-4A65-AAF0-7006B3679730}" destId="{299CEF93-A13E-4042-A2DA-9BDDFA591027}" srcOrd="0" destOrd="0" presId="urn:microsoft.com/office/officeart/2005/8/layout/process1"/>
    <dgm:cxn modelId="{87904445-94EB-4AA0-81EA-209664456E34}" type="presParOf" srcId="{299CEF93-A13E-4042-A2DA-9BDDFA591027}" destId="{B285EC92-9714-49EC-8AB8-940A99ACBE2E}" srcOrd="0" destOrd="0" presId="urn:microsoft.com/office/officeart/2005/8/layout/process1"/>
    <dgm:cxn modelId="{46E8EE16-71A9-4C6F-8F62-DC9B40CAE36C}" type="presOf" srcId="{6753FD53-B7A6-4A65-AAF0-7006B3679730}" destId="{B285EC92-9714-49EC-8AB8-940A99ACBE2E}" srcOrd="1" destOrd="0" presId="urn:microsoft.com/office/officeart/2005/8/layout/process1"/>
    <dgm:cxn modelId="{2429889D-B0F0-475C-81D9-DAEDBEEEE41C}" type="presParOf" srcId="{D96BE575-9B57-4274-8499-02B861278200}" destId="{31E970E5-DBA2-4A9D-AF0C-6917814E6025}" srcOrd="2" destOrd="0" presId="urn:microsoft.com/office/officeart/2005/8/layout/process1"/>
    <dgm:cxn modelId="{CFCA7368-EDBC-4EBF-8998-8C753E96E5A4}" type="presOf" srcId="{99CD6B1F-6F59-49E8-87E2-6449E9C15B5B}" destId="{31E970E5-DBA2-4A9D-AF0C-6917814E6025}" srcOrd="0" destOrd="0" presId="urn:microsoft.com/office/officeart/2005/8/layout/process1"/>
    <dgm:cxn modelId="{23ADB3A1-5045-417C-AA35-7494EAC77F8E}" type="presParOf" srcId="{D96BE575-9B57-4274-8499-02B861278200}" destId="{2D21C90F-FE9B-4871-917F-1E051F677DDA}" srcOrd="3" destOrd="0" presId="urn:microsoft.com/office/officeart/2005/8/layout/process1"/>
    <dgm:cxn modelId="{E4269069-B2C6-4073-8A6C-9A0596BB94CF}" type="presOf" srcId="{2E5064BF-14C5-4673-8738-4B8F60A4C023}" destId="{2D21C90F-FE9B-4871-917F-1E051F677DDA}" srcOrd="0" destOrd="0" presId="urn:microsoft.com/office/officeart/2005/8/layout/process1"/>
    <dgm:cxn modelId="{8E3BA5AF-A473-4FC1-8278-008071E4DCD8}" type="presParOf" srcId="{2D21C90F-FE9B-4871-917F-1E051F677DDA}" destId="{F6D03C52-2E58-429B-9EEF-98237E561266}" srcOrd="0" destOrd="0" presId="urn:microsoft.com/office/officeart/2005/8/layout/process1"/>
    <dgm:cxn modelId="{1AD3D95D-4843-4AB8-939D-28B48660DD04}" type="presOf" srcId="{2E5064BF-14C5-4673-8738-4B8F60A4C023}" destId="{F6D03C52-2E58-429B-9EEF-98237E561266}" srcOrd="1" destOrd="0" presId="urn:microsoft.com/office/officeart/2005/8/layout/process1"/>
    <dgm:cxn modelId="{DF52B2D9-444C-41A0-8DBF-960A95EBC11C}" type="presParOf" srcId="{D96BE575-9B57-4274-8499-02B861278200}" destId="{2094AE5B-82BD-4BB4-829F-588187D11B1C}" srcOrd="4" destOrd="0" presId="urn:microsoft.com/office/officeart/2005/8/layout/process1"/>
    <dgm:cxn modelId="{5D1161B5-B4D8-421C-B839-F665CADBF470}" type="presOf" srcId="{C820DD37-537E-4F08-BA2E-E0821D1F8F7E}" destId="{2094AE5B-82BD-4BB4-829F-588187D11B1C}" srcOrd="0" destOrd="0" presId="urn:microsoft.com/office/officeart/2005/8/layout/process1"/>
    <dgm:cxn modelId="{150A2553-B363-4B31-8C06-1B26444D3012}" type="presParOf" srcId="{D96BE575-9B57-4274-8499-02B861278200}" destId="{C67F7D43-069A-4CE5-8066-2F3CEDAAF34F}" srcOrd="5" destOrd="0" presId="urn:microsoft.com/office/officeart/2005/8/layout/process1"/>
    <dgm:cxn modelId="{3B1DEE00-B577-449B-A95F-1D96AC25E2CB}" type="presOf" srcId="{4549C671-6A49-42CD-A6D1-A4B37434B886}" destId="{C67F7D43-069A-4CE5-8066-2F3CEDAAF34F}" srcOrd="0" destOrd="0" presId="urn:microsoft.com/office/officeart/2005/8/layout/process1"/>
    <dgm:cxn modelId="{46219B0D-1F8C-4064-9B07-7B8CC463435B}" type="presParOf" srcId="{C67F7D43-069A-4CE5-8066-2F3CEDAAF34F}" destId="{4C1F1273-C52C-461E-8756-636182C5B8A4}" srcOrd="0" destOrd="0" presId="urn:microsoft.com/office/officeart/2005/8/layout/process1"/>
    <dgm:cxn modelId="{13A062E8-D6B7-45B4-B0C7-901FF32727B7}" type="presOf" srcId="{4549C671-6A49-42CD-A6D1-A4B37434B886}" destId="{4C1F1273-C52C-461E-8756-636182C5B8A4}" srcOrd="1" destOrd="0" presId="urn:microsoft.com/office/officeart/2005/8/layout/process1"/>
    <dgm:cxn modelId="{6232367B-4546-459C-A54D-7622E717C0A1}" type="presParOf" srcId="{D96BE575-9B57-4274-8499-02B861278200}" destId="{A0FEB2EF-EA84-4D9D-BD99-88E47A240ECA}" srcOrd="6" destOrd="0" presId="urn:microsoft.com/office/officeart/2005/8/layout/process1"/>
    <dgm:cxn modelId="{51958700-7AC1-4DE8-A224-89E22232B15F}" type="presOf" srcId="{4DE76FDF-87E2-4D93-9894-32DE5C923DF5}" destId="{A0FEB2EF-EA84-4D9D-BD99-88E47A240EC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FB234881-BAA4-44B9-9195-739C5DE99B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3940014E-8A57-47F7-8999-B579E68F813A}" type="parTrans" cxnId="{5E5F4D77-2CDF-48DA-997A-9DA8631266B6}">
      <dgm:prSet/>
      <dgm:spPr/>
      <dgm:t>
        <a:bodyPr/>
        <a:lstStyle/>
        <a:p>
          <a:endParaRPr lang="zh-CN" altLang="en-US"/>
        </a:p>
      </dgm:t>
    </dgm:pt>
    <dgm:pt modelId="{2FAEA9EB-E4BB-4896-98C3-E105765DA101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10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>
            <a:solidFill>
              <a:srgbClr val="C20F2A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6753FD53-B7A6-4A65-AAF0-7006B3679730}" type="sibTrans" cxnId="{5E5F4D77-2CDF-48DA-997A-9DA8631266B6}">
      <dgm:prSet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endParaRPr lang="zh-CN" altLang="en-US">
            <a:solidFill>
              <a:srgbClr val="C20F2A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3C2E71C7-AA79-4FFF-BF6F-8D2D282BF1BF}" type="parTrans" cxnId="{248D0518-DC79-4B66-9FA1-24BCCB618BFE}">
      <dgm:prSet/>
      <dgm:spPr/>
      <dgm:t>
        <a:bodyPr/>
        <a:lstStyle/>
        <a:p>
          <a:endParaRPr lang="zh-CN" altLang="en-US"/>
        </a:p>
      </dgm:t>
    </dgm:pt>
    <dgm:pt modelId="{99CD6B1F-6F59-49E8-87E2-6449E9C15B5B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00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>
            <a:solidFill>
              <a:srgbClr val="C20F2A"/>
            </a:solidFill>
            <a:latin typeface="微软雅黑" panose="020b0503020204020204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2E5064BF-14C5-4673-8738-4B8F60A4C023}" type="sibTrans" cxnId="{248D0518-DC79-4B66-9FA1-24BCCB618BFE}">
      <dgm:prSet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endParaRPr lang="zh-CN" altLang="en-US">
            <a:solidFill>
              <a:srgbClr val="C20F2A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EE69E620-4BA7-41D7-8954-6671C414A1EC}" type="parTrans" cxnId="{4A7A2141-63A6-42B1-8667-EC2BA583505D}">
      <dgm:prSet/>
      <dgm:spPr/>
      <dgm:t>
        <a:bodyPr/>
        <a:lstStyle/>
        <a:p>
          <a:endParaRPr lang="zh-CN" altLang="en-US"/>
        </a:p>
      </dgm:t>
    </dgm:pt>
    <dgm:pt modelId="{C820DD37-537E-4F08-BA2E-E0821D1F8F7E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10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>
            <a:solidFill>
              <a:srgbClr val="C20F2A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4549C671-6A49-42CD-A6D1-A4B37434B886}" type="sibTrans" cxnId="{4A7A2141-63A6-42B1-8667-EC2BA583505D}">
      <dgm:prSet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endParaRPr lang="zh-CN" altLang="en-US">
            <a:solidFill>
              <a:srgbClr val="C20F2A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52D41E68-A396-49A1-9826-EDAF1685DF05}" type="parTrans" cxnId="{6AB2B3B9-E3E8-4376-B497-9A69A2302485}">
      <dgm:prSet/>
      <dgm:spPr/>
      <dgm:t>
        <a:bodyPr/>
        <a:lstStyle/>
        <a:p>
          <a:endParaRPr lang="zh-CN" altLang="en-US"/>
        </a:p>
      </dgm:t>
    </dgm:pt>
    <dgm:pt modelId="{4DE76FDF-87E2-4D93-9894-32DE5C923DF5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00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>
            <a:solidFill>
              <a:srgbClr val="C20F2A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r:id="rId1"/>
          </dgm14:cNvPr>
        </a:ext>
      </dgm:extLst>
    </dgm:pt>
    <dgm:pt modelId="{35A4D627-C046-480F-B35D-1F35BC284EAE}" type="sibTrans" cxnId="{6AB2B3B9-E3E8-4376-B497-9A69A2302485}">
      <dgm:prSet/>
      <dgm:spPr/>
      <dgm:t>
        <a:bodyPr/>
        <a:lstStyle/>
        <a:p>
          <a:endParaRPr lang="zh-CN" altLang="en-US"/>
        </a:p>
      </dgm:t>
    </dgm:pt>
    <dgm:pt modelId="{D96BE575-9B57-4274-8499-02B861278200}" type="pres">
      <dgm:prSet presAssocID="{FB234881-BAA4-44B9-9195-739C5DE99BAF}" presName="Name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3A5B4CE7-35F6-4767-99AC-70A8BA34D79F}" type="pres">
      <dgm:prSet presAssocID="{2FAEA9EB-E4BB-4896-98C3-E105765DA101}" presName="node" presStyleLbl="node1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299CEF93-A13E-4042-A2DA-9BDDFA591027}" type="pres">
      <dgm:prSet presAssocID="{6753FD53-B7A6-4A65-AAF0-7006B3679730}" presName="sibTrans" presStyleLbl="sibTrans2D1" presStyleCnt="3"/>
      <dgm:spPr/>
      <dgm:t>
        <a:bodyPr/>
        <a:lstStyle/>
        <a:p>
          <a:endParaRPr lang="zh-CN" altLang="en-US"/>
        </a:p>
      </dgm:t>
    </dgm:pt>
    <dgm:pt modelId="{B285EC92-9714-49EC-8AB8-940A99ACBE2E}" type="pres">
      <dgm:prSet presAssocID="{6753FD53-B7A6-4A65-AAF0-7006B3679730}" presName="connectorText" presStyleLbl="sibTrans2D1" presStyleCnt="3"/>
      <dgm:spPr/>
      <dgm:t>
        <a:bodyPr/>
        <a:lstStyle/>
        <a:p>
          <a:endParaRPr lang="zh-CN" altLang="en-US"/>
        </a:p>
      </dgm:t>
    </dgm:pt>
    <dgm:pt modelId="{31E970E5-DBA2-4A9D-AF0C-6917814E6025}" type="pres">
      <dgm:prSet presAssocID="{99CD6B1F-6F59-49E8-87E2-6449E9C15B5B}" presName="node" presStyleLbl="node1" presStyleIdx="1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2D21C90F-FE9B-4871-917F-1E051F677DDA}" type="pres">
      <dgm:prSet presAssocID="{2E5064BF-14C5-4673-8738-4B8F60A4C023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F6D03C52-2E58-429B-9EEF-98237E561266}" type="pres">
      <dgm:prSet presAssocID="{2E5064BF-14C5-4673-8738-4B8F60A4C023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2094AE5B-82BD-4BB4-829F-588187D11B1C}" type="pres">
      <dgm:prSet presAssocID="{C820DD37-537E-4F08-BA2E-E0821D1F8F7E}" presName="node" presStyleLbl="node1" presStyleIdx="2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C67F7D43-069A-4CE5-8066-2F3CEDAAF34F}" type="pres">
      <dgm:prSet presAssocID="{4549C671-6A49-42CD-A6D1-A4B37434B886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4C1F1273-C52C-461E-8756-636182C5B8A4}" type="pres">
      <dgm:prSet presAssocID="{4549C671-6A49-42CD-A6D1-A4B37434B886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A0FEB2EF-EA84-4D9D-BD99-88E47A240ECA}" type="pres">
      <dgm:prSet presAssocID="{4DE76FDF-87E2-4D93-9894-32DE5C923DF5}" presName="node" presStyleLbl="node1" presStyleIdx="3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5E5F4D77-2CDF-48DA-997A-9DA8631266B6}" srcId="{FB234881-BAA4-44B9-9195-739C5DE99BAF}" destId="{2FAEA9EB-E4BB-4896-98C3-E105765DA101}" srcOrd="0" destOrd="0" parTransId="{3940014E-8A57-47F7-8999-B579E68F813A}" sibTransId="{6753FD53-B7A6-4A65-AAF0-7006B3679730}"/>
    <dgm:cxn modelId="{248D0518-DC79-4B66-9FA1-24BCCB618BFE}" srcId="{FB234881-BAA4-44B9-9195-739C5DE99BAF}" destId="{99CD6B1F-6F59-49E8-87E2-6449E9C15B5B}" srcOrd="1" destOrd="0" parTransId="{3C2E71C7-AA79-4FFF-BF6F-8D2D282BF1BF}" sibTransId="{2E5064BF-14C5-4673-8738-4B8F60A4C023}"/>
    <dgm:cxn modelId="{4A7A2141-63A6-42B1-8667-EC2BA583505D}" srcId="{FB234881-BAA4-44B9-9195-739C5DE99BAF}" destId="{C820DD37-537E-4F08-BA2E-E0821D1F8F7E}" srcOrd="2" destOrd="0" parTransId="{EE69E620-4BA7-41D7-8954-6671C414A1EC}" sibTransId="{4549C671-6A49-42CD-A6D1-A4B37434B886}"/>
    <dgm:cxn modelId="{6AB2B3B9-E3E8-4376-B497-9A69A2302485}" srcId="{FB234881-BAA4-44B9-9195-739C5DE99BAF}" destId="{4DE76FDF-87E2-4D93-9894-32DE5C923DF5}" srcOrd="3" destOrd="0" parTransId="{52D41E68-A396-49A1-9826-EDAF1685DF05}" sibTransId="{35A4D627-C046-480F-B35D-1F35BC284EAE}"/>
    <dgm:cxn modelId="{9DFCF061-7AE4-4CD0-89B8-F13ADC1ECEF9}" type="presOf" srcId="{FB234881-BAA4-44B9-9195-739C5DE99BAF}" destId="{D96BE575-9B57-4274-8499-02B861278200}" srcOrd="0" destOrd="0" presId="urn:microsoft.com/office/officeart/2005/8/layout/process1"/>
    <dgm:cxn modelId="{7751F064-6B9F-4BB9-99BA-55A0C4D27716}" type="presParOf" srcId="{D96BE575-9B57-4274-8499-02B861278200}" destId="{3A5B4CE7-35F6-4767-99AC-70A8BA34D79F}" srcOrd="0" destOrd="0" presId="urn:microsoft.com/office/officeart/2005/8/layout/process1"/>
    <dgm:cxn modelId="{ADA78922-B4EF-4988-A4A7-C60D6704F171}" type="presOf" srcId="{2FAEA9EB-E4BB-4896-98C3-E105765DA101}" destId="{3A5B4CE7-35F6-4767-99AC-70A8BA34D79F}" srcOrd="0" destOrd="0" presId="urn:microsoft.com/office/officeart/2005/8/layout/process1"/>
    <dgm:cxn modelId="{1585F896-BC4E-4A21-A472-E1F37E5C6A7A}" type="presParOf" srcId="{D96BE575-9B57-4274-8499-02B861278200}" destId="{299CEF93-A13E-4042-A2DA-9BDDFA591027}" srcOrd="1" destOrd="0" presId="urn:microsoft.com/office/officeart/2005/8/layout/process1"/>
    <dgm:cxn modelId="{220F778D-97E7-4F9F-8A74-AF15EC619C9B}" type="presOf" srcId="{6753FD53-B7A6-4A65-AAF0-7006B3679730}" destId="{299CEF93-A13E-4042-A2DA-9BDDFA591027}" srcOrd="0" destOrd="0" presId="urn:microsoft.com/office/officeart/2005/8/layout/process1"/>
    <dgm:cxn modelId="{F089EEE8-C973-4628-9BED-109EF1441343}" type="presParOf" srcId="{299CEF93-A13E-4042-A2DA-9BDDFA591027}" destId="{B285EC92-9714-49EC-8AB8-940A99ACBE2E}" srcOrd="0" destOrd="0" presId="urn:microsoft.com/office/officeart/2005/8/layout/process1"/>
    <dgm:cxn modelId="{24D5007F-E146-4633-8537-1B15E80321BC}" type="presOf" srcId="{6753FD53-B7A6-4A65-AAF0-7006B3679730}" destId="{B285EC92-9714-49EC-8AB8-940A99ACBE2E}" srcOrd="1" destOrd="0" presId="urn:microsoft.com/office/officeart/2005/8/layout/process1"/>
    <dgm:cxn modelId="{535EFF3B-5D36-4CDE-9A27-C26988451DA6}" type="presParOf" srcId="{D96BE575-9B57-4274-8499-02B861278200}" destId="{31E970E5-DBA2-4A9D-AF0C-6917814E6025}" srcOrd="2" destOrd="0" presId="urn:microsoft.com/office/officeart/2005/8/layout/process1"/>
    <dgm:cxn modelId="{92A46D46-1409-4656-91C4-AA044AABEFED}" type="presOf" srcId="{99CD6B1F-6F59-49E8-87E2-6449E9C15B5B}" destId="{31E970E5-DBA2-4A9D-AF0C-6917814E6025}" srcOrd="0" destOrd="0" presId="urn:microsoft.com/office/officeart/2005/8/layout/process1"/>
    <dgm:cxn modelId="{5FB2586A-383D-4B23-BDA6-61074C3D455E}" type="presParOf" srcId="{D96BE575-9B57-4274-8499-02B861278200}" destId="{2D21C90F-FE9B-4871-917F-1E051F677DDA}" srcOrd="3" destOrd="0" presId="urn:microsoft.com/office/officeart/2005/8/layout/process1"/>
    <dgm:cxn modelId="{C627274C-74B6-4209-BE60-619B05FBF4D4}" type="presOf" srcId="{2E5064BF-14C5-4673-8738-4B8F60A4C023}" destId="{2D21C90F-FE9B-4871-917F-1E051F677DDA}" srcOrd="0" destOrd="0" presId="urn:microsoft.com/office/officeart/2005/8/layout/process1"/>
    <dgm:cxn modelId="{DF214660-A47D-4BA7-8C26-40AD37FB4B24}" type="presParOf" srcId="{2D21C90F-FE9B-4871-917F-1E051F677DDA}" destId="{F6D03C52-2E58-429B-9EEF-98237E561266}" srcOrd="0" destOrd="0" presId="urn:microsoft.com/office/officeart/2005/8/layout/process1"/>
    <dgm:cxn modelId="{568687DD-74C5-4797-9472-F2D0DDB5DE39}" type="presOf" srcId="{2E5064BF-14C5-4673-8738-4B8F60A4C023}" destId="{F6D03C52-2E58-429B-9EEF-98237E561266}" srcOrd="1" destOrd="0" presId="urn:microsoft.com/office/officeart/2005/8/layout/process1"/>
    <dgm:cxn modelId="{632030CF-61DB-4FBB-8658-2657CD6412C8}" type="presParOf" srcId="{D96BE575-9B57-4274-8499-02B861278200}" destId="{2094AE5B-82BD-4BB4-829F-588187D11B1C}" srcOrd="4" destOrd="0" presId="urn:microsoft.com/office/officeart/2005/8/layout/process1"/>
    <dgm:cxn modelId="{E66B36C1-ABD0-4571-879D-2712DF07DB40}" type="presOf" srcId="{C820DD37-537E-4F08-BA2E-E0821D1F8F7E}" destId="{2094AE5B-82BD-4BB4-829F-588187D11B1C}" srcOrd="0" destOrd="0" presId="urn:microsoft.com/office/officeart/2005/8/layout/process1"/>
    <dgm:cxn modelId="{C5CD9912-D9EE-4F31-998A-E177E68DD61B}" type="presParOf" srcId="{D96BE575-9B57-4274-8499-02B861278200}" destId="{C67F7D43-069A-4CE5-8066-2F3CEDAAF34F}" srcOrd="5" destOrd="0" presId="urn:microsoft.com/office/officeart/2005/8/layout/process1"/>
    <dgm:cxn modelId="{0A98E7BB-F6FA-4F32-8A45-21EA748C88C9}" type="presOf" srcId="{4549C671-6A49-42CD-A6D1-A4B37434B886}" destId="{C67F7D43-069A-4CE5-8066-2F3CEDAAF34F}" srcOrd="0" destOrd="0" presId="urn:microsoft.com/office/officeart/2005/8/layout/process1"/>
    <dgm:cxn modelId="{F057CEA0-13FD-49E3-881F-47DC47DB699C}" type="presParOf" srcId="{C67F7D43-069A-4CE5-8066-2F3CEDAAF34F}" destId="{4C1F1273-C52C-461E-8756-636182C5B8A4}" srcOrd="0" destOrd="0" presId="urn:microsoft.com/office/officeart/2005/8/layout/process1"/>
    <dgm:cxn modelId="{28E6C8D0-B877-49C4-9B89-ABDD46545485}" type="presOf" srcId="{4549C671-6A49-42CD-A6D1-A4B37434B886}" destId="{4C1F1273-C52C-461E-8756-636182C5B8A4}" srcOrd="1" destOrd="0" presId="urn:microsoft.com/office/officeart/2005/8/layout/process1"/>
    <dgm:cxn modelId="{EA5FDF9C-035A-478B-8454-BEAA8D849054}" type="presParOf" srcId="{D96BE575-9B57-4274-8499-02B861278200}" destId="{A0FEB2EF-EA84-4D9D-BD99-88E47A240ECA}" srcOrd="6" destOrd="0" presId="urn:microsoft.com/office/officeart/2005/8/layout/process1"/>
    <dgm:cxn modelId="{AD665584-48FB-4933-908C-01401D89D419}" type="presOf" srcId="{4DE76FDF-87E2-4D93-9894-32DE5C923DF5}" destId="{A0FEB2EF-EA84-4D9D-BD99-88E47A240EC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1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6" name=""/>
      <dsp:cNvGrpSpPr/>
    </dsp:nvGrpSpPr>
    <dsp:grpSpPr/>
    <dsp:sp modelId="{402788B0-960A-4BD5-89ED-BF08D8DDE226}">
      <dsp:nvSpPr>
        <dsp:cNvPr id="17" name=""/>
        <dsp:cNvSpPr/>
      </dsp:nvSpPr>
      <dsp:spPr>
        <a:xfrm>
          <a:off x="1385002" y="1470028"/>
          <a:ext cx="366448" cy="698263"/>
        </a:xfrm>
        <a:custGeom>
          <a:rect l="0" t="0" r="0" b="0"/>
          <a:pathLst>
            <a:path>
              <a:moveTo>
                <a:pt x="0" y="0"/>
              </a:moveTo>
              <a:lnTo>
                <a:pt x="183224" y="0"/>
              </a:lnTo>
              <a:lnTo>
                <a:pt x="183224" y="698263"/>
              </a:lnTo>
              <a:lnTo>
                <a:pt x="366448" y="698263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" kern="1200"/>
        </a:p>
      </dsp:txBody>
      <dsp:txXfrm>
        <a:off x="1548512" y="1799445"/>
        <a:ext cx="39428" cy="39428"/>
      </dsp:txXfrm>
    </dsp:sp>
    <dsp:sp modelId="{7A9A4601-A49B-4AC0-B106-F566AA2B3F7F}">
      <dsp:nvSpPr>
        <dsp:cNvPr id="18" name=""/>
        <dsp:cNvSpPr/>
      </dsp:nvSpPr>
      <dsp:spPr>
        <a:xfrm>
          <a:off x="1385002" y="1424308"/>
          <a:ext cx="366448" cy="91440"/>
        </a:xfrm>
        <a:custGeom>
          <a:rect l="0" t="0" r="0" b="0"/>
          <a:pathLst>
            <a:path>
              <a:moveTo>
                <a:pt x="0" y="45720"/>
              </a:moveTo>
              <a:lnTo>
                <a:pt x="36644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" kern="1200"/>
        </a:p>
      </dsp:txBody>
      <dsp:txXfrm>
        <a:off x="1559065" y="1460867"/>
        <a:ext cx="18322" cy="18322"/>
      </dsp:txXfrm>
    </dsp:sp>
    <dsp:sp modelId="{EFD6EA81-108C-4404-B3BE-DED838D72A94}">
      <dsp:nvSpPr>
        <dsp:cNvPr id="19" name=""/>
        <dsp:cNvSpPr/>
      </dsp:nvSpPr>
      <dsp:spPr>
        <a:xfrm>
          <a:off x="1385002" y="771764"/>
          <a:ext cx="366448" cy="698263"/>
        </a:xfrm>
        <a:custGeom>
          <a:rect l="0" t="0" r="0" b="0"/>
          <a:pathLst>
            <a:path>
              <a:moveTo>
                <a:pt x="0" y="698263"/>
              </a:moveTo>
              <a:lnTo>
                <a:pt x="183224" y="698263"/>
              </a:lnTo>
              <a:lnTo>
                <a:pt x="183224" y="0"/>
              </a:lnTo>
              <a:lnTo>
                <a:pt x="36644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" kern="1200"/>
        </a:p>
      </dsp:txBody>
      <dsp:txXfrm>
        <a:off x="1548512" y="1101182"/>
        <a:ext cx="39428" cy="39428"/>
      </dsp:txXfrm>
    </dsp:sp>
    <dsp:sp modelId="{FBA1D8E3-B212-40A4-9367-F5B80382E11F}">
      <dsp:nvSpPr>
        <dsp:cNvPr id="20" name=""/>
        <dsp:cNvSpPr/>
      </dsp:nvSpPr>
      <dsp:spPr>
        <a:xfrm rot="16200000">
          <a:off x="-364331" y="1190723"/>
          <a:ext cx="2940057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 spc="110" baseline="0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sp:txBody>
      <dsp:txXfrm>
        <a:off x="-364331" y="1190723"/>
        <a:ext cx="2940057" cy="558610"/>
      </dsp:txXfrm>
    </dsp:sp>
    <dsp:sp modelId="{DB573871-A674-4273-8830-F03050226792}">
      <dsp:nvSpPr>
        <dsp:cNvPr id="21" name=""/>
        <dsp:cNvSpPr/>
      </dsp:nvSpPr>
      <dsp:spPr>
        <a:xfrm>
          <a:off x="1751451" y="492459"/>
          <a:ext cx="1832243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kern="1200">
            <a:solidFill>
              <a:schemeClr val="bg1"/>
            </a:solidFill>
            <a:latin typeface="微软雅黑" panose="020b0503020204020204" pitchFamily="34" charset="-122"/>
            <a:ea typeface="微软雅黑" pitchFamily="34" charset="-122"/>
          </a:endParaRPr>
        </a:p>
      </dsp:txBody>
      <dsp:txXfrm>
        <a:off x="1751451" y="492459"/>
        <a:ext cx="1832243" cy="558610"/>
      </dsp:txXfrm>
    </dsp:sp>
    <dsp:sp modelId="{8819E659-93F6-4A4C-9A75-2CB74E769F7A}">
      <dsp:nvSpPr>
        <dsp:cNvPr id="22" name=""/>
        <dsp:cNvSpPr/>
      </dsp:nvSpPr>
      <dsp:spPr>
        <a:xfrm>
          <a:off x="1751451" y="1190723"/>
          <a:ext cx="1832243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kern="1200">
            <a:solidFill>
              <a:schemeClr val="bg1"/>
            </a:solidFill>
          </a:endParaRPr>
        </a:p>
      </dsp:txBody>
      <dsp:txXfrm>
        <a:off x="1751451" y="1190723"/>
        <a:ext cx="1832243" cy="558610"/>
      </dsp:txXfrm>
    </dsp:sp>
    <dsp:sp modelId="{DABAD4C4-0E3F-4F0D-92DA-1D069C1BE552}">
      <dsp:nvSpPr>
        <dsp:cNvPr id="23" name=""/>
        <dsp:cNvSpPr/>
      </dsp:nvSpPr>
      <dsp:spPr>
        <a:xfrm>
          <a:off x="1751451" y="1888986"/>
          <a:ext cx="1832243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kern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51451" y="1888986"/>
        <a:ext cx="1832243" cy="558610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2" name=""/>
      <dsp:cNvGrpSpPr/>
    </dsp:nvGrpSpPr>
    <dsp:grpSpPr/>
  </dsp:spTree>
</dsp:drawing>
</file>

<file path=ppt/diagrams/drawing4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3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rot="270" type="rect" r:blip="">
                  <dgm:adjLst/>
                </dgm:shape>
              </dgm:if>
              <dgm:else name="Name11">
                <dgm:shape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/>
          <dgm:rule type="h" fact="1.5"/>
          <dgm:rule type="primFontSz" val="5"/>
          <dgm:rule type="h" val="INF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/>
            </dgm:ruleLst>
          </dgm:layoutNode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/>
          <dgm:rule type="h" fact="1.5"/>
          <dgm:rule type="primFontSz" val="5"/>
          <dgm:rule type="h" val="INF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/>
            </dgm:ruleLst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0777C-BC17-41E1-A63A-58E1F886BD0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5027-1B9A-4378-94C2-79844A444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375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256096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201204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06517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091641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736526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631460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538030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23291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89000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903719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581447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523635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576907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843426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26087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830110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679034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560542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94355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994935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935215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247223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79F9-BBF5-4900-BE9A-025A71615D6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64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56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http://www.rapidesign.cn/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diagrams/layout4.xml" Type="http://schemas.openxmlformats.org/officeDocument/2006/relationships/diagramLayout"/><Relationship Id="rId11" Target="../diagrams/quickStyle4.xml" Type="http://schemas.openxmlformats.org/officeDocument/2006/relationships/diagramQuickStyle"/><Relationship Id="rId12" Target="../diagrams/colors4.xml" Type="http://schemas.openxmlformats.org/officeDocument/2006/relationships/diagramColors"/><Relationship Id="rId2" Target="http://www.rapidesign.cn/" TargetMode="External" Type="http://schemas.openxmlformats.org/officeDocument/2006/relationships/hyperlink"/><Relationship Id="rId3" Target="../diagrams/drawing3.xml" Type="http://schemas.microsoft.com/office/2007/relationships/diagramDrawing"/><Relationship Id="rId4" Target="../diagrams/data3.xml" Type="http://schemas.openxmlformats.org/officeDocument/2006/relationships/diagramData"/><Relationship Id="rId5" Target="../diagrams/layout3.xml" Type="http://schemas.openxmlformats.org/officeDocument/2006/relationships/diagramLayout"/><Relationship Id="rId6" Target="../diagrams/quickStyle3.xml" Type="http://schemas.openxmlformats.org/officeDocument/2006/relationships/diagramQuickStyle"/><Relationship Id="rId7" Target="../diagrams/colors3.xml" Type="http://schemas.openxmlformats.org/officeDocument/2006/relationships/diagramColors"/><Relationship Id="rId8" Target="../diagrams/drawing4.xml" Type="http://schemas.microsoft.com/office/2007/relationships/diagramDrawing"/><Relationship Id="rId9" Target="../diagrams/data4.xml" Type="http://schemas.openxmlformats.org/officeDocument/2006/relationships/diagramData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http://www.rapidesign.cn/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Relationship Id="rId3" Target="../diagrams/drawing1.xml" Type="http://schemas.microsoft.com/office/2007/relationships/diagramDrawing"/><Relationship Id="rId4" Target="../diagrams/data1.xml" Type="http://schemas.openxmlformats.org/officeDocument/2006/relationships/diagramData"/><Relationship Id="rId5" Target="../diagrams/layout1.xml" Type="http://schemas.openxmlformats.org/officeDocument/2006/relationships/diagramLayout"/><Relationship Id="rId6" Target="../diagrams/quickStyle1.xml" Type="http://schemas.openxmlformats.org/officeDocument/2006/relationships/diagramQuickStyle"/><Relationship Id="rId7" Target="../diagrams/colors1.xml" Type="http://schemas.openxmlformats.org/officeDocument/2006/relationships/diagramColor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Relationship Id="rId3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Relationship Id="rId3" Target="../diagrams/drawing2.xml" Type="http://schemas.microsoft.com/office/2007/relationships/diagramDrawing"/><Relationship Id="rId4" Target="../diagrams/data2.xml" Type="http://schemas.openxmlformats.org/officeDocument/2006/relationships/diagramData"/><Relationship Id="rId5" Target="../diagrams/layout2.xml" Type="http://schemas.openxmlformats.org/officeDocument/2006/relationships/diagramLayout"/><Relationship Id="rId6" Target="../diagrams/quickStyle2.xml" Type="http://schemas.openxmlformats.org/officeDocument/2006/relationships/diagramQuickStyle"/><Relationship Id="rId7" Target="../diagrams/colors2.xml" Type="http://schemas.openxmlformats.org/officeDocument/2006/relationships/diagramColor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Freeform 58"/>
          <p:cNvSpPr/>
          <p:nvPr/>
        </p:nvSpPr>
        <p:spPr bwMode="auto">
          <a:xfrm flipV="1">
            <a:off x="4258935" y="2585097"/>
            <a:ext cx="624792" cy="573734"/>
          </a:xfrm>
          <a:custGeom>
            <a:gdLst>
              <a:gd fmla="*/ 11 w 332" name="T0"/>
              <a:gd fmla="*/ 147 h 261" name="T1"/>
              <a:gd fmla="*/ 0 w 332" name="T2"/>
              <a:gd fmla="*/ 120 h 261" name="T3"/>
              <a:gd fmla="*/ 0 w 332" name="T4"/>
              <a:gd fmla="*/ 0 h 261" name="T5"/>
              <a:gd fmla="*/ 332 w 332" name="T6"/>
              <a:gd fmla="*/ 0 h 261" name="T7"/>
              <a:gd fmla="*/ 332 w 332" name="T8"/>
              <a:gd fmla="*/ 120 h 261" name="T9"/>
              <a:gd fmla="*/ 321 w 332" name="T10"/>
              <a:gd fmla="*/ 147 h 261" name="T11"/>
              <a:gd fmla="*/ 166 w 332" name="T12"/>
              <a:gd fmla="*/ 261 h 261" name="T13"/>
              <a:gd fmla="*/ 11 w 332" name="T14"/>
              <a:gd fmla="*/ 147 h 26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61" w="332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sp>
        <p:nvSpPr>
          <p:cNvPr id="43" name="矩形 42"/>
          <p:cNvSpPr/>
          <p:nvPr/>
        </p:nvSpPr>
        <p:spPr>
          <a:xfrm>
            <a:off x="4158010" y="2564315"/>
            <a:ext cx="825566" cy="71226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44" name="Freeform 58"/>
          <p:cNvSpPr/>
          <p:nvPr/>
        </p:nvSpPr>
        <p:spPr bwMode="auto">
          <a:xfrm>
            <a:off x="4262792" y="1724544"/>
            <a:ext cx="616577" cy="483115"/>
          </a:xfrm>
          <a:custGeom>
            <a:gdLst>
              <a:gd fmla="*/ 11 w 332" name="T0"/>
              <a:gd fmla="*/ 147 h 261" name="T1"/>
              <a:gd fmla="*/ 0 w 332" name="T2"/>
              <a:gd fmla="*/ 120 h 261" name="T3"/>
              <a:gd fmla="*/ 0 w 332" name="T4"/>
              <a:gd fmla="*/ 0 h 261" name="T5"/>
              <a:gd fmla="*/ 332 w 332" name="T6"/>
              <a:gd fmla="*/ 0 h 261" name="T7"/>
              <a:gd fmla="*/ 332 w 332" name="T8"/>
              <a:gd fmla="*/ 120 h 261" name="T9"/>
              <a:gd fmla="*/ 321 w 332" name="T10"/>
              <a:gd fmla="*/ 147 h 261" name="T11"/>
              <a:gd fmla="*/ 166 w 332" name="T12"/>
              <a:gd fmla="*/ 261 h 261" name="T13"/>
              <a:gd fmla="*/ 11 w 332" name="T14"/>
              <a:gd fmla="*/ 147 h 26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61" w="332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149370" y="1095210"/>
            <a:ext cx="825566" cy="619946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023874" y="725018"/>
            <a:ext cx="983170" cy="5829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zh-CN" b="1" lang="en-US" spc="113" sz="3225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3000509000000000000" pitchFamily="65" typeface="方正中等线简体"/>
                <a:ea charset="-122" panose="03000509000000000000" pitchFamily="65" typeface="方正中等线简体"/>
                <a:cs charset="0" panose="020b0604020202020204" pitchFamily="34" typeface="Arial"/>
              </a:rPr>
              <a:t>201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764822" y="735263"/>
            <a:ext cx="449643" cy="5829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zh-CN" b="1" lang="en-US" spc="113" sz="3225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3000509000000000000" pitchFamily="65" typeface="方正中等线简体"/>
                <a:ea charset="-122" panose="03000509000000000000" pitchFamily="65" typeface="方正中等线简体"/>
                <a:cs charset="0" panose="020b0604020202020204" pitchFamily="34" typeface="Arial"/>
              </a:rPr>
              <a:t>4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764822" y="735263"/>
            <a:ext cx="449643" cy="5829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zh-CN" b="1" lang="en-US" spc="113" sz="3225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3000509000000000000" pitchFamily="65" typeface="方正中等线简体"/>
                <a:ea charset="-122" panose="03000509000000000000" pitchFamily="65" typeface="方正中等线简体"/>
                <a:cs charset="0" panose="020b0604020202020204" pitchFamily="34" typeface="Arial"/>
              </a:rPr>
              <a:t>5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7680" y="112210"/>
            <a:ext cx="742887" cy="289358"/>
          </a:xfrm>
          <a:prstGeom prst="rect">
            <a:avLst/>
          </a:prstGeom>
        </p:spPr>
      </p:pic>
      <p:sp>
        <p:nvSpPr>
          <p:cNvPr id="10" name="矩形 9">
            <a:hlinkClick r:id="rId3"/>
          </p:cNvPr>
          <p:cNvSpPr/>
          <p:nvPr/>
        </p:nvSpPr>
        <p:spPr>
          <a:xfrm>
            <a:off x="0" y="3044534"/>
            <a:ext cx="9144000" cy="2098966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59" name="文本框 58"/>
          <p:cNvSpPr txBox="1"/>
          <p:nvPr/>
        </p:nvSpPr>
        <p:spPr>
          <a:xfrm>
            <a:off x="3885829" y="3923161"/>
            <a:ext cx="135667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zh-CN" lang="en-US" spc="113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POWERPIONT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428500" y="4155039"/>
            <a:ext cx="2287001" cy="2115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pc="113" sz="788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适用于年终、总结、汇报及相关类别演示</a:t>
            </a:r>
          </a:p>
        </p:txBody>
      </p:sp>
      <p:sp>
        <p:nvSpPr>
          <p:cNvPr id="54" name="椭圆 53">
            <a:hlinkClick r:id="rId3"/>
          </p:cNvPr>
          <p:cNvSpPr/>
          <p:nvPr/>
        </p:nvSpPr>
        <p:spPr>
          <a:xfrm>
            <a:off x="4138411" y="4742151"/>
            <a:ext cx="151071" cy="151071"/>
          </a:xfrm>
          <a:prstGeom prst="ellipse">
            <a:avLst/>
          </a:prstGeom>
          <a:solidFill>
            <a:srgbClr val="C20F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4D4D4D"/>
              </a:solidFill>
            </a:endParaRPr>
          </a:p>
        </p:txBody>
      </p:sp>
      <p:sp>
        <p:nvSpPr>
          <p:cNvPr id="55" name="椭圆 54">
            <a:hlinkClick r:id="rId3"/>
          </p:cNvPr>
          <p:cNvSpPr/>
          <p:nvPr/>
        </p:nvSpPr>
        <p:spPr>
          <a:xfrm>
            <a:off x="4370803" y="4742151"/>
            <a:ext cx="151071" cy="151071"/>
          </a:xfrm>
          <a:prstGeom prst="ellipse">
            <a:avLst/>
          </a:prstGeom>
          <a:solidFill>
            <a:srgbClr val="2929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4D4D4D"/>
              </a:solidFill>
            </a:endParaRPr>
          </a:p>
        </p:txBody>
      </p:sp>
      <p:sp>
        <p:nvSpPr>
          <p:cNvPr id="56" name="椭圆 55">
            <a:hlinkClick r:id="rId3"/>
          </p:cNvPr>
          <p:cNvSpPr/>
          <p:nvPr/>
        </p:nvSpPr>
        <p:spPr>
          <a:xfrm>
            <a:off x="4603195" y="4742151"/>
            <a:ext cx="151071" cy="151071"/>
          </a:xfrm>
          <a:prstGeom prst="ellipse">
            <a:avLst/>
          </a:prstGeom>
          <a:solidFill>
            <a:srgbClr val="3333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4D4D4D"/>
              </a:solidFill>
            </a:endParaRPr>
          </a:p>
        </p:txBody>
      </p:sp>
      <p:sp>
        <p:nvSpPr>
          <p:cNvPr id="57" name="椭圆 56">
            <a:hlinkClick r:id="rId3"/>
          </p:cNvPr>
          <p:cNvSpPr/>
          <p:nvPr/>
        </p:nvSpPr>
        <p:spPr>
          <a:xfrm>
            <a:off x="4835587" y="4742151"/>
            <a:ext cx="151071" cy="1510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4D4D4D"/>
              </a:solidFill>
            </a:endParaRPr>
          </a:p>
        </p:txBody>
      </p:sp>
      <p:sp>
        <p:nvSpPr>
          <p:cNvPr id="63" name="Freeform 5">
            <a:hlinkClick r:id="rId3"/>
          </p:cNvPr>
          <p:cNvSpPr>
            <a:spLocks noEditPoints="1"/>
          </p:cNvSpPr>
          <p:nvPr/>
        </p:nvSpPr>
        <p:spPr bwMode="auto">
          <a:xfrm>
            <a:off x="4783055" y="3327021"/>
            <a:ext cx="309069" cy="310124"/>
          </a:xfrm>
          <a:custGeom>
            <a:gdLst>
              <a:gd fmla="*/ 111 w 121" name="T0"/>
              <a:gd fmla="*/ 50 h 121" name="T1"/>
              <a:gd fmla="*/ 109 w 121" name="T2"/>
              <a:gd fmla="*/ 44 h 121" name="T3"/>
              <a:gd fmla="*/ 116 w 121" name="T4"/>
              <a:gd fmla="*/ 36 h 121" name="T5"/>
              <a:gd fmla="*/ 109 w 121" name="T6"/>
              <a:gd fmla="*/ 24 h 121" name="T7"/>
              <a:gd fmla="*/ 99 w 121" name="T8"/>
              <a:gd fmla="*/ 26 h 121" name="T9"/>
              <a:gd fmla="*/ 95 w 121" name="T10"/>
              <a:gd fmla="*/ 22 h 121" name="T11"/>
              <a:gd fmla="*/ 97 w 121" name="T12"/>
              <a:gd fmla="*/ 11 h 121" name="T13"/>
              <a:gd fmla="*/ 84 w 121" name="T14"/>
              <a:gd fmla="*/ 4 h 121" name="T15"/>
              <a:gd fmla="*/ 76 w 121" name="T16"/>
              <a:gd fmla="*/ 11 h 121" name="T17"/>
              <a:gd fmla="*/ 71 w 121" name="T18"/>
              <a:gd fmla="*/ 10 h 121" name="T19"/>
              <a:gd fmla="*/ 68 w 121" name="T20"/>
              <a:gd fmla="*/ 0 h 121" name="T21"/>
              <a:gd fmla="*/ 60 w 121" name="T22"/>
              <a:gd fmla="*/ 0 h 121" name="T23"/>
              <a:gd fmla="*/ 53 w 121" name="T24"/>
              <a:gd fmla="*/ 0 h 121" name="T25"/>
              <a:gd fmla="*/ 50 w 121" name="T26"/>
              <a:gd fmla="*/ 10 h 121" name="T27"/>
              <a:gd fmla="*/ 44 w 121" name="T28"/>
              <a:gd fmla="*/ 11 h 121" name="T29"/>
              <a:gd fmla="*/ 36 w 121" name="T30"/>
              <a:gd fmla="*/ 4 h 121" name="T31"/>
              <a:gd fmla="*/ 24 w 121" name="T32"/>
              <a:gd fmla="*/ 11 h 121" name="T33"/>
              <a:gd fmla="*/ 26 w 121" name="T34"/>
              <a:gd fmla="*/ 22 h 121" name="T35"/>
              <a:gd fmla="*/ 22 w 121" name="T36"/>
              <a:gd fmla="*/ 26 h 121" name="T37"/>
              <a:gd fmla="*/ 11 w 121" name="T38"/>
              <a:gd fmla="*/ 24 h 121" name="T39"/>
              <a:gd fmla="*/ 4 w 121" name="T40"/>
              <a:gd fmla="*/ 36 h 121" name="T41"/>
              <a:gd fmla="*/ 11 w 121" name="T42"/>
              <a:gd fmla="*/ 44 h 121" name="T43"/>
              <a:gd fmla="*/ 10 w 121" name="T44"/>
              <a:gd fmla="*/ 50 h 121" name="T45"/>
              <a:gd fmla="*/ 0 w 121" name="T46"/>
              <a:gd fmla="*/ 53 h 121" name="T47"/>
              <a:gd fmla="*/ 0 w 121" name="T48"/>
              <a:gd fmla="*/ 60 h 121" name="T49"/>
              <a:gd fmla="*/ 0 w 121" name="T50"/>
              <a:gd fmla="*/ 67 h 121" name="T51"/>
              <a:gd fmla="*/ 10 w 121" name="T52"/>
              <a:gd fmla="*/ 71 h 121" name="T53"/>
              <a:gd fmla="*/ 11 w 121" name="T54"/>
              <a:gd fmla="*/ 76 h 121" name="T55"/>
              <a:gd fmla="*/ 4 w 121" name="T56"/>
              <a:gd fmla="*/ 84 h 121" name="T57"/>
              <a:gd fmla="*/ 11 w 121" name="T58"/>
              <a:gd fmla="*/ 97 h 121" name="T59"/>
              <a:gd fmla="*/ 22 w 121" name="T60"/>
              <a:gd fmla="*/ 95 h 121" name="T61"/>
              <a:gd fmla="*/ 26 w 121" name="T62"/>
              <a:gd fmla="*/ 99 h 121" name="T63"/>
              <a:gd fmla="*/ 24 w 121" name="T64"/>
              <a:gd fmla="*/ 109 h 121" name="T65"/>
              <a:gd fmla="*/ 36 w 121" name="T66"/>
              <a:gd fmla="*/ 116 h 121" name="T67"/>
              <a:gd fmla="*/ 44 w 121" name="T68"/>
              <a:gd fmla="*/ 109 h 121" name="T69"/>
              <a:gd fmla="*/ 50 w 121" name="T70"/>
              <a:gd fmla="*/ 111 h 121" name="T71"/>
              <a:gd fmla="*/ 53 w 121" name="T72"/>
              <a:gd fmla="*/ 121 h 121" name="T73"/>
              <a:gd fmla="*/ 60 w 121" name="T74"/>
              <a:gd fmla="*/ 121 h 121" name="T75"/>
              <a:gd fmla="*/ 68 w 121" name="T76"/>
              <a:gd fmla="*/ 121 h 121" name="T77"/>
              <a:gd fmla="*/ 71 w 121" name="T78"/>
              <a:gd fmla="*/ 111 h 121" name="T79"/>
              <a:gd fmla="*/ 76 w 121" name="T80"/>
              <a:gd fmla="*/ 109 h 121" name="T81"/>
              <a:gd fmla="*/ 84 w 121" name="T82"/>
              <a:gd fmla="*/ 116 h 121" name="T83"/>
              <a:gd fmla="*/ 97 w 121" name="T84"/>
              <a:gd fmla="*/ 109 h 121" name="T85"/>
              <a:gd fmla="*/ 95 w 121" name="T86"/>
              <a:gd fmla="*/ 99 h 121" name="T87"/>
              <a:gd fmla="*/ 99 w 121" name="T88"/>
              <a:gd fmla="*/ 95 h 121" name="T89"/>
              <a:gd fmla="*/ 109 w 121" name="T90"/>
              <a:gd fmla="*/ 97 h 121" name="T91"/>
              <a:gd fmla="*/ 116 w 121" name="T92"/>
              <a:gd fmla="*/ 84 h 121" name="T93"/>
              <a:gd fmla="*/ 109 w 121" name="T94"/>
              <a:gd fmla="*/ 76 h 121" name="T95"/>
              <a:gd fmla="*/ 111 w 121" name="T96"/>
              <a:gd fmla="*/ 71 h 121" name="T97"/>
              <a:gd fmla="*/ 121 w 121" name="T98"/>
              <a:gd fmla="*/ 67 h 121" name="T99"/>
              <a:gd fmla="*/ 121 w 121" name="T100"/>
              <a:gd fmla="*/ 60 h 121" name="T101"/>
              <a:gd fmla="*/ 121 w 121" name="T102"/>
              <a:gd fmla="*/ 53 h 121" name="T103"/>
              <a:gd fmla="*/ 111 w 121" name="T104"/>
              <a:gd fmla="*/ 50 h 121" name="T105"/>
              <a:gd fmla="*/ 60 w 121" name="T106"/>
              <a:gd fmla="*/ 83 h 121" name="T107"/>
              <a:gd fmla="*/ 38 w 121" name="T108"/>
              <a:gd fmla="*/ 60 h 121" name="T109"/>
              <a:gd fmla="*/ 60 w 121" name="T110"/>
              <a:gd fmla="*/ 38 h 121" name="T111"/>
              <a:gd fmla="*/ 83 w 121" name="T112"/>
              <a:gd fmla="*/ 60 h 121" name="T113"/>
              <a:gd fmla="*/ 60 w 121" name="T114"/>
              <a:gd fmla="*/ 83 h 121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20" w="120">
                <a:moveTo>
                  <a:pt x="111" y="50"/>
                </a:moveTo>
                <a:cubicBezTo>
                  <a:pt x="110" y="48"/>
                  <a:pt x="110" y="46"/>
                  <a:pt x="109" y="44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99" y="26"/>
                  <a:pt x="99" y="26"/>
                  <a:pt x="99" y="26"/>
                </a:cubicBezTo>
                <a:cubicBezTo>
                  <a:pt x="97" y="24"/>
                  <a:pt x="96" y="23"/>
                  <a:pt x="95" y="22"/>
                </a:cubicBezTo>
                <a:cubicBezTo>
                  <a:pt x="97" y="11"/>
                  <a:pt x="97" y="11"/>
                  <a:pt x="97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76" y="11"/>
                  <a:pt x="76" y="11"/>
                  <a:pt x="76" y="11"/>
                </a:cubicBezTo>
                <a:cubicBezTo>
                  <a:pt x="75" y="11"/>
                  <a:pt x="73" y="10"/>
                  <a:pt x="71" y="10"/>
                </a:cubicBezTo>
                <a:cubicBezTo>
                  <a:pt x="68" y="0"/>
                  <a:pt x="68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6" y="11"/>
                  <a:pt x="44" y="11"/>
                </a:cubicBezTo>
                <a:cubicBezTo>
                  <a:pt x="36" y="4"/>
                  <a:pt x="36" y="4"/>
                  <a:pt x="36" y="4"/>
                </a:cubicBezTo>
                <a:cubicBezTo>
                  <a:pt x="24" y="11"/>
                  <a:pt x="24" y="11"/>
                  <a:pt x="24" y="11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3"/>
                  <a:pt x="23" y="24"/>
                  <a:pt x="22" y="26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36"/>
                  <a:pt x="4" y="36"/>
                  <a:pt x="4" y="36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6"/>
                  <a:pt x="10" y="48"/>
                  <a:pt x="10" y="5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3"/>
                  <a:pt x="11" y="75"/>
                  <a:pt x="11" y="76"/>
                </a:cubicBezTo>
                <a:cubicBezTo>
                  <a:pt x="4" y="84"/>
                  <a:pt x="4" y="84"/>
                  <a:pt x="4" y="84"/>
                </a:cubicBezTo>
                <a:cubicBezTo>
                  <a:pt x="11" y="97"/>
                  <a:pt x="11" y="97"/>
                  <a:pt x="11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3" y="96"/>
                  <a:pt x="24" y="97"/>
                  <a:pt x="26" y="9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6" y="110"/>
                  <a:pt x="48" y="110"/>
                  <a:pt x="50" y="111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3" y="110"/>
                  <a:pt x="75" y="110"/>
                  <a:pt x="76" y="109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5" y="99"/>
                  <a:pt x="95" y="99"/>
                  <a:pt x="95" y="99"/>
                </a:cubicBezTo>
                <a:cubicBezTo>
                  <a:pt x="96" y="97"/>
                  <a:pt x="97" y="96"/>
                  <a:pt x="99" y="95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0" y="75"/>
                  <a:pt x="110" y="73"/>
                  <a:pt x="111" y="71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21" y="53"/>
                  <a:pt x="121" y="53"/>
                  <a:pt x="121" y="53"/>
                </a:cubicBezTo>
                <a:lnTo>
                  <a:pt x="111" y="50"/>
                </a:lnTo>
                <a:close/>
                <a:moveTo>
                  <a:pt x="60" y="83"/>
                </a:moveTo>
                <a:cubicBezTo>
                  <a:pt x="48" y="83"/>
                  <a:pt x="38" y="73"/>
                  <a:pt x="38" y="60"/>
                </a:cubicBezTo>
                <a:cubicBezTo>
                  <a:pt x="38" y="48"/>
                  <a:pt x="48" y="38"/>
                  <a:pt x="60" y="38"/>
                </a:cubicBezTo>
                <a:cubicBezTo>
                  <a:pt x="73" y="38"/>
                  <a:pt x="83" y="48"/>
                  <a:pt x="83" y="60"/>
                </a:cubicBezTo>
                <a:cubicBezTo>
                  <a:pt x="83" y="73"/>
                  <a:pt x="73" y="83"/>
                  <a:pt x="60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grpSp>
        <p:nvGrpSpPr>
          <p:cNvPr id="66" name="Group 8"/>
          <p:cNvGrpSpPr>
            <a:grpSpLocks noChangeAspect="1"/>
          </p:cNvGrpSpPr>
          <p:nvPr/>
        </p:nvGrpSpPr>
        <p:grpSpPr>
          <a:xfrm>
            <a:off x="4100410" y="3317554"/>
            <a:ext cx="249526" cy="333089"/>
            <a:chOff x="4993" y="-497"/>
            <a:chExt cx="215" cy="287"/>
          </a:xfrm>
        </p:grpSpPr>
        <p:sp>
          <p:nvSpPr>
            <p:cNvPr id="68" name="Freeform 9">
              <a:hlinkClick r:id="rId3"/>
            </p:cNvPr>
            <p:cNvSpPr/>
            <p:nvPr/>
          </p:nvSpPr>
          <p:spPr bwMode="auto">
            <a:xfrm>
              <a:off x="4993" y="-497"/>
              <a:ext cx="215" cy="287"/>
            </a:xfrm>
            <a:custGeom>
              <a:gdLst>
                <a:gd fmla="*/ 88 w 88" name="T0"/>
                <a:gd fmla="*/ 44 h 118" name="T1"/>
                <a:gd fmla="*/ 44 w 88" name="T2"/>
                <a:gd fmla="*/ 0 h 118" name="T3"/>
                <a:gd fmla="*/ 0 w 88" name="T4"/>
                <a:gd fmla="*/ 44 h 118" name="T5"/>
                <a:gd fmla="*/ 44 w 88" name="T6"/>
                <a:gd fmla="*/ 118 h 118" name="T7"/>
                <a:gd fmla="*/ 88 w 88" name="T8"/>
                <a:gd fmla="*/ 44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88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44" y="118"/>
                    <a:pt x="44" y="118"/>
                  </a:cubicBezTo>
                  <a:cubicBezTo>
                    <a:pt x="44" y="118"/>
                    <a:pt x="88" y="68"/>
                    <a:pt x="8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69" name="Oval 10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5059" y="-434"/>
              <a:ext cx="83" cy="83"/>
            </a:xfrm>
            <a:prstGeom prst="ellipse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sp>
        <p:nvSpPr>
          <p:cNvPr id="77" name="Freeform 18">
            <a:hlinkClick r:id="rId3"/>
          </p:cNvPr>
          <p:cNvSpPr>
            <a:spLocks noEditPoints="1"/>
          </p:cNvSpPr>
          <p:nvPr/>
        </p:nvSpPr>
        <p:spPr bwMode="auto">
          <a:xfrm>
            <a:off x="3397160" y="3329079"/>
            <a:ext cx="299976" cy="305131"/>
          </a:xfrm>
          <a:custGeom>
            <a:gdLst>
              <a:gd fmla="*/ 60 w 120" name="T0"/>
              <a:gd fmla="*/ 62 h 122" name="T1"/>
              <a:gd fmla="*/ 91 w 120" name="T2"/>
              <a:gd fmla="*/ 31 h 122" name="T3"/>
              <a:gd fmla="*/ 60 w 120" name="T4"/>
              <a:gd fmla="*/ 0 h 122" name="T5"/>
              <a:gd fmla="*/ 29 w 120" name="T6"/>
              <a:gd fmla="*/ 31 h 122" name="T7"/>
              <a:gd fmla="*/ 60 w 120" name="T8"/>
              <a:gd fmla="*/ 62 h 122" name="T9"/>
              <a:gd fmla="*/ 75 w 120" name="T10"/>
              <a:gd fmla="*/ 64 h 122" name="T11"/>
              <a:gd fmla="*/ 60 w 120" name="T12"/>
              <a:gd fmla="*/ 83 h 122" name="T13"/>
              <a:gd fmla="*/ 44 w 120" name="T14"/>
              <a:gd fmla="*/ 64 h 122" name="T15"/>
              <a:gd fmla="*/ 0 w 120" name="T16"/>
              <a:gd fmla="*/ 122 h 122" name="T17"/>
              <a:gd fmla="*/ 59 w 120" name="T18"/>
              <a:gd fmla="*/ 122 h 122" name="T19"/>
              <a:gd fmla="*/ 60 w 120" name="T20"/>
              <a:gd fmla="*/ 122 h 122" name="T21"/>
              <a:gd fmla="*/ 120 w 120" name="T22"/>
              <a:gd fmla="*/ 122 h 122" name="T23"/>
              <a:gd fmla="*/ 75 w 120" name="T24"/>
              <a:gd fmla="*/ 64 h 12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2" w="120">
                <a:moveTo>
                  <a:pt x="60" y="62"/>
                </a:moveTo>
                <a:cubicBezTo>
                  <a:pt x="77" y="62"/>
                  <a:pt x="91" y="48"/>
                  <a:pt x="91" y="31"/>
                </a:cubicBezTo>
                <a:cubicBezTo>
                  <a:pt x="91" y="13"/>
                  <a:pt x="77" y="0"/>
                  <a:pt x="60" y="0"/>
                </a:cubicBezTo>
                <a:cubicBezTo>
                  <a:pt x="43" y="0"/>
                  <a:pt x="29" y="13"/>
                  <a:pt x="29" y="31"/>
                </a:cubicBezTo>
                <a:cubicBezTo>
                  <a:pt x="29" y="48"/>
                  <a:pt x="43" y="62"/>
                  <a:pt x="60" y="62"/>
                </a:cubicBezTo>
                <a:moveTo>
                  <a:pt x="75" y="64"/>
                </a:moveTo>
                <a:cubicBezTo>
                  <a:pt x="60" y="83"/>
                  <a:pt x="60" y="83"/>
                  <a:pt x="60" y="83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64"/>
                  <a:pt x="10" y="63"/>
                  <a:pt x="0" y="122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10" y="63"/>
                  <a:pt x="75" y="64"/>
                  <a:pt x="75" y="6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grpSp>
        <p:nvGrpSpPr>
          <p:cNvPr id="86" name="组合 85"/>
          <p:cNvGrpSpPr/>
          <p:nvPr/>
        </p:nvGrpSpPr>
        <p:grpSpPr>
          <a:xfrm>
            <a:off x="5463873" y="3333791"/>
            <a:ext cx="294712" cy="293699"/>
            <a:chOff x="8886825" y="5241925"/>
            <a:chExt cx="461963" cy="460375"/>
          </a:xfrm>
        </p:grpSpPr>
        <p:sp>
          <p:nvSpPr>
            <p:cNvPr id="80" name="AutoShape 20"/>
            <p:cNvSpPr>
              <a:spLocks noChangeArrowheads="1" noChangeAspect="1" noTextEdit="1"/>
            </p:cNvSpPr>
            <p:nvPr/>
          </p:nvSpPr>
          <p:spPr bwMode="auto">
            <a:xfrm>
              <a:off x="8886825" y="5241925"/>
              <a:ext cx="461963" cy="45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81" name="Freeform 22">
              <a:hlinkClick r:id="rId3"/>
            </p:cNvPr>
            <p:cNvSpPr/>
            <p:nvPr/>
          </p:nvSpPr>
          <p:spPr bwMode="auto">
            <a:xfrm>
              <a:off x="8886825" y="5245078"/>
              <a:ext cx="215900" cy="214421"/>
            </a:xfrm>
            <a:custGeom>
              <a:gdLst>
                <a:gd fmla="*/ 56 w 56" name="T0"/>
                <a:gd fmla="*/ 44 h 56" name="T1"/>
                <a:gd fmla="*/ 44 w 56" name="T2"/>
                <a:gd fmla="*/ 56 h 56" name="T3"/>
                <a:gd fmla="*/ 12 w 56" name="T4"/>
                <a:gd fmla="*/ 56 h 56" name="T5"/>
                <a:gd fmla="*/ 0 w 56" name="T6"/>
                <a:gd fmla="*/ 44 h 56" name="T7"/>
                <a:gd fmla="*/ 0 w 56" name="T8"/>
                <a:gd fmla="*/ 12 h 56" name="T9"/>
                <a:gd fmla="*/ 12 w 56" name="T10"/>
                <a:gd fmla="*/ 0 h 56" name="T11"/>
                <a:gd fmla="*/ 44 w 56" name="T12"/>
                <a:gd fmla="*/ 0 h 56" name="T13"/>
                <a:gd fmla="*/ 56 w 56" name="T14"/>
                <a:gd fmla="*/ 12 h 56" name="T15"/>
                <a:gd fmla="*/ 56 w 56" name="T16"/>
                <a:gd fmla="*/ 44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82" name="Freeform 23">
              <a:hlinkClick r:id="rId3"/>
            </p:cNvPr>
            <p:cNvSpPr/>
            <p:nvPr/>
          </p:nvSpPr>
          <p:spPr bwMode="auto">
            <a:xfrm>
              <a:off x="9132888" y="5245078"/>
              <a:ext cx="215900" cy="214421"/>
            </a:xfrm>
            <a:custGeom>
              <a:gdLst>
                <a:gd fmla="*/ 56 w 56" name="T0"/>
                <a:gd fmla="*/ 44 h 56" name="T1"/>
                <a:gd fmla="*/ 44 w 56" name="T2"/>
                <a:gd fmla="*/ 56 h 56" name="T3"/>
                <a:gd fmla="*/ 12 w 56" name="T4"/>
                <a:gd fmla="*/ 56 h 56" name="T5"/>
                <a:gd fmla="*/ 0 w 56" name="T6"/>
                <a:gd fmla="*/ 44 h 56" name="T7"/>
                <a:gd fmla="*/ 0 w 56" name="T8"/>
                <a:gd fmla="*/ 12 h 56" name="T9"/>
                <a:gd fmla="*/ 12 w 56" name="T10"/>
                <a:gd fmla="*/ 0 h 56" name="T11"/>
                <a:gd fmla="*/ 44 w 56" name="T12"/>
                <a:gd fmla="*/ 0 h 56" name="T13"/>
                <a:gd fmla="*/ 56 w 56" name="T14"/>
                <a:gd fmla="*/ 12 h 56" name="T15"/>
                <a:gd fmla="*/ 56 w 56" name="T16"/>
                <a:gd fmla="*/ 44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83" name="Freeform 24">
              <a:hlinkClick r:id="rId3"/>
            </p:cNvPr>
            <p:cNvSpPr/>
            <p:nvPr/>
          </p:nvSpPr>
          <p:spPr bwMode="auto">
            <a:xfrm>
              <a:off x="8886825" y="5486302"/>
              <a:ext cx="215900" cy="215998"/>
            </a:xfrm>
            <a:custGeom>
              <a:gdLst>
                <a:gd fmla="*/ 56 w 56" name="T0"/>
                <a:gd fmla="*/ 45 h 57" name="T1"/>
                <a:gd fmla="*/ 44 w 56" name="T2"/>
                <a:gd fmla="*/ 57 h 57" name="T3"/>
                <a:gd fmla="*/ 12 w 56" name="T4"/>
                <a:gd fmla="*/ 57 h 57" name="T5"/>
                <a:gd fmla="*/ 0 w 56" name="T6"/>
                <a:gd fmla="*/ 45 h 57" name="T7"/>
                <a:gd fmla="*/ 0 w 56" name="T8"/>
                <a:gd fmla="*/ 12 h 57" name="T9"/>
                <a:gd fmla="*/ 12 w 56" name="T10"/>
                <a:gd fmla="*/ 0 h 57" name="T11"/>
                <a:gd fmla="*/ 44 w 56" name="T12"/>
                <a:gd fmla="*/ 0 h 57" name="T13"/>
                <a:gd fmla="*/ 56 w 56" name="T14"/>
                <a:gd fmla="*/ 12 h 57" name="T15"/>
                <a:gd fmla="*/ 56 w 56" name="T16"/>
                <a:gd fmla="*/ 45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6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84" name="Freeform 25">
              <a:hlinkClick r:id="rId3"/>
            </p:cNvPr>
            <p:cNvSpPr/>
            <p:nvPr/>
          </p:nvSpPr>
          <p:spPr bwMode="auto">
            <a:xfrm>
              <a:off x="9132888" y="5486302"/>
              <a:ext cx="215900" cy="215998"/>
            </a:xfrm>
            <a:custGeom>
              <a:gdLst>
                <a:gd fmla="*/ 56 w 56" name="T0"/>
                <a:gd fmla="*/ 45 h 57" name="T1"/>
                <a:gd fmla="*/ 44 w 56" name="T2"/>
                <a:gd fmla="*/ 57 h 57" name="T3"/>
                <a:gd fmla="*/ 12 w 56" name="T4"/>
                <a:gd fmla="*/ 57 h 57" name="T5"/>
                <a:gd fmla="*/ 0 w 56" name="T6"/>
                <a:gd fmla="*/ 45 h 57" name="T7"/>
                <a:gd fmla="*/ 0 w 56" name="T8"/>
                <a:gd fmla="*/ 12 h 57" name="T9"/>
                <a:gd fmla="*/ 12 w 56" name="T10"/>
                <a:gd fmla="*/ 0 h 57" name="T11"/>
                <a:gd fmla="*/ 44 w 56" name="T12"/>
                <a:gd fmla="*/ 0 h 57" name="T13"/>
                <a:gd fmla="*/ 56 w 56" name="T14"/>
                <a:gd fmla="*/ 12 h 57" name="T15"/>
                <a:gd fmla="*/ 56 w 56" name="T16"/>
                <a:gd fmla="*/ 45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6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98123" y="1303597"/>
            <a:ext cx="578597" cy="176494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67567" y="1303597"/>
            <a:ext cx="602600" cy="176494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>
            <a:off x="-74277" y="3049364"/>
            <a:ext cx="4293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921331" y="3049364"/>
            <a:ext cx="4680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半闭框 52">
            <a:hlinkClick r:id="rId3"/>
          </p:cNvPr>
          <p:cNvSpPr/>
          <p:nvPr/>
        </p:nvSpPr>
        <p:spPr>
          <a:xfrm flipH="1" rot="2690402">
            <a:off x="6861937" y="1429297"/>
            <a:ext cx="181240" cy="182262"/>
          </a:xfrm>
          <a:prstGeom prst="halfFrame">
            <a:avLst>
              <a:gd fmla="val 12157" name="adj1"/>
              <a:gd fmla="val 13272" name="adj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60" name="半闭框 59">
            <a:hlinkClick r:id="rId3"/>
          </p:cNvPr>
          <p:cNvSpPr/>
          <p:nvPr/>
        </p:nvSpPr>
        <p:spPr>
          <a:xfrm rot="18909598">
            <a:off x="2100823" y="1425215"/>
            <a:ext cx="181240" cy="182262"/>
          </a:xfrm>
          <a:prstGeom prst="halfFrame">
            <a:avLst>
              <a:gd fmla="val 12157" name="adj1"/>
              <a:gd fmla="val 13272" name="adj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512678289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6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600" id="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id="2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600" id="2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id="2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600" id="2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3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3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" presetSubtype="1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600" id="3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3" presetSubtype="1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600" id="3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40" nodeType="withEffect" presetClass="path" presetID="42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66667E-06 1.85185E-06 L 1.66667E-06 0.12839" pathEditMode="relative" ptsTypes="AA" rAng="0">
                                      <p:cBhvr>
                                        <p:cTn dur="2000" fill="hold" id="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2" nodeType="withEffect" presetClass="path" presetID="42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61111E-06 -2.59259E-06 L 3.61111E-06 0.1284" pathEditMode="relative" ptsTypes="AA" rAng="0">
                                      <p:cBhvr>
                                        <p:cTn dur="20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44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100" id="4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3" presetSubtype="1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6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5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4" id="53" nodeType="withEffect" presetClass="exit" presetID="17" presetSubtype="4">
                                  <p:stCondLst>
                                    <p:cond delay="2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9" nodeType="withEffect" presetClass="entr" presetID="1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id="6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600" id="6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16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6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6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3" presetSubtype="16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6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3" presetSubtype="16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7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7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7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7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8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8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8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9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2" presetSubtype="1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id="9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600" id="9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2" presetSubtype="4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id="9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600" id="9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4"/>
      <p:bldP grpId="0" spid="45"/>
      <p:bldP grpId="1" spid="45"/>
      <p:bldP grpId="0" spid="46"/>
      <p:bldP grpId="0" spid="47"/>
      <p:bldP grpId="4" spid="47"/>
      <p:bldP grpId="2" spid="48"/>
      <p:bldP grpId="0" spid="10"/>
      <p:bldP grpId="0" spid="59"/>
      <p:bldP grpId="0" spid="50"/>
      <p:bldP grpId="0" spid="54"/>
      <p:bldP grpId="0" spid="55"/>
      <p:bldP grpId="0" spid="56"/>
      <p:bldP grpId="0" spid="57"/>
      <p:bldP grpId="0" spid="63"/>
      <p:bldP grpId="0" spid="77"/>
      <p:bldP grpId="0" spid="53"/>
      <p:bldP grpId="0" spid="6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7577" y="1266313"/>
            <a:ext cx="2509135" cy="2509135"/>
            <a:chOff x="675976" y="1235930"/>
            <a:chExt cx="2509135" cy="2509135"/>
          </a:xfrm>
        </p:grpSpPr>
        <p:sp>
          <p:nvSpPr>
            <p:cNvPr id="9" name="等腰三角形 8">
              <a:hlinkClick r:id="rId2"/>
            </p:cNvPr>
            <p:cNvSpPr/>
            <p:nvPr/>
          </p:nvSpPr>
          <p:spPr>
            <a:xfrm>
              <a:off x="675976" y="1235930"/>
              <a:ext cx="2509135" cy="2509135"/>
            </a:xfrm>
            <a:prstGeom prst="triangle">
              <a:avLst/>
            </a:prstGeom>
            <a:solidFill>
              <a:srgbClr val="C20F2A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0" name="Freeform 37">
              <a:hlinkClick r:id="rId2"/>
            </p:cNvPr>
            <p:cNvSpPr/>
            <p:nvPr/>
          </p:nvSpPr>
          <p:spPr bwMode="auto">
            <a:xfrm rot="20458948">
              <a:off x="1329943" y="2344872"/>
              <a:ext cx="934171" cy="547860"/>
            </a:xfrm>
            <a:custGeom>
              <a:gdLst>
                <a:gd fmla="*/ 399 w 399" name="T0"/>
                <a:gd fmla="*/ 0 h 234" name="T1"/>
                <a:gd fmla="*/ 286 w 399" name="T2"/>
                <a:gd fmla="*/ 0 h 234" name="T3"/>
                <a:gd fmla="*/ 334 w 399" name="T4"/>
                <a:gd fmla="*/ 46 h 234" name="T5"/>
                <a:gd fmla="*/ 212 w 399" name="T6"/>
                <a:gd fmla="*/ 152 h 234" name="T7"/>
                <a:gd fmla="*/ 130 w 399" name="T8"/>
                <a:gd fmla="*/ 82 h 234" name="T9"/>
                <a:gd fmla="*/ 0 w 399" name="T10"/>
                <a:gd fmla="*/ 188 h 234" name="T11"/>
                <a:gd fmla="*/ 0 w 399" name="T12"/>
                <a:gd fmla="*/ 234 h 234" name="T13"/>
                <a:gd fmla="*/ 130 w 399" name="T14"/>
                <a:gd fmla="*/ 128 h 234" name="T15"/>
                <a:gd fmla="*/ 212 w 399" name="T16"/>
                <a:gd fmla="*/ 198 h 234" name="T17"/>
                <a:gd fmla="*/ 358 w 399" name="T18"/>
                <a:gd fmla="*/ 73 h 234" name="T19"/>
                <a:gd fmla="*/ 399 w 399" name="T20"/>
                <a:gd fmla="*/ 111 h 234" name="T21"/>
                <a:gd fmla="*/ 399 w 399" name="T22"/>
                <a:gd fmla="*/ 0 h 23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34" w="399">
                  <a:moveTo>
                    <a:pt x="399" y="0"/>
                  </a:moveTo>
                  <a:lnTo>
                    <a:pt x="286" y="0"/>
                  </a:lnTo>
                  <a:lnTo>
                    <a:pt x="334" y="46"/>
                  </a:lnTo>
                  <a:lnTo>
                    <a:pt x="212" y="152"/>
                  </a:lnTo>
                  <a:lnTo>
                    <a:pt x="130" y="82"/>
                  </a:lnTo>
                  <a:lnTo>
                    <a:pt x="0" y="188"/>
                  </a:lnTo>
                  <a:lnTo>
                    <a:pt x="0" y="234"/>
                  </a:lnTo>
                  <a:lnTo>
                    <a:pt x="130" y="128"/>
                  </a:lnTo>
                  <a:lnTo>
                    <a:pt x="212" y="198"/>
                  </a:lnTo>
                  <a:lnTo>
                    <a:pt x="358" y="73"/>
                  </a:lnTo>
                  <a:lnTo>
                    <a:pt x="399" y="11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hlinkClick r:id="rId2"/>
            </p:cNvPr>
            <p:cNvSpPr txBox="1"/>
            <p:nvPr/>
          </p:nvSpPr>
          <p:spPr>
            <a:xfrm>
              <a:off x="1668273" y="2776576"/>
              <a:ext cx="408305" cy="57912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?</a:t>
              </a:r>
            </a:p>
          </p:txBody>
        </p:sp>
      </p:grpSp>
      <p:sp>
        <p:nvSpPr>
          <p:cNvPr id="12" name="任意多边形 11">
            <a:hlinkClick r:id="rId2"/>
          </p:cNvPr>
          <p:cNvSpPr/>
          <p:nvPr/>
        </p:nvSpPr>
        <p:spPr>
          <a:xfrm>
            <a:off x="2279817" y="1518574"/>
            <a:ext cx="1630937" cy="593959"/>
          </a:xfrm>
          <a:custGeom>
            <a:gdLst>
              <a:gd fmla="*/ 0 w 1630937" name="connsiteX0"/>
              <a:gd fmla="*/ 98995 h 593959" name="connsiteY0"/>
              <a:gd fmla="*/ 98995 w 1630937" name="connsiteX1"/>
              <a:gd fmla="*/ 0 h 593959" name="connsiteY1"/>
              <a:gd fmla="*/ 1531942 w 1630937" name="connsiteX2"/>
              <a:gd fmla="*/ 0 h 593959" name="connsiteY2"/>
              <a:gd fmla="*/ 1630937 w 1630937" name="connsiteX3"/>
              <a:gd fmla="*/ 98995 h 593959" name="connsiteY3"/>
              <a:gd fmla="*/ 1630937 w 1630937" name="connsiteX4"/>
              <a:gd fmla="*/ 494964 h 593959" name="connsiteY4"/>
              <a:gd fmla="*/ 1531942 w 1630937" name="connsiteX5"/>
              <a:gd fmla="*/ 593959 h 593959" name="connsiteY5"/>
              <a:gd fmla="*/ 98995 w 1630937" name="connsiteX6"/>
              <a:gd fmla="*/ 593959 h 593959" name="connsiteY6"/>
              <a:gd fmla="*/ 0 w 1630937" name="connsiteX7"/>
              <a:gd fmla="*/ 494964 h 593959" name="connsiteY7"/>
              <a:gd fmla="*/ 0 w 1630937" name="connsiteX8"/>
              <a:gd fmla="*/ 98995 h 5939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593959" w="1630937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20F2A"/>
            </a:solidFill>
          </a:ln>
        </p:spPr>
        <p:style>
          <a:lnRef idx="2">
            <a:scrgbClr b="0" g="0" r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89955" lIns="89955" numCol="1" rIns="89955" spcCol="1270" spcFirstLastPara="0" tIns="89955" vert="horz" wrap="square">
            <a:noAutofit/>
          </a:bodyPr>
          <a:lstStyle/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lang="zh-CN" smtClean="0" sz="1200">
                <a:solidFill>
                  <a:srgbClr val="C20F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点击添加内容</a:t>
            </a:r>
          </a:p>
        </p:txBody>
      </p:sp>
      <p:sp>
        <p:nvSpPr>
          <p:cNvPr id="13" name="任意多边形 12">
            <a:hlinkClick r:id="rId2"/>
          </p:cNvPr>
          <p:cNvSpPr/>
          <p:nvPr/>
        </p:nvSpPr>
        <p:spPr>
          <a:xfrm>
            <a:off x="2279817" y="2186778"/>
            <a:ext cx="1630937" cy="593959"/>
          </a:xfrm>
          <a:custGeom>
            <a:gdLst>
              <a:gd fmla="*/ 0 w 1630937" name="connsiteX0"/>
              <a:gd fmla="*/ 98995 h 593959" name="connsiteY0"/>
              <a:gd fmla="*/ 98995 w 1630937" name="connsiteX1"/>
              <a:gd fmla="*/ 0 h 593959" name="connsiteY1"/>
              <a:gd fmla="*/ 1531942 w 1630937" name="connsiteX2"/>
              <a:gd fmla="*/ 0 h 593959" name="connsiteY2"/>
              <a:gd fmla="*/ 1630937 w 1630937" name="connsiteX3"/>
              <a:gd fmla="*/ 98995 h 593959" name="connsiteY3"/>
              <a:gd fmla="*/ 1630937 w 1630937" name="connsiteX4"/>
              <a:gd fmla="*/ 494964 h 593959" name="connsiteY4"/>
              <a:gd fmla="*/ 1531942 w 1630937" name="connsiteX5"/>
              <a:gd fmla="*/ 593959 h 593959" name="connsiteY5"/>
              <a:gd fmla="*/ 98995 w 1630937" name="connsiteX6"/>
              <a:gd fmla="*/ 593959 h 593959" name="connsiteY6"/>
              <a:gd fmla="*/ 0 w 1630937" name="connsiteX7"/>
              <a:gd fmla="*/ 494964 h 593959" name="connsiteY7"/>
              <a:gd fmla="*/ 0 w 1630937" name="connsiteX8"/>
              <a:gd fmla="*/ 98995 h 5939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593959" w="1630937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20F2A"/>
            </a:solidFill>
          </a:ln>
        </p:spPr>
        <p:style>
          <a:lnRef idx="2">
            <a:scrgbClr b="0" g="0" r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89955" lIns="89955" numCol="1" rIns="89955" spcCol="1270" spcFirstLastPara="0" tIns="89955" vert="horz" wrap="square">
            <a:noAutofit/>
          </a:bodyPr>
          <a:lstStyle/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lang="zh-CN" sz="1200">
                <a:solidFill>
                  <a:srgbClr val="C20F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点击添加内容</a:t>
            </a:r>
          </a:p>
        </p:txBody>
      </p:sp>
      <p:sp>
        <p:nvSpPr>
          <p:cNvPr id="14" name="任意多边形 13">
            <a:hlinkClick r:id="rId2"/>
          </p:cNvPr>
          <p:cNvSpPr/>
          <p:nvPr/>
        </p:nvSpPr>
        <p:spPr>
          <a:xfrm>
            <a:off x="2279817" y="2854982"/>
            <a:ext cx="1630937" cy="593959"/>
          </a:xfrm>
          <a:custGeom>
            <a:gdLst>
              <a:gd fmla="*/ 0 w 1630937" name="connsiteX0"/>
              <a:gd fmla="*/ 98995 h 593959" name="connsiteY0"/>
              <a:gd fmla="*/ 98995 w 1630937" name="connsiteX1"/>
              <a:gd fmla="*/ 0 h 593959" name="connsiteY1"/>
              <a:gd fmla="*/ 1531942 w 1630937" name="connsiteX2"/>
              <a:gd fmla="*/ 0 h 593959" name="connsiteY2"/>
              <a:gd fmla="*/ 1630937 w 1630937" name="connsiteX3"/>
              <a:gd fmla="*/ 98995 h 593959" name="connsiteY3"/>
              <a:gd fmla="*/ 1630937 w 1630937" name="connsiteX4"/>
              <a:gd fmla="*/ 494964 h 593959" name="connsiteY4"/>
              <a:gd fmla="*/ 1531942 w 1630937" name="connsiteX5"/>
              <a:gd fmla="*/ 593959 h 593959" name="connsiteY5"/>
              <a:gd fmla="*/ 98995 w 1630937" name="connsiteX6"/>
              <a:gd fmla="*/ 593959 h 593959" name="connsiteY6"/>
              <a:gd fmla="*/ 0 w 1630937" name="connsiteX7"/>
              <a:gd fmla="*/ 494964 h 593959" name="connsiteY7"/>
              <a:gd fmla="*/ 0 w 1630937" name="connsiteX8"/>
              <a:gd fmla="*/ 98995 h 5939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593959" w="1630937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20F2A"/>
            </a:solidFill>
          </a:ln>
        </p:spPr>
        <p:style>
          <a:lnRef idx="2">
            <a:scrgbClr b="0" g="0" r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89955" lIns="89955" numCol="1" rIns="89955" spcCol="1270" spcFirstLastPara="0" tIns="89955" vert="horz" wrap="square">
            <a:noAutofit/>
          </a:bodyPr>
          <a:lstStyle/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lang="zh-CN" sz="1200">
                <a:solidFill>
                  <a:srgbClr val="C20F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116168" y="2005235"/>
            <a:ext cx="4611702" cy="1338828"/>
            <a:chOff x="4241896" y="1447197"/>
            <a:chExt cx="4631760" cy="1338828"/>
          </a:xfrm>
        </p:grpSpPr>
        <p:sp>
          <p:nvSpPr>
            <p:cNvPr id="16" name="矩形 15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4241897" y="1447197"/>
              <a:ext cx="4631759" cy="66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altLang="en-US" lang="zh-CN" spc="50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</a:t>
              </a:r>
            </a:p>
          </p:txBody>
        </p:sp>
        <p:sp>
          <p:nvSpPr>
            <p:cNvPr id="17" name="矩形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4241896" y="2116611"/>
              <a:ext cx="4631760" cy="66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fontAlgn="auto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defRPr/>
              </a:pPr>
              <a:r>
                <a:rPr altLang="zh-CN" lang="en-US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5years of making professional PPT, 500 case studies for the classical PPT, make sure you will be satisfied. ……RAPIDPPT differs from the traditional production model, and create a new PPT experience.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6168" y="1536156"/>
            <a:ext cx="2191565" cy="392415"/>
            <a:chOff x="4024549" y="1733700"/>
            <a:chExt cx="2191565" cy="392415"/>
          </a:xfrm>
        </p:grpSpPr>
        <p:sp>
          <p:nvSpPr>
            <p:cNvPr id="19" name="文本框 18">
              <a:hlinkClick r:id="rId2"/>
            </p:cNvPr>
            <p:cNvSpPr txBox="1"/>
            <p:nvPr/>
          </p:nvSpPr>
          <p:spPr>
            <a:xfrm>
              <a:off x="4024549" y="1733700"/>
              <a:ext cx="1240744" cy="3886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altLang="en-US" lang="zh-CN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20" name="文本框 19">
              <a:hlinkClick r:id="rId2"/>
            </p:cNvPr>
            <p:cNvSpPr txBox="1"/>
            <p:nvPr/>
          </p:nvSpPr>
          <p:spPr>
            <a:xfrm>
              <a:off x="5136206" y="1749219"/>
              <a:ext cx="1079908" cy="3886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altLang="zh-CN" lang="en-US" smtClean="0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</p:grpSp>
    </p:spTree>
    <p:extLst>
      <p:ext uri="{BB962C8B-B14F-4D97-AF65-F5344CB8AC3E}">
        <p14:creationId val="3483458990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" nodeType="withEffect" presetClass="entr" presetID="5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9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9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5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9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9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8" nodeType="withEffect" presetClass="entr" presetID="5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9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9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sp>
        <p:nvSpPr>
          <p:cNvPr id="8" name="矩形 7">
            <a:hlinkClick r:id="rId2"/>
          </p:cNvPr>
          <p:cNvSpPr>
            <a:spLocks noChangeArrowheads="1"/>
          </p:cNvSpPr>
          <p:nvPr/>
        </p:nvSpPr>
        <p:spPr bwMode="auto">
          <a:xfrm>
            <a:off x="700860" y="951247"/>
            <a:ext cx="7845138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</a:pPr>
            <a:r>
              <a:rPr altLang="en-US" lang="zh-CN" spc="50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</a:t>
            </a:r>
          </a:p>
        </p:txBody>
      </p:sp>
      <p:sp>
        <p:nvSpPr>
          <p:cNvPr id="9" name="矩形 8">
            <a:hlinkClick r:id="rId2"/>
          </p:cNvPr>
          <p:cNvSpPr>
            <a:spLocks noChangeArrowheads="1"/>
          </p:cNvSpPr>
          <p:nvPr/>
        </p:nvSpPr>
        <p:spPr bwMode="auto">
          <a:xfrm>
            <a:off x="700860" y="1435008"/>
            <a:ext cx="7845138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  <a:defRPr/>
            </a:pPr>
            <a:r>
              <a:rPr altLang="zh-CN" lang="en-US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RAPIDPPT, the leader of professional PPT designer in China. </a:t>
            </a:r>
          </a:p>
          <a:p>
            <a:pPr algn="just">
              <a:lnSpc>
                <a:spcPts val="1500"/>
              </a:lnSpc>
              <a:buClr>
                <a:srgbClr val="0070C0"/>
              </a:buClr>
              <a:defRPr/>
            </a:pPr>
            <a:r>
              <a:rPr altLang="zh-CN" lang="en-US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5years of making professional PPT, 500 case studies for the classical PPT, make sure you will be satisfied. ……RAPIDPPT differs from the traditional production model, and create a new PPT experience.</a:t>
            </a: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val="3991572541"/>
              </p:ext>
            </p:extLst>
          </p:nvPr>
        </p:nvGraphicFramePr>
        <p:xfrm>
          <a:off x="1539387" y="2191060"/>
          <a:ext cx="6096000" cy="1393690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graphicFrame>
        <p:nvGraphicFramePr>
          <p:cNvPr id="11" name="图示 10"/>
          <p:cNvGraphicFramePr/>
          <p:nvPr>
            <p:extLst>
              <p:ext uri="{D42A27DB-BD31-4B8C-83A1-F6EECF244321}">
                <p14:modId val="2140315151"/>
              </p:ext>
            </p:extLst>
          </p:nvPr>
        </p:nvGraphicFramePr>
        <p:xfrm>
          <a:off x="1538962" y="3090091"/>
          <a:ext cx="6096000" cy="1287969"/>
        </p:xfrm>
        <a:graphic>
          <a:graphicData uri="http://schemas.openxmlformats.org/drawingml/2006/diagram">
            <dgm:relIds xmlns:dgm="http://schemas.openxmlformats.org/drawingml/2006/diagram" r:cs="rId12" r:dm="rId9" r:lo="rId10" r:qs="rId11"/>
          </a:graphicData>
        </a:graphic>
      </p:graphicFrame>
    </p:spTree>
    <p:extLst>
      <p:ext uri="{BB962C8B-B14F-4D97-AF65-F5344CB8AC3E}">
        <p14:creationId val="2020422954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Graphic grpId="0" spid="10">
        <p:bldAsOne/>
      </p:bldGraphic>
      <p:bldGraphic grpId="0" spid="11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pic>
        <p:nvPicPr>
          <p:cNvPr descr="E:\JGQ\PPT 制作素材\shutterstock\shutterstock_103970726.jpg" id="326" name="Picture 4">
            <a:hlinkClick r:id="rId2"/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3298" r="6656"/>
          <a:stretch>
            <a:fillRect/>
          </a:stretch>
        </p:blipFill>
        <p:spPr bwMode="auto">
          <a:xfrm>
            <a:off x="5930848" y="1098134"/>
            <a:ext cx="2088232" cy="1727904"/>
          </a:xfrm>
          <a:prstGeom prst="hexagon">
            <a:avLst/>
          </a:prstGeom>
          <a:solidFill>
            <a:schemeClr val="bg2">
              <a:lumMod val="25000"/>
            </a:schemeClr>
          </a:solidFill>
          <a:ln w="3175">
            <a:solidFill>
              <a:srgbClr val="C20F2A"/>
            </a:solidFill>
          </a:ln>
          <a:effectLst/>
          <a:extLst/>
        </p:spPr>
      </p:pic>
      <p:pic>
        <p:nvPicPr>
          <p:cNvPr descr="E:\JGQ\PPT 制作素材\shutterstock\shutterstock_78307930.jpg" id="327" name="Picture 2">
            <a:hlinkClick r:id="rId2"/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50328" y="1098134"/>
            <a:ext cx="2088232" cy="1727904"/>
          </a:xfrm>
          <a:prstGeom prst="hexagon">
            <a:avLst/>
          </a:prstGeom>
          <a:solidFill>
            <a:srgbClr val="00B1B4"/>
          </a:solidFill>
          <a:ln w="3175">
            <a:solidFill>
              <a:srgbClr val="C20F2A"/>
            </a:solidFill>
          </a:ln>
          <a:effectLst/>
          <a:extLst/>
        </p:spPr>
      </p:pic>
      <p:pic>
        <p:nvPicPr>
          <p:cNvPr descr="E:\JGQ\PPT 制作素材\shutterstock\shutterstock_125860454.jpg" id="328" name="Picture 3">
            <a:hlinkClick r:id="rId2"/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-150598" l="270321" r="-254186" t="156966"/>
          <a:stretch>
            <a:fillRect/>
          </a:stretch>
        </p:blipFill>
        <p:spPr bwMode="auto">
          <a:xfrm>
            <a:off x="3556115" y="1098131"/>
            <a:ext cx="2157178" cy="1727904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3175">
            <a:solidFill>
              <a:srgbClr val="C20F2A"/>
            </a:solidFill>
          </a:ln>
          <a:effectLst/>
          <a:extLst/>
        </p:spPr>
      </p:pic>
      <p:grpSp>
        <p:nvGrpSpPr>
          <p:cNvPr id="329" name="组合 328"/>
          <p:cNvGrpSpPr/>
          <p:nvPr/>
        </p:nvGrpSpPr>
        <p:grpSpPr>
          <a:xfrm>
            <a:off x="3177950" y="1098164"/>
            <a:ext cx="2901950" cy="598488"/>
            <a:chOff x="3043240" y="1339815"/>
            <a:chExt cx="2902064" cy="598310"/>
          </a:xfrm>
          <a:solidFill>
            <a:srgbClr val="C20F2A"/>
          </a:solidFill>
          <a:effectLst/>
        </p:grpSpPr>
        <p:sp>
          <p:nvSpPr>
            <p:cNvPr id="330" name="等腰三角形 41">
              <a:hlinkClick r:id="rId2"/>
            </p:cNvPr>
            <p:cNvSpPr/>
            <p:nvPr/>
          </p:nvSpPr>
          <p:spPr>
            <a:xfrm rot="10800000">
              <a:off x="5403945" y="1339815"/>
              <a:ext cx="541359" cy="598310"/>
            </a:xfrm>
            <a:custGeom>
              <a:rect b="b" l="l" r="r" t="t"/>
              <a:pathLst>
                <a:path h="481627" w="435509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31" name="等腰三角形 41">
              <a:hlinkClick r:id="rId2"/>
            </p:cNvPr>
            <p:cNvSpPr/>
            <p:nvPr/>
          </p:nvSpPr>
          <p:spPr>
            <a:xfrm rot="10800000">
              <a:off x="3043240" y="1339815"/>
              <a:ext cx="541358" cy="598310"/>
            </a:xfrm>
            <a:custGeom>
              <a:rect b="b" l="l" r="r" t="t"/>
              <a:pathLst>
                <a:path h="481627" w="435509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cap="sq" w="12700">
              <a:solidFill>
                <a:schemeClr val="bg1"/>
              </a:solidFill>
              <a:miter lim="800000"/>
              <a:headEnd len="med" type="none" w="med"/>
              <a:tailEnd len="med" type="none" w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7546" lIns="0" rIns="0" tIns="274216"/>
            <a:lstStyle/>
            <a:p>
              <a:pPr algn="ctr" defTabSz="950671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3177950" y="2228464"/>
            <a:ext cx="2901950" cy="596900"/>
            <a:chOff x="3043240" y="2469414"/>
            <a:chExt cx="2902064" cy="598310"/>
          </a:xfrm>
          <a:solidFill>
            <a:srgbClr val="C20F2A"/>
          </a:solidFill>
          <a:effectLst/>
        </p:grpSpPr>
        <p:sp>
          <p:nvSpPr>
            <p:cNvPr id="333" name="等腰三角形 41">
              <a:hlinkClick r:id="rId2"/>
            </p:cNvPr>
            <p:cNvSpPr/>
            <p:nvPr/>
          </p:nvSpPr>
          <p:spPr>
            <a:xfrm>
              <a:off x="5403945" y="2469414"/>
              <a:ext cx="541359" cy="598310"/>
            </a:xfrm>
            <a:custGeom>
              <a:rect b="b" l="l" r="r" t="t"/>
              <a:pathLst>
                <a:path h="481627" w="435509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cap="sq" w="12700">
              <a:solidFill>
                <a:schemeClr val="bg1"/>
              </a:solidFill>
              <a:miter lim="800000"/>
              <a:headEnd len="med" type="none" w="med"/>
              <a:tailEnd len="med" type="none" w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7546" lIns="0" rIns="0" tIns="274216"/>
            <a:lstStyle/>
            <a:p>
              <a:pPr algn="ctr" defTabSz="950671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200">
                <a:solidFill>
                  <a:schemeClr val="bg1"/>
                </a:solidFill>
              </a:endParaRPr>
            </a:p>
          </p:txBody>
        </p:sp>
        <p:sp>
          <p:nvSpPr>
            <p:cNvPr id="334" name="等腰三角形 41">
              <a:hlinkClick r:id="rId2"/>
            </p:cNvPr>
            <p:cNvSpPr/>
            <p:nvPr/>
          </p:nvSpPr>
          <p:spPr>
            <a:xfrm>
              <a:off x="3043240" y="2469414"/>
              <a:ext cx="541358" cy="598310"/>
            </a:xfrm>
            <a:custGeom>
              <a:rect b="b" l="l" r="r" t="t"/>
              <a:pathLst>
                <a:path h="481627" w="435509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335" name="Text Box 1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223169" y="3083922"/>
            <a:ext cx="6964139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ts val="1500"/>
              </a:lnSpc>
              <a:buClr>
                <a:srgbClr val="0070C0"/>
              </a:buClr>
            </a:pPr>
            <a:r>
              <a:rPr altLang="en-US" lang="zh-CN" spc="50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</a:t>
            </a:r>
          </a:p>
        </p:txBody>
      </p:sp>
      <p:sp>
        <p:nvSpPr>
          <p:cNvPr id="336" name="矩形 335">
            <a:hlinkClick r:id="rId2"/>
          </p:cNvPr>
          <p:cNvSpPr>
            <a:spLocks noChangeArrowheads="1"/>
          </p:cNvSpPr>
          <p:nvPr/>
        </p:nvSpPr>
        <p:spPr bwMode="auto">
          <a:xfrm>
            <a:off x="1223169" y="3544081"/>
            <a:ext cx="6880225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ts val="1500"/>
              </a:lnSpc>
              <a:buClr>
                <a:srgbClr val="0070C0"/>
              </a:buClr>
              <a:defRPr/>
            </a:pPr>
            <a:r>
              <a:rPr altLang="zh-CN" lang="en-US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RAPIDPPT, the leader of professional PPT designer in China. </a:t>
            </a:r>
          </a:p>
          <a:p>
            <a:pPr algn="just">
              <a:lnSpc>
                <a:spcPts val="1500"/>
              </a:lnSpc>
              <a:buClr>
                <a:srgbClr val="0070C0"/>
              </a:buClr>
              <a:defRPr/>
            </a:pPr>
            <a:r>
              <a:rPr altLang="zh-CN" lang="en-US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5years of making professional PPT, 500 case studies for the classical PPT, make sure you will be satisfied. </a:t>
            </a:r>
          </a:p>
          <a:p>
            <a:pPr algn="just">
              <a:lnSpc>
                <a:spcPts val="1500"/>
              </a:lnSpc>
              <a:buClr>
                <a:srgbClr val="0070C0"/>
              </a:buClr>
              <a:defRPr/>
            </a:pPr>
            <a:r>
              <a:rPr altLang="zh-CN" lang="en-US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RAPIDPPT differs from the traditional production model, and create a new PPT experience.</a:t>
            </a:r>
          </a:p>
        </p:txBody>
      </p:sp>
    </p:spTree>
    <p:extLst>
      <p:ext uri="{BB962C8B-B14F-4D97-AF65-F5344CB8AC3E}">
        <p14:creationId val="3972554739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5"/>
      <p:bldP grpId="0" spid="33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grpSp>
        <p:nvGrpSpPr>
          <p:cNvPr id="163" name="Group 4"/>
          <p:cNvGrpSpPr>
            <a:grpSpLocks noChangeAspect="1"/>
          </p:cNvGrpSpPr>
          <p:nvPr/>
        </p:nvGrpSpPr>
        <p:grpSpPr>
          <a:xfrm>
            <a:off x="496695" y="1228845"/>
            <a:ext cx="5095397" cy="2692409"/>
            <a:chOff x="964" y="531"/>
            <a:chExt cx="4506" cy="2381"/>
          </a:xfrm>
          <a:solidFill>
            <a:srgbClr val="C20F2A"/>
          </a:solidFill>
        </p:grpSpPr>
        <p:sp>
          <p:nvSpPr>
            <p:cNvPr id="164" name="Freeform 5"/>
            <p:cNvSpPr/>
            <p:nvPr/>
          </p:nvSpPr>
          <p:spPr bwMode="auto">
            <a:xfrm>
              <a:off x="5058" y="912"/>
              <a:ext cx="36" cy="15"/>
            </a:xfrm>
            <a:custGeom>
              <a:gdLst>
                <a:gd fmla="*/ 24 w 30" name="T0"/>
                <a:gd fmla="*/ 12 h 12" name="T1"/>
                <a:gd fmla="*/ 11 w 30" name="T2"/>
                <a:gd fmla="*/ 6 h 12" name="T3"/>
                <a:gd fmla="*/ 5 w 30" name="T4"/>
                <a:gd fmla="*/ 7 h 12" name="T5"/>
                <a:gd fmla="*/ 3 w 30" name="T6"/>
                <a:gd fmla="*/ 1 h 12" name="T7"/>
                <a:gd fmla="*/ 11 w 30" name="T8"/>
                <a:gd fmla="*/ 4 h 12" name="T9"/>
                <a:gd fmla="*/ 18 w 30" name="T10"/>
                <a:gd fmla="*/ 1 h 12" name="T11"/>
                <a:gd fmla="*/ 30 w 30" name="T12"/>
                <a:gd fmla="*/ 9 h 12" name="T13"/>
                <a:gd fmla="*/ 24 w 30" name="T14"/>
                <a:gd fmla="*/ 12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30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65" name="Freeform 6"/>
            <p:cNvSpPr/>
            <p:nvPr/>
          </p:nvSpPr>
          <p:spPr bwMode="auto">
            <a:xfrm>
              <a:off x="5058" y="912"/>
              <a:ext cx="36" cy="15"/>
            </a:xfrm>
            <a:custGeom>
              <a:gdLst>
                <a:gd fmla="*/ 24 w 30" name="T0"/>
                <a:gd fmla="*/ 12 h 12" name="T1"/>
                <a:gd fmla="*/ 11 w 30" name="T2"/>
                <a:gd fmla="*/ 6 h 12" name="T3"/>
                <a:gd fmla="*/ 5 w 30" name="T4"/>
                <a:gd fmla="*/ 7 h 12" name="T5"/>
                <a:gd fmla="*/ 3 w 30" name="T6"/>
                <a:gd fmla="*/ 1 h 12" name="T7"/>
                <a:gd fmla="*/ 11 w 30" name="T8"/>
                <a:gd fmla="*/ 4 h 12" name="T9"/>
                <a:gd fmla="*/ 18 w 30" name="T10"/>
                <a:gd fmla="*/ 1 h 12" name="T11"/>
                <a:gd fmla="*/ 30 w 30" name="T12"/>
                <a:gd fmla="*/ 9 h 12" name="T13"/>
                <a:gd fmla="*/ 24 w 30" name="T14"/>
                <a:gd fmla="*/ 12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30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66" name="Freeform 7"/>
            <p:cNvSpPr/>
            <p:nvPr/>
          </p:nvSpPr>
          <p:spPr bwMode="auto">
            <a:xfrm>
              <a:off x="1943" y="601"/>
              <a:ext cx="39" cy="33"/>
            </a:xfrm>
            <a:custGeom>
              <a:gdLst>
                <a:gd fmla="*/ 5 w 32" name="T0"/>
                <a:gd fmla="*/ 7 h 27" name="T1"/>
                <a:gd fmla="*/ 11 w 32" name="T2"/>
                <a:gd fmla="*/ 4 h 27" name="T3"/>
                <a:gd fmla="*/ 16 w 32" name="T4"/>
                <a:gd fmla="*/ 3 h 27" name="T5"/>
                <a:gd fmla="*/ 16 w 32" name="T6"/>
                <a:gd fmla="*/ 6 h 27" name="T7"/>
                <a:gd fmla="*/ 10 w 32" name="T8"/>
                <a:gd fmla="*/ 10 h 27" name="T9"/>
                <a:gd fmla="*/ 6 w 32" name="T10"/>
                <a:gd fmla="*/ 16 h 27" name="T11"/>
                <a:gd fmla="*/ 9 w 32" name="T12"/>
                <a:gd fmla="*/ 17 h 27" name="T13"/>
                <a:gd fmla="*/ 12 w 32" name="T14"/>
                <a:gd fmla="*/ 22 h 27" name="T15"/>
                <a:gd fmla="*/ 19 w 32" name="T16"/>
                <a:gd fmla="*/ 26 h 27" name="T17"/>
                <a:gd fmla="*/ 27 w 32" name="T18"/>
                <a:gd fmla="*/ 25 h 27" name="T19"/>
                <a:gd fmla="*/ 28 w 32" name="T20"/>
                <a:gd fmla="*/ 20 h 27" name="T21"/>
                <a:gd fmla="*/ 31 w 32" name="T22"/>
                <a:gd fmla="*/ 14 h 27" name="T23"/>
                <a:gd fmla="*/ 31 w 32" name="T24"/>
                <a:gd fmla="*/ 7 h 27" name="T25"/>
                <a:gd fmla="*/ 28 w 32" name="T26"/>
                <a:gd fmla="*/ 1 h 27" name="T27"/>
                <a:gd fmla="*/ 18 w 32" name="T28"/>
                <a:gd fmla="*/ 0 h 27" name="T29"/>
                <a:gd fmla="*/ 5 w 32" name="T30"/>
                <a:gd fmla="*/ 0 h 27" name="T31"/>
                <a:gd fmla="*/ 1 w 32" name="T32"/>
                <a:gd fmla="*/ 2 h 27" name="T33"/>
                <a:gd fmla="*/ 5 w 32" name="T34"/>
                <a:gd fmla="*/ 7 h 2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7" w="32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67" name="Freeform 8"/>
            <p:cNvSpPr/>
            <p:nvPr/>
          </p:nvSpPr>
          <p:spPr bwMode="auto">
            <a:xfrm>
              <a:off x="1660" y="1858"/>
              <a:ext cx="16" cy="15"/>
            </a:xfrm>
            <a:custGeom>
              <a:gdLst>
                <a:gd fmla="*/ 7 w 13" name="T0"/>
                <a:gd fmla="*/ 1 h 12" name="T1"/>
                <a:gd fmla="*/ 6 w 13" name="T2"/>
                <a:gd fmla="*/ 6 h 12" name="T3"/>
                <a:gd fmla="*/ 4 w 13" name="T4"/>
                <a:gd fmla="*/ 12 h 12" name="T5"/>
                <a:gd fmla="*/ 12 w 13" name="T6"/>
                <a:gd fmla="*/ 8 h 12" name="T7"/>
                <a:gd fmla="*/ 7 w 13" name="T8"/>
                <a:gd fmla="*/ 1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3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68" name="Freeform 9"/>
            <p:cNvSpPr/>
            <p:nvPr/>
          </p:nvSpPr>
          <p:spPr bwMode="auto">
            <a:xfrm>
              <a:off x="2686" y="858"/>
              <a:ext cx="126" cy="70"/>
            </a:xfrm>
            <a:custGeom>
              <a:gdLst>
                <a:gd fmla="*/ 75 w 103" name="T0"/>
                <a:gd fmla="*/ 43 h 57" name="T1"/>
                <a:gd fmla="*/ 85 w 103" name="T2"/>
                <a:gd fmla="*/ 41 h 57" name="T3"/>
                <a:gd fmla="*/ 91 w 103" name="T4"/>
                <a:gd fmla="*/ 34 h 57" name="T5"/>
                <a:gd fmla="*/ 99 w 103" name="T6"/>
                <a:gd fmla="*/ 27 h 57" name="T7"/>
                <a:gd fmla="*/ 99 w 103" name="T8"/>
                <a:gd fmla="*/ 20 h 57" name="T9"/>
                <a:gd fmla="*/ 93 w 103" name="T10"/>
                <a:gd fmla="*/ 15 h 57" name="T11"/>
                <a:gd fmla="*/ 90 w 103" name="T12"/>
                <a:gd fmla="*/ 9 h 57" name="T13"/>
                <a:gd fmla="*/ 90 w 103" name="T14"/>
                <a:gd fmla="*/ 5 h 57" name="T15"/>
                <a:gd fmla="*/ 89 w 103" name="T16"/>
                <a:gd fmla="*/ 3 h 57" name="T17"/>
                <a:gd fmla="*/ 84 w 103" name="T18"/>
                <a:gd fmla="*/ 6 h 57" name="T19"/>
                <a:gd fmla="*/ 80 w 103" name="T20"/>
                <a:gd fmla="*/ 0 h 57" name="T21"/>
                <a:gd fmla="*/ 76 w 103" name="T22"/>
                <a:gd fmla="*/ 5 h 57" name="T23"/>
                <a:gd fmla="*/ 72 w 103" name="T24"/>
                <a:gd fmla="*/ 8 h 57" name="T25"/>
                <a:gd fmla="*/ 68 w 103" name="T26"/>
                <a:gd fmla="*/ 11 h 57" name="T27"/>
                <a:gd fmla="*/ 62 w 103" name="T28"/>
                <a:gd fmla="*/ 9 h 57" name="T29"/>
                <a:gd fmla="*/ 62 w 103" name="T30"/>
                <a:gd fmla="*/ 15 h 57" name="T31"/>
                <a:gd fmla="*/ 57 w 103" name="T32"/>
                <a:gd fmla="*/ 11 h 57" name="T33"/>
                <a:gd fmla="*/ 52 w 103" name="T34"/>
                <a:gd fmla="*/ 9 h 57" name="T35"/>
                <a:gd fmla="*/ 49 w 103" name="T36"/>
                <a:gd fmla="*/ 15 h 57" name="T37"/>
                <a:gd fmla="*/ 42 w 103" name="T38"/>
                <a:gd fmla="*/ 10 h 57" name="T39"/>
                <a:gd fmla="*/ 40 w 103" name="T40"/>
                <a:gd fmla="*/ 15 h 57" name="T41"/>
                <a:gd fmla="*/ 37 w 103" name="T42"/>
                <a:gd fmla="*/ 16 h 57" name="T43"/>
                <a:gd fmla="*/ 32 w 103" name="T44"/>
                <a:gd fmla="*/ 23 h 57" name="T45"/>
                <a:gd fmla="*/ 30 w 103" name="T46"/>
                <a:gd fmla="*/ 12 h 57" name="T47"/>
                <a:gd fmla="*/ 27 w 103" name="T48"/>
                <a:gd fmla="*/ 8 h 57" name="T49"/>
                <a:gd fmla="*/ 17 w 103" name="T50"/>
                <a:gd fmla="*/ 5 h 57" name="T51"/>
                <a:gd fmla="*/ 22 w 103" name="T52"/>
                <a:gd fmla="*/ 12 h 57" name="T53"/>
                <a:gd fmla="*/ 13 w 103" name="T54"/>
                <a:gd fmla="*/ 9 h 57" name="T55"/>
                <a:gd fmla="*/ 14 w 103" name="T56"/>
                <a:gd fmla="*/ 15 h 57" name="T57"/>
                <a:gd fmla="*/ 7 w 103" name="T58"/>
                <a:gd fmla="*/ 14 h 57" name="T59"/>
                <a:gd fmla="*/ 9 w 103" name="T60"/>
                <a:gd fmla="*/ 17 h 57" name="T61"/>
                <a:gd fmla="*/ 3 w 103" name="T62"/>
                <a:gd fmla="*/ 19 h 57" name="T63"/>
                <a:gd fmla="*/ 8 w 103" name="T64"/>
                <a:gd fmla="*/ 21 h 57" name="T65"/>
                <a:gd fmla="*/ 24 w 103" name="T66"/>
                <a:gd fmla="*/ 21 h 57" name="T67"/>
                <a:gd fmla="*/ 22 w 103" name="T68"/>
                <a:gd fmla="*/ 24 h 57" name="T69"/>
                <a:gd fmla="*/ 22 w 103" name="T70"/>
                <a:gd fmla="*/ 25 h 57" name="T71"/>
                <a:gd fmla="*/ 26 w 103" name="T72"/>
                <a:gd fmla="*/ 28 h 57" name="T73"/>
                <a:gd fmla="*/ 6 w 103" name="T74"/>
                <a:gd fmla="*/ 30 h 57" name="T75"/>
                <a:gd fmla="*/ 16 w 103" name="T76"/>
                <a:gd fmla="*/ 32 h 57" name="T77"/>
                <a:gd fmla="*/ 22 w 103" name="T78"/>
                <a:gd fmla="*/ 37 h 57" name="T79"/>
                <a:gd fmla="*/ 24 w 103" name="T80"/>
                <a:gd fmla="*/ 42 h 57" name="T81"/>
                <a:gd fmla="*/ 14 w 103" name="T82"/>
                <a:gd fmla="*/ 46 h 57" name="T83"/>
                <a:gd fmla="*/ 20 w 103" name="T84"/>
                <a:gd fmla="*/ 50 h 57" name="T85"/>
                <a:gd fmla="*/ 33 w 103" name="T86"/>
                <a:gd fmla="*/ 53 h 57" name="T87"/>
                <a:gd fmla="*/ 49 w 103" name="T88"/>
                <a:gd fmla="*/ 56 h 57" name="T89"/>
                <a:gd fmla="*/ 56 w 103" name="T90"/>
                <a:gd fmla="*/ 51 h 57" name="T91"/>
                <a:gd fmla="*/ 66 w 103" name="T92"/>
                <a:gd fmla="*/ 49 h 57" name="T93"/>
                <a:gd fmla="*/ 75 w 103" name="T94"/>
                <a:gd fmla="*/ 43 h 5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57" w="103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69" name="Freeform 10"/>
            <p:cNvSpPr/>
            <p:nvPr/>
          </p:nvSpPr>
          <p:spPr bwMode="auto">
            <a:xfrm>
              <a:off x="2871" y="1019"/>
              <a:ext cx="97" cy="154"/>
            </a:xfrm>
            <a:custGeom>
              <a:gdLst>
                <a:gd fmla="*/ 4 w 80" name="T0"/>
                <a:gd fmla="*/ 21 h 126" name="T1"/>
                <a:gd fmla="*/ 1 w 80" name="T2"/>
                <a:gd fmla="*/ 25 h 126" name="T3"/>
                <a:gd fmla="*/ 7 w 80" name="T4"/>
                <a:gd fmla="*/ 30 h 126" name="T5"/>
                <a:gd fmla="*/ 11 w 80" name="T6"/>
                <a:gd fmla="*/ 29 h 126" name="T7"/>
                <a:gd fmla="*/ 9 w 80" name="T8"/>
                <a:gd fmla="*/ 33 h 126" name="T9"/>
                <a:gd fmla="*/ 6 w 80" name="T10"/>
                <a:gd fmla="*/ 38 h 126" name="T11"/>
                <a:gd fmla="*/ 13 w 80" name="T12"/>
                <a:gd fmla="*/ 35 h 126" name="T13"/>
                <a:gd fmla="*/ 15 w 80" name="T14"/>
                <a:gd fmla="*/ 40 h 126" name="T15"/>
                <a:gd fmla="*/ 16 w 80" name="T16"/>
                <a:gd fmla="*/ 46 h 126" name="T17"/>
                <a:gd fmla="*/ 14 w 80" name="T18"/>
                <a:gd fmla="*/ 54 h 126" name="T19"/>
                <a:gd fmla="*/ 18 w 80" name="T20"/>
                <a:gd fmla="*/ 60 h 126" name="T21"/>
                <a:gd fmla="*/ 27 w 80" name="T22"/>
                <a:gd fmla="*/ 58 h 126" name="T23"/>
                <a:gd fmla="*/ 29 w 80" name="T24"/>
                <a:gd fmla="*/ 68 h 126" name="T25"/>
                <a:gd fmla="*/ 32 w 80" name="T26"/>
                <a:gd fmla="*/ 74 h 126" name="T27"/>
                <a:gd fmla="*/ 23 w 80" name="T28"/>
                <a:gd fmla="*/ 81 h 126" name="T29"/>
                <a:gd fmla="*/ 16 w 80" name="T30"/>
                <a:gd fmla="*/ 83 h 126" name="T31"/>
                <a:gd fmla="*/ 18 w 80" name="T32"/>
                <a:gd fmla="*/ 88 h 126" name="T33"/>
                <a:gd fmla="*/ 20 w 80" name="T34"/>
                <a:gd fmla="*/ 92 h 126" name="T35"/>
                <a:gd fmla="*/ 9 w 80" name="T36"/>
                <a:gd fmla="*/ 100 h 126" name="T37"/>
                <a:gd fmla="*/ 19 w 80" name="T38"/>
                <a:gd fmla="*/ 104 h 126" name="T39"/>
                <a:gd fmla="*/ 28 w 80" name="T40"/>
                <a:gd fmla="*/ 107 h 126" name="T41"/>
                <a:gd fmla="*/ 17 w 80" name="T42"/>
                <a:gd fmla="*/ 111 h 126" name="T43"/>
                <a:gd fmla="*/ 12 w 80" name="T44"/>
                <a:gd fmla="*/ 118 h 126" name="T45"/>
                <a:gd fmla="*/ 6 w 80" name="T46"/>
                <a:gd fmla="*/ 125 h 126" name="T47"/>
                <a:gd fmla="*/ 18 w 80" name="T48"/>
                <a:gd fmla="*/ 121 h 126" name="T49"/>
                <a:gd fmla="*/ 26 w 80" name="T50"/>
                <a:gd fmla="*/ 120 h 126" name="T51"/>
                <a:gd fmla="*/ 32 w 80" name="T52"/>
                <a:gd fmla="*/ 115 h 126" name="T53"/>
                <a:gd fmla="*/ 42 w 80" name="T54"/>
                <a:gd fmla="*/ 116 h 126" name="T55"/>
                <a:gd fmla="*/ 57 w 80" name="T56"/>
                <a:gd fmla="*/ 113 h 126" name="T57"/>
                <a:gd fmla="*/ 71 w 80" name="T58"/>
                <a:gd fmla="*/ 109 h 126" name="T59"/>
                <a:gd fmla="*/ 67 w 80" name="T60"/>
                <a:gd fmla="*/ 103 h 126" name="T61"/>
                <a:gd fmla="*/ 77 w 80" name="T62"/>
                <a:gd fmla="*/ 90 h 126" name="T63"/>
                <a:gd fmla="*/ 64 w 80" name="T64"/>
                <a:gd fmla="*/ 86 h 126" name="T65"/>
                <a:gd fmla="*/ 64 w 80" name="T66"/>
                <a:gd fmla="*/ 82 h 126" name="T67"/>
                <a:gd fmla="*/ 61 w 80" name="T68"/>
                <a:gd fmla="*/ 75 h 126" name="T69"/>
                <a:gd fmla="*/ 55 w 80" name="T70"/>
                <a:gd fmla="*/ 64 h 126" name="T71"/>
                <a:gd fmla="*/ 46 w 80" name="T72"/>
                <a:gd fmla="*/ 55 h 126" name="T73"/>
                <a:gd fmla="*/ 42 w 80" name="T74"/>
                <a:gd fmla="*/ 43 h 126" name="T75"/>
                <a:gd fmla="*/ 37 w 80" name="T76"/>
                <a:gd fmla="*/ 36 h 126" name="T77"/>
                <a:gd fmla="*/ 45 w 80" name="T78"/>
                <a:gd fmla="*/ 26 h 126" name="T79"/>
                <a:gd fmla="*/ 46 w 80" name="T80"/>
                <a:gd fmla="*/ 18 h 126" name="T81"/>
                <a:gd fmla="*/ 36 w 80" name="T82"/>
                <a:gd fmla="*/ 16 h 126" name="T83"/>
                <a:gd fmla="*/ 23 w 80" name="T84"/>
                <a:gd fmla="*/ 20 h 126" name="T85"/>
                <a:gd fmla="*/ 30 w 80" name="T86"/>
                <a:gd fmla="*/ 10 h 126" name="T87"/>
                <a:gd fmla="*/ 36 w 80" name="T88"/>
                <a:gd fmla="*/ 3 h 126" name="T89"/>
                <a:gd fmla="*/ 28 w 80" name="T90"/>
                <a:gd fmla="*/ 2 h 126" name="T91"/>
                <a:gd fmla="*/ 15 w 80" name="T92"/>
                <a:gd fmla="*/ 3 h 126" name="T93"/>
                <a:gd fmla="*/ 12 w 80" name="T94"/>
                <a:gd fmla="*/ 9 h 126" name="T95"/>
                <a:gd fmla="*/ 15 w 80" name="T96"/>
                <a:gd fmla="*/ 13 h 126" name="T97"/>
                <a:gd fmla="*/ 9 w 80" name="T98"/>
                <a:gd fmla="*/ 19 h 126" name="T99"/>
                <a:gd fmla="*/ 8 w 80" name="T100"/>
                <a:gd fmla="*/ 24 h 126" name="T101"/>
                <a:gd fmla="*/ 4 w 80" name="T102"/>
                <a:gd fmla="*/ 21 h 12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25" w="80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0" name="Freeform 11"/>
            <p:cNvSpPr/>
            <p:nvPr/>
          </p:nvSpPr>
          <p:spPr bwMode="auto">
            <a:xfrm>
              <a:off x="2815" y="1085"/>
              <a:ext cx="63" cy="61"/>
            </a:xfrm>
            <a:custGeom>
              <a:gdLst>
                <a:gd fmla="*/ 15 w 51" name="T0"/>
                <a:gd fmla="*/ 50 h 50" name="T1"/>
                <a:gd fmla="*/ 31 w 51" name="T2"/>
                <a:gd fmla="*/ 43 h 50" name="T3"/>
                <a:gd fmla="*/ 43 w 51" name="T4"/>
                <a:gd fmla="*/ 41 h 50" name="T5"/>
                <a:gd fmla="*/ 49 w 51" name="T6"/>
                <a:gd fmla="*/ 26 h 50" name="T7"/>
                <a:gd fmla="*/ 48 w 51" name="T8"/>
                <a:gd fmla="*/ 16 h 50" name="T9"/>
                <a:gd fmla="*/ 49 w 51" name="T10"/>
                <a:gd fmla="*/ 15 h 50" name="T11"/>
                <a:gd fmla="*/ 49 w 51" name="T12"/>
                <a:gd fmla="*/ 15 h 50" name="T13"/>
                <a:gd fmla="*/ 49 w 51" name="T14"/>
                <a:gd fmla="*/ 13 h 50" name="T15"/>
                <a:gd fmla="*/ 49 w 51" name="T16"/>
                <a:gd fmla="*/ 13 h 50" name="T17"/>
                <a:gd fmla="*/ 50 w 51" name="T18"/>
                <a:gd fmla="*/ 12 h 50" name="T19"/>
                <a:gd fmla="*/ 50 w 51" name="T20"/>
                <a:gd fmla="*/ 11 h 50" name="T21"/>
                <a:gd fmla="*/ 50 w 51" name="T22"/>
                <a:gd fmla="*/ 10 h 50" name="T23"/>
                <a:gd fmla="*/ 50 w 51" name="T24"/>
                <a:gd fmla="*/ 9 h 50" name="T25"/>
                <a:gd fmla="*/ 51 w 51" name="T26"/>
                <a:gd fmla="*/ 8 h 50" name="T27"/>
                <a:gd fmla="*/ 51 w 51" name="T28"/>
                <a:gd fmla="*/ 7 h 50" name="T29"/>
                <a:gd fmla="*/ 51 w 51" name="T30"/>
                <a:gd fmla="*/ 6 h 50" name="T31"/>
                <a:gd fmla="*/ 51 w 51" name="T32"/>
                <a:gd fmla="*/ 6 h 50" name="T33"/>
                <a:gd fmla="*/ 51 w 51" name="T34"/>
                <a:gd fmla="*/ 5 h 50" name="T35"/>
                <a:gd fmla="*/ 51 w 51" name="T36"/>
                <a:gd fmla="*/ 4 h 50" name="T37"/>
                <a:gd fmla="*/ 51 w 51" name="T38"/>
                <a:gd fmla="*/ 3 h 50" name="T39"/>
                <a:gd fmla="*/ 50 w 51" name="T40"/>
                <a:gd fmla="*/ 3 h 50" name="T41"/>
                <a:gd fmla="*/ 50 w 51" name="T42"/>
                <a:gd fmla="*/ 3 h 50" name="T43"/>
                <a:gd fmla="*/ 49 w 51" name="T44"/>
                <a:gd fmla="*/ 2 h 50" name="T45"/>
                <a:gd fmla="*/ 48 w 51" name="T46"/>
                <a:gd fmla="*/ 2 h 50" name="T47"/>
                <a:gd fmla="*/ 47 w 51" name="T48"/>
                <a:gd fmla="*/ 2 h 50" name="T49"/>
                <a:gd fmla="*/ 46 w 51" name="T50"/>
                <a:gd fmla="*/ 1 h 50" name="T51"/>
                <a:gd fmla="*/ 44 w 51" name="T52"/>
                <a:gd fmla="*/ 1 h 50" name="T53"/>
                <a:gd fmla="*/ 44 w 51" name="T54"/>
                <a:gd fmla="*/ 1 h 50" name="T55"/>
                <a:gd fmla="*/ 42 w 51" name="T56"/>
                <a:gd fmla="*/ 1 h 50" name="T57"/>
                <a:gd fmla="*/ 41 w 51" name="T58"/>
                <a:gd fmla="*/ 1 h 50" name="T59"/>
                <a:gd fmla="*/ 39 w 51" name="T60"/>
                <a:gd fmla="*/ 1 h 50" name="T61"/>
                <a:gd fmla="*/ 38 w 51" name="T62"/>
                <a:gd fmla="*/ 0 h 50" name="T63"/>
                <a:gd fmla="*/ 36 w 51" name="T64"/>
                <a:gd fmla="*/ 0 h 50" name="T65"/>
                <a:gd fmla="*/ 36 w 51" name="T66"/>
                <a:gd fmla="*/ 0 h 50" name="T67"/>
                <a:gd fmla="*/ 34 w 51" name="T68"/>
                <a:gd fmla="*/ 1 h 50" name="T69"/>
                <a:gd fmla="*/ 24 w 51" name="T70"/>
                <a:gd fmla="*/ 7 h 50" name="T71"/>
                <a:gd fmla="*/ 26 w 51" name="T72"/>
                <a:gd fmla="*/ 12 h 50" name="T73"/>
                <a:gd fmla="*/ 12 w 51" name="T74"/>
                <a:gd fmla="*/ 13 h 50" name="T75"/>
                <a:gd fmla="*/ 16 w 51" name="T76"/>
                <a:gd fmla="*/ 18 h 50" name="T77"/>
                <a:gd fmla="*/ 12 w 51" name="T78"/>
                <a:gd fmla="*/ 23 h 50" name="T79"/>
                <a:gd fmla="*/ 16 w 51" name="T80"/>
                <a:gd fmla="*/ 26 h 50" name="T81"/>
                <a:gd fmla="*/ 18 w 51" name="T82"/>
                <a:gd fmla="*/ 29 h 50" name="T83"/>
                <a:gd fmla="*/ 15 w 51" name="T84"/>
                <a:gd fmla="*/ 35 h 50" name="T85"/>
                <a:gd fmla="*/ 16 w 51" name="T86"/>
                <a:gd fmla="*/ 37 h 50" name="T87"/>
                <a:gd fmla="*/ 6 w 51" name="T88"/>
                <a:gd fmla="*/ 42 h 50" name="T89"/>
                <a:gd fmla="*/ 15 w 51" name="T90"/>
                <a:gd fmla="*/ 50 h 5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50" w="51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1" name="Freeform 12"/>
            <p:cNvSpPr/>
            <p:nvPr/>
          </p:nvSpPr>
          <p:spPr bwMode="auto">
            <a:xfrm>
              <a:off x="2867" y="1025"/>
              <a:ext cx="16" cy="16"/>
            </a:xfrm>
            <a:custGeom>
              <a:gdLst>
                <a:gd fmla="*/ 3 w 13" name="T0"/>
                <a:gd fmla="*/ 11 h 13" name="T1"/>
                <a:gd fmla="*/ 10 w 13" name="T2"/>
                <a:gd fmla="*/ 2 h 13" name="T3"/>
                <a:gd fmla="*/ 0 w 13" name="T4"/>
                <a:gd fmla="*/ 7 h 13" name="T5"/>
                <a:gd fmla="*/ 3 w 13" name="T6"/>
                <a:gd fmla="*/ 11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2" name="Freeform 13"/>
            <p:cNvSpPr/>
            <p:nvPr/>
          </p:nvSpPr>
          <p:spPr bwMode="auto">
            <a:xfrm>
              <a:off x="3037" y="1281"/>
              <a:ext cx="16" cy="26"/>
            </a:xfrm>
            <a:custGeom>
              <a:gdLst>
                <a:gd fmla="*/ 11 w 13" name="T0"/>
                <a:gd fmla="*/ 11 h 21" name="T1"/>
                <a:gd fmla="*/ 10 w 13" name="T2"/>
                <a:gd fmla="*/ 1 h 21" name="T3"/>
                <a:gd fmla="*/ 2 w 13" name="T4"/>
                <a:gd fmla="*/ 8 h 21" name="T5"/>
                <a:gd fmla="*/ 5 w 13" name="T6"/>
                <a:gd fmla="*/ 20 h 21" name="T7"/>
                <a:gd fmla="*/ 11 w 13" name="T8"/>
                <a:gd fmla="*/ 11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13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3" name="Freeform 14"/>
            <p:cNvSpPr/>
            <p:nvPr/>
          </p:nvSpPr>
          <p:spPr bwMode="auto">
            <a:xfrm>
              <a:off x="3032" y="1304"/>
              <a:ext cx="23" cy="38"/>
            </a:xfrm>
            <a:custGeom>
              <a:gdLst>
                <a:gd fmla="*/ 3 w 19" name="T0"/>
                <a:gd fmla="*/ 30 h 31" name="T1"/>
                <a:gd fmla="*/ 15 w 19" name="T2"/>
                <a:gd fmla="*/ 23 h 31" name="T3"/>
                <a:gd fmla="*/ 11 w 19" name="T4"/>
                <a:gd fmla="*/ 5 h 31" name="T5"/>
                <a:gd fmla="*/ 3 w 19" name="T6"/>
                <a:gd fmla="*/ 16 h 31" name="T7"/>
                <a:gd fmla="*/ 3 w 19" name="T8"/>
                <a:gd fmla="*/ 30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19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4" name="Freeform 15"/>
            <p:cNvSpPr/>
            <p:nvPr/>
          </p:nvSpPr>
          <p:spPr bwMode="auto">
            <a:xfrm>
              <a:off x="3082" y="1353"/>
              <a:ext cx="38" cy="22"/>
            </a:xfrm>
            <a:custGeom>
              <a:gdLst>
                <a:gd fmla="*/ 21 w 31" name="T0"/>
                <a:gd fmla="*/ 3 h 18" name="T1"/>
                <a:gd fmla="*/ 8 w 31" name="T2"/>
                <a:gd fmla="*/ 2 h 18" name="T3"/>
                <a:gd fmla="*/ 1 w 31" name="T4"/>
                <a:gd fmla="*/ 3 h 18" name="T5"/>
                <a:gd fmla="*/ 13 w 31" name="T6"/>
                <a:gd fmla="*/ 10 h 18" name="T7"/>
                <a:gd fmla="*/ 25 w 31" name="T8"/>
                <a:gd fmla="*/ 16 h 18" name="T9"/>
                <a:gd fmla="*/ 29 w 31" name="T10"/>
                <a:gd fmla="*/ 9 h 18" name="T11"/>
                <a:gd fmla="*/ 30 w 31" name="T12"/>
                <a:gd fmla="*/ 2 h 18" name="T13"/>
                <a:gd fmla="*/ 21 w 31" name="T14"/>
                <a:gd fmla="*/ 3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31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5" name="Freeform 16"/>
            <p:cNvSpPr/>
            <p:nvPr/>
          </p:nvSpPr>
          <p:spPr bwMode="auto">
            <a:xfrm>
              <a:off x="3218" y="1388"/>
              <a:ext cx="43" cy="7"/>
            </a:xfrm>
            <a:custGeom>
              <a:gdLst>
                <a:gd fmla="*/ 29 w 35" name="T0"/>
                <a:gd fmla="*/ 6 h 6" name="T1"/>
                <a:gd fmla="*/ 13 w 35" name="T2"/>
                <a:gd fmla="*/ 1 h 6" name="T3"/>
                <a:gd fmla="*/ 1 w 35" name="T4"/>
                <a:gd fmla="*/ 2 h 6" name="T5"/>
                <a:gd fmla="*/ 12 w 35" name="T6"/>
                <a:gd fmla="*/ 5 h 6" name="T7"/>
                <a:gd fmla="*/ 29 w 3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35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6" name="Freeform 17">
              <a:hlinkClick r:id="rId2"/>
            </p:cNvPr>
            <p:cNvSpPr/>
            <p:nvPr/>
          </p:nvSpPr>
          <p:spPr bwMode="auto">
            <a:xfrm>
              <a:off x="2683" y="531"/>
              <a:ext cx="2384" cy="1872"/>
            </a:xfrm>
            <a:custGeom>
              <a:gdLst>
                <a:gd fmla="*/ 1724 w 1948" name="T0"/>
                <a:gd fmla="*/ 199 h 1528" name="T1"/>
                <a:gd fmla="*/ 1461 w 1948" name="T2"/>
                <a:gd fmla="*/ 147 h 1528" name="T3"/>
                <a:gd fmla="*/ 1350 w 1948" name="T4"/>
                <a:gd fmla="*/ 143 h 1528" name="T5"/>
                <a:gd fmla="*/ 1209 w 1948" name="T6"/>
                <a:gd fmla="*/ 95 h 1528" name="T7"/>
                <a:gd fmla="*/ 1098 w 1948" name="T8"/>
                <a:gd fmla="*/ 37 h 1528" name="T9"/>
                <a:gd fmla="*/ 955 w 1948" name="T10"/>
                <a:gd fmla="*/ 142 h 1528" name="T11"/>
                <a:gd fmla="*/ 892 w 1948" name="T12"/>
                <a:gd fmla="*/ 202 h 1528" name="T13"/>
                <a:gd fmla="*/ 873 w 1948" name="T14"/>
                <a:gd fmla="*/ 158 h 1528" name="T15"/>
                <a:gd fmla="*/ 754 w 1948" name="T16"/>
                <a:gd fmla="*/ 219 h 1528" name="T17"/>
                <a:gd fmla="*/ 634 w 1948" name="T18"/>
                <a:gd fmla="*/ 257 h 1528" name="T19"/>
                <a:gd fmla="*/ 521 w 1948" name="T20"/>
                <a:gd fmla="*/ 253 h 1528" name="T21"/>
                <a:gd fmla="*/ 495 w 1948" name="T22"/>
                <a:gd fmla="*/ 192 h 1528" name="T23"/>
                <a:gd fmla="*/ 435 w 1948" name="T24"/>
                <a:gd fmla="*/ 183 h 1528" name="T25"/>
                <a:gd fmla="*/ 373 w 1948" name="T26"/>
                <a:gd fmla="*/ 227 h 1528" name="T27"/>
                <a:gd fmla="*/ 297 w 1948" name="T28"/>
                <a:gd fmla="*/ 331 h 1528" name="T29"/>
                <a:gd fmla="*/ 319 w 1948" name="T30"/>
                <a:gd fmla="*/ 386 h 1528" name="T31"/>
                <a:gd fmla="*/ 383 w 1948" name="T32"/>
                <a:gd fmla="*/ 353 h 1528" name="T33"/>
                <a:gd fmla="*/ 445 w 1948" name="T34"/>
                <a:gd fmla="*/ 378 h 1528" name="T35"/>
                <a:gd fmla="*/ 415 w 1948" name="T36"/>
                <a:gd fmla="*/ 445 h 1528" name="T37"/>
                <a:gd fmla="*/ 312 w 1948" name="T38"/>
                <a:gd fmla="*/ 460 h 1528" name="T39"/>
                <a:gd fmla="*/ 297 w 1948" name="T40"/>
                <a:gd fmla="*/ 456 h 1528" name="T41"/>
                <a:gd fmla="*/ 229 w 1948" name="T42"/>
                <a:gd fmla="*/ 508 h 1528" name="T43"/>
                <a:gd fmla="*/ 118 w 1948" name="T44"/>
                <a:gd fmla="*/ 629 h 1528" name="T45"/>
                <a:gd fmla="*/ 236 w 1948" name="T46"/>
                <a:gd fmla="*/ 625 h 1528" name="T47"/>
                <a:gd fmla="*/ 373 w 1948" name="T48"/>
                <a:gd fmla="*/ 657 h 1528" name="T49"/>
                <a:gd fmla="*/ 376 w 1948" name="T50"/>
                <a:gd fmla="*/ 612 h 1528" name="T51"/>
                <a:gd fmla="*/ 421 w 1948" name="T52"/>
                <a:gd fmla="*/ 669 h 1528" name="T53"/>
                <a:gd fmla="*/ 477 w 1948" name="T54"/>
                <a:gd fmla="*/ 638 h 1528" name="T55"/>
                <a:gd fmla="*/ 549 w 1948" name="T56"/>
                <a:gd fmla="*/ 589 h 1528" name="T57"/>
                <a:gd fmla="*/ 607 w 1948" name="T58"/>
                <a:gd fmla="*/ 609 h 1528" name="T59"/>
                <a:gd fmla="*/ 488 w 1948" name="T60"/>
                <a:gd fmla="*/ 684 h 1528" name="T61"/>
                <a:gd fmla="*/ 550 w 1948" name="T62"/>
                <a:gd fmla="*/ 739 h 1528" name="T63"/>
                <a:gd fmla="*/ 315 w 1948" name="T64"/>
                <a:gd fmla="*/ 728 h 1528" name="T65"/>
                <a:gd fmla="*/ 104 w 1948" name="T66"/>
                <a:gd fmla="*/ 737 h 1528" name="T67"/>
                <a:gd fmla="*/ 11 w 1948" name="T68"/>
                <a:gd fmla="*/ 917 h 1528" name="T69"/>
                <a:gd fmla="*/ 42 w 1948" name="T70"/>
                <a:gd fmla="*/ 997 h 1528" name="T71"/>
                <a:gd fmla="*/ 164 w 1948" name="T72"/>
                <a:gd fmla="*/ 1032 h 1528" name="T73"/>
                <a:gd fmla="*/ 224 w 1948" name="T74"/>
                <a:gd fmla="*/ 1016 h 1528" name="T75"/>
                <a:gd fmla="*/ 273 w 1948" name="T76"/>
                <a:gd fmla="*/ 1094 h 1528" name="T77"/>
                <a:gd fmla="*/ 300 w 1948" name="T78"/>
                <a:gd fmla="*/ 1273 h 1528" name="T79"/>
                <a:gd fmla="*/ 352 w 1948" name="T80"/>
                <a:gd fmla="*/ 1457 h 1528" name="T81"/>
                <a:gd fmla="*/ 570 w 1948" name="T82"/>
                <a:gd fmla="*/ 1370 h 1528" name="T83"/>
                <a:gd fmla="*/ 630 w 1948" name="T84"/>
                <a:gd fmla="*/ 1103 h 1528" name="T85"/>
                <a:gd fmla="*/ 598 w 1948" name="T86"/>
                <a:gd fmla="*/ 895 h 1528" name="T87"/>
                <a:gd fmla="*/ 636 w 1948" name="T88"/>
                <a:gd fmla="*/ 902 h 1528" name="T89"/>
                <a:gd fmla="*/ 777 w 1948" name="T90"/>
                <a:gd fmla="*/ 890 h 1528" name="T91"/>
                <a:gd fmla="*/ 725 w 1948" name="T92"/>
                <a:gd fmla="*/ 818 h 1528" name="T93"/>
                <a:gd fmla="*/ 699 w 1948" name="T94"/>
                <a:gd fmla="*/ 761 h 1528" name="T95"/>
                <a:gd fmla="*/ 908 w 1948" name="T96"/>
                <a:gd fmla="*/ 843 h 1528" name="T97"/>
                <a:gd fmla="*/ 1122 w 1948" name="T98"/>
                <a:gd fmla="*/ 851 h 1528" name="T99"/>
                <a:gd fmla="*/ 1234 w 1948" name="T100"/>
                <a:gd fmla="*/ 946 h 1528" name="T101"/>
                <a:gd fmla="*/ 1313 w 1948" name="T102"/>
                <a:gd fmla="*/ 1069 h 1528" name="T103"/>
                <a:gd fmla="*/ 1265 w 1948" name="T104"/>
                <a:gd fmla="*/ 946 h 1528" name="T105"/>
                <a:gd fmla="*/ 1306 w 1948" name="T106"/>
                <a:gd fmla="*/ 864 h 1528" name="T107"/>
                <a:gd fmla="*/ 1440 w 1948" name="T108"/>
                <a:gd fmla="*/ 783 h 1528" name="T109"/>
                <a:gd fmla="*/ 1441 w 1948" name="T110"/>
                <a:gd fmla="*/ 652 h 1528" name="T111"/>
                <a:gd fmla="*/ 1495 w 1948" name="T112"/>
                <a:gd fmla="*/ 674 h 1528" name="T113"/>
                <a:gd fmla="*/ 1535 w 1948" name="T114"/>
                <a:gd fmla="*/ 467 h 1528" name="T115"/>
                <a:gd fmla="*/ 1667 w 1948" name="T116"/>
                <a:gd fmla="*/ 387 h 1528" name="T117"/>
                <a:gd fmla="*/ 1725 w 1948" name="T118"/>
                <a:gd fmla="*/ 512 h 1528" name="T119"/>
                <a:gd fmla="*/ 1786 w 1948" name="T120"/>
                <a:gd fmla="*/ 367 h 1528" name="T121"/>
                <a:gd fmla="*/ 1866 w 1948" name="T122"/>
                <a:gd fmla="*/ 278 h 152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528" w="194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7" name="Freeform 18"/>
            <p:cNvSpPr/>
            <p:nvPr/>
          </p:nvSpPr>
          <p:spPr bwMode="auto">
            <a:xfrm>
              <a:off x="3492" y="2026"/>
              <a:ext cx="102" cy="212"/>
            </a:xfrm>
            <a:custGeom>
              <a:gdLst>
                <a:gd fmla="*/ 61 w 83" name="T0"/>
                <a:gd fmla="*/ 0 h 173" name="T1"/>
                <a:gd fmla="*/ 60 w 83" name="T2"/>
                <a:gd fmla="*/ 10 h 173" name="T3"/>
                <a:gd fmla="*/ 57 w 83" name="T4"/>
                <a:gd fmla="*/ 17 h 173" name="T5"/>
                <a:gd fmla="*/ 53 w 83" name="T6"/>
                <a:gd fmla="*/ 23 h 173" name="T7"/>
                <a:gd fmla="*/ 47 w 83" name="T8"/>
                <a:gd fmla="*/ 26 h 173" name="T9"/>
                <a:gd fmla="*/ 48 w 83" name="T10"/>
                <a:gd fmla="*/ 32 h 173" name="T11"/>
                <a:gd fmla="*/ 42 w 83" name="T12"/>
                <a:gd fmla="*/ 38 h 173" name="T13"/>
                <a:gd fmla="*/ 35 w 83" name="T14"/>
                <a:gd fmla="*/ 44 h 173" name="T15"/>
                <a:gd fmla="*/ 27 w 83" name="T16"/>
                <a:gd fmla="*/ 43 h 173" name="T17"/>
                <a:gd fmla="*/ 20 w 83" name="T18"/>
                <a:gd fmla="*/ 47 h 173" name="T19"/>
                <a:gd fmla="*/ 15 w 83" name="T20"/>
                <a:gd fmla="*/ 50 h 173" name="T21"/>
                <a:gd fmla="*/ 7 w 83" name="T22"/>
                <a:gd fmla="*/ 64 h 173" name="T23"/>
                <a:gd fmla="*/ 16 w 83" name="T24"/>
                <a:gd fmla="*/ 95 h 173" name="T25"/>
                <a:gd fmla="*/ 7 w 83" name="T26"/>
                <a:gd fmla="*/ 110 h 173" name="T27"/>
                <a:gd fmla="*/ 0 w 83" name="T28"/>
                <a:gd fmla="*/ 126 h 173" name="T29"/>
                <a:gd fmla="*/ 4 w 83" name="T30"/>
                <a:gd fmla="*/ 133 h 173" name="T31"/>
                <a:gd fmla="*/ 5 w 83" name="T32"/>
                <a:gd fmla="*/ 136 h 173" name="T33"/>
                <a:gd fmla="*/ 8 w 83" name="T34"/>
                <a:gd fmla="*/ 158 h 173" name="T35"/>
                <a:gd fmla="*/ 15 w 83" name="T36"/>
                <a:gd fmla="*/ 165 h 173" name="T37"/>
                <a:gd fmla="*/ 23 w 83" name="T38"/>
                <a:gd fmla="*/ 172 h 173" name="T39"/>
                <a:gd fmla="*/ 41 w 83" name="T40"/>
                <a:gd fmla="*/ 164 h 173" name="T41"/>
                <a:gd fmla="*/ 48 w 83" name="T42"/>
                <a:gd fmla="*/ 158 h 173" name="T43"/>
                <a:gd fmla="*/ 57 w 83" name="T44"/>
                <a:gd fmla="*/ 129 h 173" name="T45"/>
                <a:gd fmla="*/ 66 w 83" name="T46"/>
                <a:gd fmla="*/ 84 h 173" name="T47"/>
                <a:gd fmla="*/ 73 w 83" name="T48"/>
                <a:gd fmla="*/ 55 h 173" name="T49"/>
                <a:gd fmla="*/ 73 w 83" name="T50"/>
                <a:gd fmla="*/ 42 h 173" name="T51"/>
                <a:gd fmla="*/ 79 w 83" name="T52"/>
                <a:gd fmla="*/ 44 h 173" name="T53"/>
                <a:gd fmla="*/ 76 w 83" name="T54"/>
                <a:gd fmla="*/ 14 h 173" name="T55"/>
                <a:gd fmla="*/ 61 w 83" name="T56"/>
                <a:gd fmla="*/ 0 h 17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73" w="8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8" name="Freeform 19"/>
            <p:cNvSpPr/>
            <p:nvPr/>
          </p:nvSpPr>
          <p:spPr bwMode="auto">
            <a:xfrm>
              <a:off x="3956" y="1732"/>
              <a:ext cx="31" cy="53"/>
            </a:xfrm>
            <a:custGeom>
              <a:gdLst>
                <a:gd fmla="*/ 10 w 25" name="T0"/>
                <a:gd fmla="*/ 4 h 43" name="T1"/>
                <a:gd fmla="*/ 5 w 25" name="T2"/>
                <a:gd fmla="*/ 7 h 43" name="T3"/>
                <a:gd fmla="*/ 2 w 25" name="T4"/>
                <a:gd fmla="*/ 10 h 43" name="T5"/>
                <a:gd fmla="*/ 1 w 25" name="T6"/>
                <a:gd fmla="*/ 17 h 43" name="T7"/>
                <a:gd fmla="*/ 12 w 25" name="T8"/>
                <a:gd fmla="*/ 41 h 43" name="T9"/>
                <a:gd fmla="*/ 21 w 25" name="T10"/>
                <a:gd fmla="*/ 36 h 43" name="T11"/>
                <a:gd fmla="*/ 24 w 25" name="T12"/>
                <a:gd fmla="*/ 24 h 43" name="T13"/>
                <a:gd fmla="*/ 10 w 25" name="T14"/>
                <a:gd fmla="*/ 4 h 4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3" w="25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9" name="Freeform 20"/>
            <p:cNvSpPr/>
            <p:nvPr/>
          </p:nvSpPr>
          <p:spPr bwMode="auto">
            <a:xfrm>
              <a:off x="4163" y="1778"/>
              <a:ext cx="165" cy="171"/>
            </a:xfrm>
            <a:custGeom>
              <a:gdLst>
                <a:gd fmla="*/ 130 w 135" name="T0"/>
                <a:gd fmla="*/ 133 h 139" name="T1"/>
                <a:gd fmla="*/ 134 w 135" name="T2"/>
                <a:gd fmla="*/ 126 h 139" name="T3"/>
                <a:gd fmla="*/ 131 w 135" name="T4"/>
                <a:gd fmla="*/ 112 h 139" name="T5"/>
                <a:gd fmla="*/ 129 w 135" name="T6"/>
                <a:gd fmla="*/ 108 h 139" name="T7"/>
                <a:gd fmla="*/ 131 w 135" name="T8"/>
                <a:gd fmla="*/ 102 h 139" name="T9"/>
                <a:gd fmla="*/ 129 w 135" name="T10"/>
                <a:gd fmla="*/ 95 h 139" name="T11"/>
                <a:gd fmla="*/ 118 w 135" name="T12"/>
                <a:gd fmla="*/ 92 h 139" name="T13"/>
                <a:gd fmla="*/ 110 w 135" name="T14"/>
                <a:gd fmla="*/ 81 h 139" name="T15"/>
                <a:gd fmla="*/ 103 w 135" name="T16"/>
                <a:gd fmla="*/ 73 h 139" name="T17"/>
                <a:gd fmla="*/ 104 w 135" name="T18"/>
                <a:gd fmla="*/ 68 h 139" name="T19"/>
                <a:gd fmla="*/ 95 w 135" name="T20"/>
                <a:gd fmla="*/ 59 h 139" name="T21"/>
                <a:gd fmla="*/ 94 w 135" name="T22"/>
                <a:gd fmla="*/ 55 h 139" name="T23"/>
                <a:gd fmla="*/ 88 w 135" name="T24"/>
                <a:gd fmla="*/ 53 h 139" name="T25"/>
                <a:gd fmla="*/ 84 w 135" name="T26"/>
                <a:gd fmla="*/ 49 h 139" name="T27"/>
                <a:gd fmla="*/ 80 w 135" name="T28"/>
                <a:gd fmla="*/ 48 h 139" name="T29"/>
                <a:gd fmla="*/ 75 w 135" name="T30"/>
                <a:gd fmla="*/ 44 h 139" name="T31"/>
                <a:gd fmla="*/ 63 w 135" name="T32"/>
                <a:gd fmla="*/ 42 h 139" name="T33"/>
                <a:gd fmla="*/ 56 w 135" name="T34"/>
                <a:gd fmla="*/ 34 h 139" name="T35"/>
                <a:gd fmla="*/ 50 w 135" name="T36"/>
                <a:gd fmla="*/ 30 h 139" name="T37"/>
                <a:gd fmla="*/ 35 w 135" name="T38"/>
                <a:gd fmla="*/ 18 h 139" name="T39"/>
                <a:gd fmla="*/ 24 w 135" name="T40"/>
                <a:gd fmla="*/ 10 h 139" name="T41"/>
                <a:gd fmla="*/ 10 w 135" name="T42"/>
                <a:gd fmla="*/ 7 h 139" name="T43"/>
                <a:gd fmla="*/ 1 w 135" name="T44"/>
                <a:gd fmla="*/ 2 h 139" name="T45"/>
                <a:gd fmla="*/ 7 w 135" name="T46"/>
                <a:gd fmla="*/ 17 h 139" name="T47"/>
                <a:gd fmla="*/ 16 w 135" name="T48"/>
                <a:gd fmla="*/ 24 h 139" name="T49"/>
                <a:gd fmla="*/ 20 w 135" name="T50"/>
                <a:gd fmla="*/ 30 h 139" name="T51"/>
                <a:gd fmla="*/ 30 w 135" name="T52"/>
                <a:gd fmla="*/ 38 h 139" name="T53"/>
                <a:gd fmla="*/ 35 w 135" name="T54"/>
                <a:gd fmla="*/ 44 h 139" name="T55"/>
                <a:gd fmla="*/ 45 w 135" name="T56"/>
                <a:gd fmla="*/ 49 h 139" name="T57"/>
                <a:gd fmla="*/ 52 w 135" name="T58"/>
                <a:gd fmla="*/ 63 h 139" name="T59"/>
                <a:gd fmla="*/ 60 w 135" name="T60"/>
                <a:gd fmla="*/ 70 h 139" name="T61"/>
                <a:gd fmla="*/ 67 w 135" name="T62"/>
                <a:gd fmla="*/ 77 h 139" name="T63"/>
                <a:gd fmla="*/ 77 w 135" name="T64"/>
                <a:gd fmla="*/ 95 h 139" name="T65"/>
                <a:gd fmla="*/ 97 w 135" name="T66"/>
                <a:gd fmla="*/ 112 h 139" name="T67"/>
                <a:gd fmla="*/ 113 w 135" name="T68"/>
                <a:gd fmla="*/ 125 h 139" name="T69"/>
                <a:gd fmla="*/ 125 w 135" name="T70"/>
                <a:gd fmla="*/ 135 h 139" name="T71"/>
                <a:gd fmla="*/ 122 w 135" name="T72"/>
                <a:gd fmla="*/ 129 h 139" name="T73"/>
                <a:gd fmla="*/ 130 w 135" name="T74"/>
                <a:gd fmla="*/ 133 h 13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39" w="135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0" name="Freeform 21"/>
            <p:cNvSpPr/>
            <p:nvPr/>
          </p:nvSpPr>
          <p:spPr bwMode="auto">
            <a:xfrm>
              <a:off x="4322" y="1939"/>
              <a:ext cx="131" cy="40"/>
            </a:xfrm>
            <a:custGeom>
              <a:gdLst>
                <a:gd fmla="*/ 104 w 107" name="T0"/>
                <a:gd fmla="*/ 22 h 33" name="T1"/>
                <a:gd fmla="*/ 98 w 107" name="T2"/>
                <a:gd fmla="*/ 20 h 33" name="T3"/>
                <a:gd fmla="*/ 94 w 107" name="T4"/>
                <a:gd fmla="*/ 16 h 33" name="T5"/>
                <a:gd fmla="*/ 94 w 107" name="T6"/>
                <a:gd fmla="*/ 13 h 33" name="T7"/>
                <a:gd fmla="*/ 94 w 107" name="T8"/>
                <a:gd fmla="*/ 11 h 33" name="T9"/>
                <a:gd fmla="*/ 72 w 107" name="T10"/>
                <a:gd fmla="*/ 9 h 33" name="T11"/>
                <a:gd fmla="*/ 61 w 107" name="T12"/>
                <a:gd fmla="*/ 6 h 33" name="T13"/>
                <a:gd fmla="*/ 50 w 107" name="T14"/>
                <a:gd fmla="*/ 9 h 33" name="T15"/>
                <a:gd fmla="*/ 39 w 107" name="T16"/>
                <a:gd fmla="*/ 9 h 33" name="T17"/>
                <a:gd fmla="*/ 25 w 107" name="T18"/>
                <a:gd fmla="*/ 1 h 33" name="T19"/>
                <a:gd fmla="*/ 18 w 107" name="T20"/>
                <a:gd fmla="*/ 3 h 33" name="T21"/>
                <a:gd fmla="*/ 8 w 107" name="T22"/>
                <a:gd fmla="*/ 4 h 33" name="T23"/>
                <a:gd fmla="*/ 3 w 107" name="T24"/>
                <a:gd fmla="*/ 10 h 33" name="T25"/>
                <a:gd fmla="*/ 14 w 107" name="T26"/>
                <a:gd fmla="*/ 13 h 33" name="T27"/>
                <a:gd fmla="*/ 12 w 107" name="T28"/>
                <a:gd fmla="*/ 16 h 33" name="T29"/>
                <a:gd fmla="*/ 28 w 107" name="T30"/>
                <a:gd fmla="*/ 19 h 33" name="T31"/>
                <a:gd fmla="*/ 49 w 107" name="T32"/>
                <a:gd fmla="*/ 22 h 33" name="T33"/>
                <a:gd fmla="*/ 63 w 107" name="T34"/>
                <a:gd fmla="*/ 27 h 33" name="T35"/>
                <a:gd fmla="*/ 91 w 107" name="T36"/>
                <a:gd fmla="*/ 27 h 33" name="T37"/>
                <a:gd fmla="*/ 104 w 107" name="T38"/>
                <a:gd fmla="*/ 32 h 33" name="T39"/>
                <a:gd fmla="*/ 104 w 107" name="T40"/>
                <a:gd fmla="*/ 22 h 3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3" w="107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1" name="Freeform 22"/>
            <p:cNvSpPr/>
            <p:nvPr/>
          </p:nvSpPr>
          <p:spPr bwMode="auto">
            <a:xfrm>
              <a:off x="4453" y="1968"/>
              <a:ext cx="13" cy="6"/>
            </a:xfrm>
            <a:custGeom>
              <a:gdLst>
                <a:gd fmla="*/ 8 w 11" name="T0"/>
                <a:gd fmla="*/ 5 h 5" name="T1"/>
                <a:gd fmla="*/ 10 w 11" name="T2"/>
                <a:gd fmla="*/ 2 h 5" name="T3"/>
                <a:gd fmla="*/ 3 w 11" name="T4"/>
                <a:gd fmla="*/ 1 h 5" name="T5"/>
                <a:gd fmla="*/ 8 w 11" name="T6"/>
                <a:gd fmla="*/ 5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1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2" name="Freeform 23"/>
            <p:cNvSpPr/>
            <p:nvPr/>
          </p:nvSpPr>
          <p:spPr bwMode="auto">
            <a:xfrm>
              <a:off x="4471" y="1973"/>
              <a:ext cx="11" cy="8"/>
            </a:xfrm>
            <a:custGeom>
              <a:gdLst>
                <a:gd fmla="*/ 4 w 9" name="T0"/>
                <a:gd fmla="*/ 6 h 6" name="T1"/>
                <a:gd fmla="*/ 6 w 9" name="T2"/>
                <a:gd fmla="*/ 0 h 6" name="T3"/>
                <a:gd fmla="*/ 4 w 9" name="T4"/>
                <a:gd fmla="*/ 6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3" name="Freeform 24"/>
            <p:cNvSpPr/>
            <p:nvPr/>
          </p:nvSpPr>
          <p:spPr bwMode="auto">
            <a:xfrm>
              <a:off x="4485" y="1973"/>
              <a:ext cx="16" cy="6"/>
            </a:xfrm>
            <a:custGeom>
              <a:gdLst>
                <a:gd fmla="*/ 2 w 13" name="T0"/>
                <a:gd fmla="*/ 3 h 5" name="T1"/>
                <a:gd fmla="*/ 10 w 13" name="T2"/>
                <a:gd fmla="*/ 5 h 5" name="T3"/>
                <a:gd fmla="*/ 8 w 13" name="T4"/>
                <a:gd fmla="*/ 1 h 5" name="T5"/>
                <a:gd fmla="*/ 2 w 13" name="T6"/>
                <a:gd fmla="*/ 3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3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4" name="Freeform 25"/>
            <p:cNvSpPr/>
            <p:nvPr/>
          </p:nvSpPr>
          <p:spPr bwMode="auto">
            <a:xfrm>
              <a:off x="4491" y="1970"/>
              <a:ext cx="24" cy="9"/>
            </a:xfrm>
            <a:custGeom>
              <a:gdLst>
                <a:gd fmla="*/ 16 w 20" name="T0"/>
                <a:gd fmla="*/ 8 h 8" name="T1"/>
                <a:gd fmla="*/ 20 w 20" name="T2"/>
                <a:gd fmla="*/ 4 h 8" name="T3"/>
                <a:gd fmla="*/ 8 w 20" name="T4"/>
                <a:gd fmla="*/ 1 h 8" name="T5"/>
                <a:gd fmla="*/ 16 w 20" name="T6"/>
                <a:gd fmla="*/ 8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20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5" name="Freeform 26"/>
            <p:cNvSpPr/>
            <p:nvPr/>
          </p:nvSpPr>
          <p:spPr bwMode="auto">
            <a:xfrm>
              <a:off x="4517" y="1984"/>
              <a:ext cx="30" cy="19"/>
            </a:xfrm>
            <a:custGeom>
              <a:gdLst>
                <a:gd fmla="*/ 8 w 25" name="T0"/>
                <a:gd fmla="*/ 1 h 15" name="T1"/>
                <a:gd fmla="*/ 5 w 25" name="T2"/>
                <a:gd fmla="*/ 4 h 15" name="T3"/>
                <a:gd fmla="*/ 20 w 25" name="T4"/>
                <a:gd fmla="*/ 13 h 15" name="T5"/>
                <a:gd fmla="*/ 23 w 25" name="T6"/>
                <a:gd fmla="*/ 10 h 15" name="T7"/>
                <a:gd fmla="*/ 8 w 25" name="T8"/>
                <a:gd fmla="*/ 1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6" name="Freeform 27"/>
            <p:cNvSpPr/>
            <p:nvPr/>
          </p:nvSpPr>
          <p:spPr bwMode="auto">
            <a:xfrm>
              <a:off x="4524" y="1971"/>
              <a:ext cx="48" cy="10"/>
            </a:xfrm>
            <a:custGeom>
              <a:gdLst>
                <a:gd fmla="*/ 30 w 39" name="T0"/>
                <a:gd fmla="*/ 7 h 8" name="T1"/>
                <a:gd fmla="*/ 37 w 39" name="T2"/>
                <a:gd fmla="*/ 3 h 8" name="T3"/>
                <a:gd fmla="*/ 27 w 39" name="T4"/>
                <a:gd fmla="*/ 3 h 8" name="T5"/>
                <a:gd fmla="*/ 11 w 39" name="T6"/>
                <a:gd fmla="*/ 2 h 8" name="T7"/>
                <a:gd fmla="*/ 2 w 39" name="T8"/>
                <a:gd fmla="*/ 5 h 8" name="T9"/>
                <a:gd fmla="*/ 17 w 39" name="T10"/>
                <a:gd fmla="*/ 8 h 8" name="T11"/>
                <a:gd fmla="*/ 30 w 39" name="T12"/>
                <a:gd fmla="*/ 7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39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7" name="Freeform 28"/>
            <p:cNvSpPr/>
            <p:nvPr/>
          </p:nvSpPr>
          <p:spPr bwMode="auto">
            <a:xfrm>
              <a:off x="4579" y="1974"/>
              <a:ext cx="45" cy="23"/>
            </a:xfrm>
            <a:custGeom>
              <a:gdLst>
                <a:gd fmla="*/ 10 w 37" name="T0"/>
                <a:gd fmla="*/ 17 h 18" name="T1"/>
                <a:gd fmla="*/ 12 w 37" name="T2"/>
                <a:gd fmla="*/ 17 h 18" name="T3"/>
                <a:gd fmla="*/ 13 w 37" name="T4"/>
                <a:gd fmla="*/ 17 h 18" name="T5"/>
                <a:gd fmla="*/ 14 w 37" name="T6"/>
                <a:gd fmla="*/ 16 h 18" name="T7"/>
                <a:gd fmla="*/ 15 w 37" name="T8"/>
                <a:gd fmla="*/ 15 h 18" name="T9"/>
                <a:gd fmla="*/ 17 w 37" name="T10"/>
                <a:gd fmla="*/ 14 h 18" name="T11"/>
                <a:gd fmla="*/ 18 w 37" name="T12"/>
                <a:gd fmla="*/ 13 h 18" name="T13"/>
                <a:gd fmla="*/ 19 w 37" name="T14"/>
                <a:gd fmla="*/ 12 h 18" name="T15"/>
                <a:gd fmla="*/ 19 w 37" name="T16"/>
                <a:gd fmla="*/ 12 h 18" name="T17"/>
                <a:gd fmla="*/ 20 w 37" name="T18"/>
                <a:gd fmla="*/ 11 h 18" name="T19"/>
                <a:gd fmla="*/ 22 w 37" name="T20"/>
                <a:gd fmla="*/ 9 h 18" name="T21"/>
                <a:gd fmla="*/ 23 w 37" name="T22"/>
                <a:gd fmla="*/ 8 h 18" name="T23"/>
                <a:gd fmla="*/ 24 w 37" name="T24"/>
                <a:gd fmla="*/ 7 h 18" name="T25"/>
                <a:gd fmla="*/ 25 w 37" name="T26"/>
                <a:gd fmla="*/ 7 h 18" name="T27"/>
                <a:gd fmla="*/ 26 w 37" name="T28"/>
                <a:gd fmla="*/ 6 h 18" name="T29"/>
                <a:gd fmla="*/ 33 w 37" name="T30"/>
                <a:gd fmla="*/ 2 h 18" name="T31"/>
                <a:gd fmla="*/ 15 w 37" name="T32"/>
                <a:gd fmla="*/ 4 h 18" name="T33"/>
                <a:gd fmla="*/ 14 w 37" name="T34"/>
                <a:gd fmla="*/ 5 h 18" name="T35"/>
                <a:gd fmla="*/ 13 w 37" name="T36"/>
                <a:gd fmla="*/ 6 h 18" name="T37"/>
                <a:gd fmla="*/ 12 w 37" name="T38"/>
                <a:gd fmla="*/ 7 h 18" name="T39"/>
                <a:gd fmla="*/ 9 w 37" name="T40"/>
                <a:gd fmla="*/ 9 h 18" name="T41"/>
                <a:gd fmla="*/ 8 w 37" name="T42"/>
                <a:gd fmla="*/ 10 h 18" name="T43"/>
                <a:gd fmla="*/ 5 w 37" name="T44"/>
                <a:gd fmla="*/ 12 h 18" name="T45"/>
                <a:gd fmla="*/ 10 w 37" name="T46"/>
                <a:gd fmla="*/ 17 h 1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8" w="37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8" name="Freeform 29"/>
            <p:cNvSpPr/>
            <p:nvPr/>
          </p:nvSpPr>
          <p:spPr bwMode="auto">
            <a:xfrm>
              <a:off x="4497" y="1841"/>
              <a:ext cx="75" cy="91"/>
            </a:xfrm>
            <a:custGeom>
              <a:gdLst>
                <a:gd fmla="*/ 13 w 61" name="T0"/>
                <a:gd fmla="*/ 14 h 74" name="T1"/>
                <a:gd fmla="*/ 20 w 61" name="T2"/>
                <a:gd fmla="*/ 13 h 74" name="T3"/>
                <a:gd fmla="*/ 31 w 61" name="T4"/>
                <a:gd fmla="*/ 12 h 74" name="T5"/>
                <a:gd fmla="*/ 42 w 61" name="T6"/>
                <a:gd fmla="*/ 14 h 74" name="T7"/>
                <a:gd fmla="*/ 51 w 61" name="T8"/>
                <a:gd fmla="*/ 13 h 74" name="T9"/>
                <a:gd fmla="*/ 59 w 61" name="T10"/>
                <a:gd fmla="*/ 6 h 74" name="T11"/>
                <a:gd fmla="*/ 59 w 61" name="T12"/>
                <a:gd fmla="*/ 0 h 74" name="T13"/>
                <a:gd fmla="*/ 52 w 61" name="T14"/>
                <a:gd fmla="*/ 7 h 74" name="T15"/>
                <a:gd fmla="*/ 38 w 61" name="T16"/>
                <a:gd fmla="*/ 6 h 74" name="T17"/>
                <a:gd fmla="*/ 23 w 61" name="T18"/>
                <a:gd fmla="*/ 4 h 74" name="T19"/>
                <a:gd fmla="*/ 16 w 61" name="T20"/>
                <a:gd fmla="*/ 4 h 74" name="T21"/>
                <a:gd fmla="*/ 11 w 61" name="T22"/>
                <a:gd fmla="*/ 9 h 74" name="T23"/>
                <a:gd fmla="*/ 5 w 61" name="T24"/>
                <a:gd fmla="*/ 22 h 74" name="T25"/>
                <a:gd fmla="*/ 2 w 61" name="T26"/>
                <a:gd fmla="*/ 29 h 74" name="T27"/>
                <a:gd fmla="*/ 2 w 61" name="T28"/>
                <a:gd fmla="*/ 40 h 74" name="T29"/>
                <a:gd fmla="*/ 1 w 61" name="T30"/>
                <a:gd fmla="*/ 49 h 74" name="T31"/>
                <a:gd fmla="*/ 10 w 61" name="T32"/>
                <a:gd fmla="*/ 55 h 74" name="T33"/>
                <a:gd fmla="*/ 12 w 61" name="T34"/>
                <a:gd fmla="*/ 67 h 74" name="T35"/>
                <a:gd fmla="*/ 13 w 61" name="T36"/>
                <a:gd fmla="*/ 73 h 74" name="T37"/>
                <a:gd fmla="*/ 22 w 61" name="T38"/>
                <a:gd fmla="*/ 72 h 74" name="T39"/>
                <a:gd fmla="*/ 19 w 61" name="T40"/>
                <a:gd fmla="*/ 55 h 74" name="T41"/>
                <a:gd fmla="*/ 20 w 61" name="T42"/>
                <a:gd fmla="*/ 45 h 74" name="T43"/>
                <a:gd fmla="*/ 27 w 61" name="T44"/>
                <a:gd fmla="*/ 45 h 74" name="T45"/>
                <a:gd fmla="*/ 27 w 61" name="T46"/>
                <a:gd fmla="*/ 53 h 74" name="T47"/>
                <a:gd fmla="*/ 32 w 61" name="T48"/>
                <a:gd fmla="*/ 62 h 74" name="T49"/>
                <a:gd fmla="*/ 36 w 61" name="T50"/>
                <a:gd fmla="*/ 66 h 74" name="T51"/>
                <a:gd fmla="*/ 40 w 61" name="T52"/>
                <a:gd fmla="*/ 64 h 74" name="T53"/>
                <a:gd fmla="*/ 44 w 61" name="T54"/>
                <a:gd fmla="*/ 61 h 74" name="T55"/>
                <a:gd fmla="*/ 39 w 61" name="T56"/>
                <a:gd fmla="*/ 54 h 74" name="T57"/>
                <a:gd fmla="*/ 40 w 61" name="T58"/>
                <a:gd fmla="*/ 48 h 74" name="T59"/>
                <a:gd fmla="*/ 36 w 61" name="T60"/>
                <a:gd fmla="*/ 42 h 74" name="T61"/>
                <a:gd fmla="*/ 30 w 61" name="T62"/>
                <a:gd fmla="*/ 36 h 74" name="T63"/>
                <a:gd fmla="*/ 34 w 61" name="T64"/>
                <a:gd fmla="*/ 28 h 74" name="T65"/>
                <a:gd fmla="*/ 41 w 61" name="T66"/>
                <a:gd fmla="*/ 24 h 74" name="T67"/>
                <a:gd fmla="*/ 38 w 61" name="T68"/>
                <a:gd fmla="*/ 21 h 74" name="T69"/>
                <a:gd fmla="*/ 25 w 61" name="T70"/>
                <a:gd fmla="*/ 26 h 74" name="T71"/>
                <a:gd fmla="*/ 16 w 61" name="T72"/>
                <a:gd fmla="*/ 29 h 74" name="T73"/>
                <a:gd fmla="*/ 11 w 61" name="T74"/>
                <a:gd fmla="*/ 21 h 74" name="T75"/>
                <a:gd fmla="*/ 13 w 61" name="T76"/>
                <a:gd fmla="*/ 14 h 7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4" w="61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89" name="Freeform 30"/>
            <p:cNvSpPr/>
            <p:nvPr/>
          </p:nvSpPr>
          <p:spPr bwMode="auto">
            <a:xfrm>
              <a:off x="4360" y="1767"/>
              <a:ext cx="132" cy="146"/>
            </a:xfrm>
            <a:custGeom>
              <a:gdLst>
                <a:gd fmla="*/ 11 w 108" name="T0"/>
                <a:gd fmla="*/ 87 h 119" name="T1"/>
                <a:gd fmla="*/ 33 w 108" name="T2"/>
                <a:gd fmla="*/ 108 h 119" name="T3"/>
                <a:gd fmla="*/ 48 w 108" name="T4"/>
                <a:gd fmla="*/ 109 h 119" name="T5"/>
                <a:gd fmla="*/ 67 w 108" name="T6"/>
                <a:gd fmla="*/ 116 h 119" name="T7"/>
                <a:gd fmla="*/ 84 w 108" name="T8"/>
                <a:gd fmla="*/ 106 h 119" name="T9"/>
                <a:gd fmla="*/ 95 w 108" name="T10"/>
                <a:gd fmla="*/ 75 h 119" name="T11"/>
                <a:gd fmla="*/ 105 w 108" name="T12"/>
                <a:gd fmla="*/ 63 h 119" name="T13"/>
                <a:gd fmla="*/ 94 w 108" name="T14"/>
                <a:gd fmla="*/ 49 h 119" name="T15"/>
                <a:gd fmla="*/ 88 w 108" name="T16"/>
                <a:gd fmla="*/ 36 h 119" name="T17"/>
                <a:gd fmla="*/ 87 w 108" name="T18"/>
                <a:gd fmla="*/ 35 h 119" name="T19"/>
                <a:gd fmla="*/ 86 w 108" name="T20"/>
                <a:gd fmla="*/ 34 h 119" name="T21"/>
                <a:gd fmla="*/ 86 w 108" name="T22"/>
                <a:gd fmla="*/ 32 h 119" name="T23"/>
                <a:gd fmla="*/ 99 w 108" name="T24"/>
                <a:gd fmla="*/ 18 h 119" name="T25"/>
                <a:gd fmla="*/ 79 w 108" name="T26"/>
                <a:gd fmla="*/ 9 h 119" name="T27"/>
                <a:gd fmla="*/ 69 w 108" name="T28"/>
                <a:gd fmla="*/ 0 h 119" name="T29"/>
                <a:gd fmla="*/ 59 w 108" name="T30"/>
                <a:gd fmla="*/ 19 h 119" name="T31"/>
                <a:gd fmla="*/ 56 w 108" name="T32"/>
                <a:gd fmla="*/ 23 h 119" name="T33"/>
                <a:gd fmla="*/ 54 w 108" name="T34"/>
                <a:gd fmla="*/ 22 h 119" name="T35"/>
                <a:gd fmla="*/ 53 w 108" name="T36"/>
                <a:gd fmla="*/ 22 h 119" name="T37"/>
                <a:gd fmla="*/ 46 w 108" name="T38"/>
                <a:gd fmla="*/ 27 h 119" name="T39"/>
                <a:gd fmla="*/ 46 w 108" name="T40"/>
                <a:gd fmla="*/ 32 h 119" name="T41"/>
                <a:gd fmla="*/ 42 w 108" name="T42"/>
                <a:gd fmla="*/ 36 h 119" name="T43"/>
                <a:gd fmla="*/ 41 w 108" name="T44"/>
                <a:gd fmla="*/ 37 h 119" name="T45"/>
                <a:gd fmla="*/ 40 w 108" name="T46"/>
                <a:gd fmla="*/ 38 h 119" name="T47"/>
                <a:gd fmla="*/ 39 w 108" name="T48"/>
                <a:gd fmla="*/ 39 h 119" name="T49"/>
                <a:gd fmla="*/ 38 w 108" name="T50"/>
                <a:gd fmla="*/ 39 h 119" name="T51"/>
                <a:gd fmla="*/ 23 w 108" name="T52"/>
                <a:gd fmla="*/ 45 h 119" name="T53"/>
                <a:gd fmla="*/ 10 w 108" name="T54"/>
                <a:gd fmla="*/ 59 h 119" name="T55"/>
                <a:gd fmla="*/ 6 w 108" name="T56"/>
                <a:gd fmla="*/ 57 h 119" name="T57"/>
                <a:gd fmla="*/ 5 w 108" name="T58"/>
                <a:gd fmla="*/ 56 h 119" name="T59"/>
                <a:gd fmla="*/ 2 w 108" name="T60"/>
                <a:gd fmla="*/ 55 h 119" name="T61"/>
                <a:gd fmla="*/ 8 w 108" name="T62"/>
                <a:gd fmla="*/ 85 h 11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9" w="108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0" name="Freeform 31"/>
            <p:cNvSpPr/>
            <p:nvPr/>
          </p:nvSpPr>
          <p:spPr bwMode="auto">
            <a:xfrm>
              <a:off x="4310" y="1593"/>
              <a:ext cx="29" cy="29"/>
            </a:xfrm>
            <a:custGeom>
              <a:gdLst>
                <a:gd fmla="*/ 22 w 24" name="T0"/>
                <a:gd fmla="*/ 10 h 23" name="T1"/>
                <a:gd fmla="*/ 21 w 24" name="T2"/>
                <a:gd fmla="*/ 2 h 23" name="T3"/>
                <a:gd fmla="*/ 13 w 24" name="T4"/>
                <a:gd fmla="*/ 2 h 23" name="T5"/>
                <a:gd fmla="*/ 3 w 24" name="T6"/>
                <a:gd fmla="*/ 8 h 23" name="T7"/>
                <a:gd fmla="*/ 4 w 24" name="T8"/>
                <a:gd fmla="*/ 20 h 23" name="T9"/>
                <a:gd fmla="*/ 20 w 24" name="T10"/>
                <a:gd fmla="*/ 16 h 23" name="T11"/>
                <a:gd fmla="*/ 22 w 24" name="T12"/>
                <a:gd fmla="*/ 10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24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1" name="Freeform 32"/>
            <p:cNvSpPr/>
            <p:nvPr/>
          </p:nvSpPr>
          <p:spPr bwMode="auto">
            <a:xfrm>
              <a:off x="4444" y="1524"/>
              <a:ext cx="22" cy="49"/>
            </a:xfrm>
            <a:custGeom>
              <a:gdLst>
                <a:gd fmla="*/ 12 w 18" name="T0"/>
                <a:gd fmla="*/ 35 h 40" name="T1"/>
                <a:gd fmla="*/ 15 w 18" name="T2"/>
                <a:gd fmla="*/ 21 h 40" name="T3"/>
                <a:gd fmla="*/ 17 w 18" name="T4"/>
                <a:gd fmla="*/ 9 h 40" name="T5"/>
                <a:gd fmla="*/ 13 w 18" name="T6"/>
                <a:gd fmla="*/ 2 h 40" name="T7"/>
                <a:gd fmla="*/ 3 w 18" name="T8"/>
                <a:gd fmla="*/ 10 h 40" name="T9"/>
                <a:gd fmla="*/ 1 w 18" name="T10"/>
                <a:gd fmla="*/ 24 h 40" name="T11"/>
                <a:gd fmla="*/ 9 w 18" name="T12"/>
                <a:gd fmla="*/ 37 h 40" name="T13"/>
                <a:gd fmla="*/ 12 w 18" name="T14"/>
                <a:gd fmla="*/ 35 h 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0" w="18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2" name="Freeform 33"/>
            <p:cNvSpPr/>
            <p:nvPr/>
          </p:nvSpPr>
          <p:spPr bwMode="auto">
            <a:xfrm>
              <a:off x="4535" y="1411"/>
              <a:ext cx="33" cy="40"/>
            </a:xfrm>
            <a:custGeom>
              <a:gdLst>
                <a:gd fmla="*/ 7 w 27" name="T0"/>
                <a:gd fmla="*/ 2 h 33" name="T1"/>
                <a:gd fmla="*/ 2 w 27" name="T2"/>
                <a:gd fmla="*/ 6 h 33" name="T3"/>
                <a:gd fmla="*/ 1 w 27" name="T4"/>
                <a:gd fmla="*/ 11 h 33" name="T5"/>
                <a:gd fmla="*/ 7 w 27" name="T6"/>
                <a:gd fmla="*/ 16 h 33" name="T7"/>
                <a:gd fmla="*/ 7 w 27" name="T8"/>
                <a:gd fmla="*/ 10 h 33" name="T9"/>
                <a:gd fmla="*/ 11 w 27" name="T10"/>
                <a:gd fmla="*/ 13 h 33" name="T11"/>
                <a:gd fmla="*/ 10 w 27" name="T12"/>
                <a:gd fmla="*/ 21 h 33" name="T13"/>
                <a:gd fmla="*/ 10 w 27" name="T14"/>
                <a:gd fmla="*/ 26 h 33" name="T15"/>
                <a:gd fmla="*/ 15 w 27" name="T16"/>
                <a:gd fmla="*/ 32 h 33" name="T17"/>
                <a:gd fmla="*/ 16 w 27" name="T18"/>
                <a:gd fmla="*/ 28 h 33" name="T19"/>
                <a:gd fmla="*/ 20 w 27" name="T20"/>
                <a:gd fmla="*/ 33 h 33" name="T21"/>
                <a:gd fmla="*/ 24 w 27" name="T22"/>
                <a:gd fmla="*/ 29 h 33" name="T23"/>
                <a:gd fmla="*/ 24 w 27" name="T24"/>
                <a:gd fmla="*/ 22 h 33" name="T25"/>
                <a:gd fmla="*/ 26 w 27" name="T26"/>
                <a:gd fmla="*/ 12 h 33" name="T27"/>
                <a:gd fmla="*/ 21 w 27" name="T28"/>
                <a:gd fmla="*/ 5 h 33" name="T29"/>
                <a:gd fmla="*/ 18 w 27" name="T30"/>
                <a:gd fmla="*/ 2 h 33" name="T31"/>
                <a:gd fmla="*/ 12 w 27" name="T32"/>
                <a:gd fmla="*/ 1 h 33" name="T33"/>
                <a:gd fmla="*/ 7 w 27" name="T34"/>
                <a:gd fmla="*/ 2 h 3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3" w="27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3" name="Freeform 34"/>
            <p:cNvSpPr/>
            <p:nvPr/>
          </p:nvSpPr>
          <p:spPr bwMode="auto">
            <a:xfrm>
              <a:off x="4568" y="1405"/>
              <a:ext cx="31" cy="27"/>
            </a:xfrm>
            <a:custGeom>
              <a:gdLst>
                <a:gd fmla="*/ 13 w 25" name="T0"/>
                <a:gd fmla="*/ 11 h 22" name="T1"/>
                <a:gd fmla="*/ 21 w 25" name="T2"/>
                <a:gd fmla="*/ 11 h 22" name="T3"/>
                <a:gd fmla="*/ 23 w 25" name="T4"/>
                <a:gd fmla="*/ 3 h 22" name="T5"/>
                <a:gd fmla="*/ 16 w 25" name="T6"/>
                <a:gd fmla="*/ 0 h 22" name="T7"/>
                <a:gd fmla="*/ 11 w 25" name="T8"/>
                <a:gd fmla="*/ 6 h 22" name="T9"/>
                <a:gd fmla="*/ 5 w 25" name="T10"/>
                <a:gd fmla="*/ 5 h 22" name="T11"/>
                <a:gd fmla="*/ 0 w 25" name="T12"/>
                <a:gd fmla="*/ 12 h 22" name="T13"/>
                <a:gd fmla="*/ 3 w 25" name="T14"/>
                <a:gd fmla="*/ 13 h 22" name="T15"/>
                <a:gd fmla="*/ 8 w 25" name="T16"/>
                <a:gd fmla="*/ 20 h 22" name="T17"/>
                <a:gd fmla="*/ 13 w 25" name="T18"/>
                <a:gd fmla="*/ 11 h 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" w="25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4" name="Freeform 35"/>
            <p:cNvSpPr/>
            <p:nvPr/>
          </p:nvSpPr>
          <p:spPr bwMode="auto">
            <a:xfrm>
              <a:off x="4546" y="1306"/>
              <a:ext cx="122" cy="112"/>
            </a:xfrm>
            <a:custGeom>
              <a:gdLst>
                <a:gd fmla="*/ 43 w 100" name="T0"/>
                <a:gd fmla="*/ 66 h 92" name="T1"/>
                <a:gd fmla="*/ 31 w 100" name="T2"/>
                <a:gd fmla="*/ 67 h 92" name="T3"/>
                <a:gd fmla="*/ 12 w 100" name="T4"/>
                <a:gd fmla="*/ 74 h 92" name="T5"/>
                <a:gd fmla="*/ 2 w 100" name="T6"/>
                <a:gd fmla="*/ 83 h 92" name="T7"/>
                <a:gd fmla="*/ 14 w 100" name="T8"/>
                <a:gd fmla="*/ 84 h 92" name="T9"/>
                <a:gd fmla="*/ 24 w 100" name="T10"/>
                <a:gd fmla="*/ 83 h 92" name="T11"/>
                <a:gd fmla="*/ 32 w 100" name="T12"/>
                <a:gd fmla="*/ 79 h 92" name="T13"/>
                <a:gd fmla="*/ 46 w 100" name="T14"/>
                <a:gd fmla="*/ 79 h 92" name="T15"/>
                <a:gd fmla="*/ 47 w 100" name="T16"/>
                <a:gd fmla="*/ 88 h 92" name="T17"/>
                <a:gd fmla="*/ 59 w 100" name="T18"/>
                <a:gd fmla="*/ 84 h 92" name="T19"/>
                <a:gd fmla="*/ 63 w 100" name="T20"/>
                <a:gd fmla="*/ 77 h 92" name="T21"/>
                <a:gd fmla="*/ 72 w 100" name="T22"/>
                <a:gd fmla="*/ 79 h 92" name="T23"/>
                <a:gd fmla="*/ 80 w 100" name="T24"/>
                <a:gd fmla="*/ 74 h 92" name="T25"/>
                <a:gd fmla="*/ 85 w 100" name="T26"/>
                <a:gd fmla="*/ 70 h 92" name="T27"/>
                <a:gd fmla="*/ 90 w 100" name="T28"/>
                <a:gd fmla="*/ 65 h 92" name="T29"/>
                <a:gd fmla="*/ 90 w 100" name="T30"/>
                <a:gd fmla="*/ 73 h 92" name="T31"/>
                <a:gd fmla="*/ 96 w 100" name="T32"/>
                <a:gd fmla="*/ 69 h 92" name="T33"/>
                <a:gd fmla="*/ 96 w 100" name="T34"/>
                <a:gd fmla="*/ 58 h 92" name="T35"/>
                <a:gd fmla="*/ 93 w 100" name="T36"/>
                <a:gd fmla="*/ 38 h 92" name="T37"/>
                <a:gd fmla="*/ 97 w 100" name="T38"/>
                <a:gd fmla="*/ 35 h 92" name="T39"/>
                <a:gd fmla="*/ 98 w 100" name="T40"/>
                <a:gd fmla="*/ 23 h 92" name="T41"/>
                <a:gd fmla="*/ 87 w 100" name="T42"/>
                <a:gd fmla="*/ 2 h 92" name="T43"/>
                <a:gd fmla="*/ 82 w 100" name="T44"/>
                <a:gd fmla="*/ 2 h 92" name="T45"/>
                <a:gd fmla="*/ 86 w 100" name="T46"/>
                <a:gd fmla="*/ 6 h 92" name="T47"/>
                <a:gd fmla="*/ 80 w 100" name="T48"/>
                <a:gd fmla="*/ 4 h 92" name="T49"/>
                <a:gd fmla="*/ 77 w 100" name="T50"/>
                <a:gd fmla="*/ 5 h 92" name="T51"/>
                <a:gd fmla="*/ 78 w 100" name="T52"/>
                <a:gd fmla="*/ 13 h 92" name="T53"/>
                <a:gd fmla="*/ 80 w 100" name="T54"/>
                <a:gd fmla="*/ 19 h 92" name="T55"/>
                <a:gd fmla="*/ 77 w 100" name="T56"/>
                <a:gd fmla="*/ 39 h 92" name="T57"/>
                <a:gd fmla="*/ 62 w 100" name="T58"/>
                <a:gd fmla="*/ 52 h 92" name="T59"/>
                <a:gd fmla="*/ 56 w 100" name="T60"/>
                <a:gd fmla="*/ 50 h 92" name="T61"/>
                <a:gd fmla="*/ 52 w 100" name="T62"/>
                <a:gd fmla="*/ 48 h 92" name="T63"/>
                <a:gd fmla="*/ 49 w 100" name="T64"/>
                <a:gd fmla="*/ 61 h 92" name="T65"/>
                <a:gd fmla="*/ 47 w 100" name="T66"/>
                <a:gd fmla="*/ 68 h 9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92" w="100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5" name="Freeform 36"/>
            <p:cNvSpPr/>
            <p:nvPr/>
          </p:nvSpPr>
          <p:spPr bwMode="auto">
            <a:xfrm>
              <a:off x="4629" y="1244"/>
              <a:ext cx="68" cy="62"/>
            </a:xfrm>
            <a:custGeom>
              <a:gdLst>
                <a:gd fmla="*/ 12 w 55" name="T0"/>
                <a:gd fmla="*/ 31 h 50" name="T1"/>
                <a:gd fmla="*/ 6 w 55" name="T2"/>
                <a:gd fmla="*/ 29 h 50" name="T3"/>
                <a:gd fmla="*/ 4 w 55" name="T4"/>
                <a:gd fmla="*/ 33 h 50" name="T5"/>
                <a:gd fmla="*/ 0 w 55" name="T6"/>
                <a:gd fmla="*/ 37 h 50" name="T7"/>
                <a:gd fmla="*/ 4 w 55" name="T8"/>
                <a:gd fmla="*/ 43 h 50" name="T9"/>
                <a:gd fmla="*/ 3 w 55" name="T10"/>
                <a:gd fmla="*/ 46 h 50" name="T11"/>
                <a:gd fmla="*/ 6 w 55" name="T12"/>
                <a:gd fmla="*/ 49 h 50" name="T13"/>
                <a:gd fmla="*/ 10 w 55" name="T14"/>
                <a:gd fmla="*/ 46 h 50" name="T15"/>
                <a:gd fmla="*/ 14 w 55" name="T16"/>
                <a:gd fmla="*/ 44 h 50" name="T17"/>
                <a:gd fmla="*/ 11 w 55" name="T18"/>
                <a:gd fmla="*/ 41 h 50" name="T19"/>
                <a:gd fmla="*/ 6 w 55" name="T20"/>
                <a:gd fmla="*/ 40 h 50" name="T21"/>
                <a:gd fmla="*/ 7 w 55" name="T22"/>
                <a:gd fmla="*/ 35 h 50" name="T23"/>
                <a:gd fmla="*/ 11 w 55" name="T24"/>
                <a:gd fmla="*/ 39 h 50" name="T25"/>
                <a:gd fmla="*/ 16 w 55" name="T26"/>
                <a:gd fmla="*/ 36 h 50" name="T27"/>
                <a:gd fmla="*/ 23 w 55" name="T28"/>
                <a:gd fmla="*/ 38 h 50" name="T29"/>
                <a:gd fmla="*/ 34 w 55" name="T30"/>
                <a:gd fmla="*/ 43 h 50" name="T31"/>
                <a:gd fmla="*/ 36 w 55" name="T32"/>
                <a:gd fmla="*/ 38 h 50" name="T33"/>
                <a:gd fmla="*/ 43 w 55" name="T34"/>
                <a:gd fmla="*/ 30 h 50" name="T35"/>
                <a:gd fmla="*/ 54 w 55" name="T36"/>
                <a:gd fmla="*/ 26 h 50" name="T37"/>
                <a:gd fmla="*/ 51 w 55" name="T38"/>
                <a:gd fmla="*/ 26 h 50" name="T39"/>
                <a:gd fmla="*/ 48 w 55" name="T40"/>
                <a:gd fmla="*/ 21 h 50" name="T41"/>
                <a:gd fmla="*/ 46 w 55" name="T42"/>
                <a:gd fmla="*/ 16 h 50" name="T43"/>
                <a:gd fmla="*/ 40 w 55" name="T44"/>
                <a:gd fmla="*/ 18 h 50" name="T45"/>
                <a:gd fmla="*/ 38 w 55" name="T46"/>
                <a:gd fmla="*/ 15 h 50" name="T47"/>
                <a:gd fmla="*/ 33 w 55" name="T48"/>
                <a:gd fmla="*/ 16 h 50" name="T49"/>
                <a:gd fmla="*/ 23 w 55" name="T50"/>
                <a:gd fmla="*/ 10 h 50" name="T51"/>
                <a:gd fmla="*/ 14 w 55" name="T52"/>
                <a:gd fmla="*/ 2 h 50" name="T53"/>
                <a:gd fmla="*/ 11 w 55" name="T54"/>
                <a:gd fmla="*/ 2 h 50" name="T55"/>
                <a:gd fmla="*/ 11 w 55" name="T56"/>
                <a:gd fmla="*/ 7 h 50" name="T57"/>
                <a:gd fmla="*/ 14 w 55" name="T58"/>
                <a:gd fmla="*/ 18 h 50" name="T59"/>
                <a:gd fmla="*/ 14 w 55" name="T60"/>
                <a:gd fmla="*/ 25 h 50" name="T61"/>
                <a:gd fmla="*/ 12 w 55" name="T62"/>
                <a:gd fmla="*/ 31 h 5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0" w="55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4599" y="1097"/>
              <a:ext cx="64" cy="139"/>
            </a:xfrm>
            <a:custGeom>
              <a:gdLst>
                <a:gd fmla="*/ 11 w 53" name="T0"/>
                <a:gd fmla="*/ 29 h 113" name="T1"/>
                <a:gd fmla="*/ 17 w 53" name="T2"/>
                <a:gd fmla="*/ 43 h 113" name="T3"/>
                <a:gd fmla="*/ 20 w 53" name="T4"/>
                <a:gd fmla="*/ 52 h 113" name="T5"/>
                <a:gd fmla="*/ 21 w 53" name="T6"/>
                <a:gd fmla="*/ 60 h 113" name="T7"/>
                <a:gd fmla="*/ 21 w 53" name="T8"/>
                <a:gd fmla="*/ 61 h 113" name="T9"/>
                <a:gd fmla="*/ 22 w 53" name="T10"/>
                <a:gd fmla="*/ 70 h 113" name="T11"/>
                <a:gd fmla="*/ 29 w 53" name="T12"/>
                <a:gd fmla="*/ 88 h 113" name="T13"/>
                <a:gd fmla="*/ 34 w 53" name="T14"/>
                <a:gd fmla="*/ 112 h 113" name="T15"/>
                <a:gd fmla="*/ 38 w 53" name="T16"/>
                <a:gd fmla="*/ 106 h 113" name="T17"/>
                <a:gd fmla="*/ 48 w 53" name="T18"/>
                <a:gd fmla="*/ 111 h 113" name="T19"/>
                <a:gd fmla="*/ 43 w 53" name="T20"/>
                <a:gd fmla="*/ 100 h 113" name="T21"/>
                <a:gd fmla="*/ 36 w 53" name="T22"/>
                <a:gd fmla="*/ 90 h 113" name="T23"/>
                <a:gd fmla="*/ 36 w 53" name="T24"/>
                <a:gd fmla="*/ 81 h 113" name="T25"/>
                <a:gd fmla="*/ 37 w 53" name="T26"/>
                <a:gd fmla="*/ 72 h 113" name="T27"/>
                <a:gd fmla="*/ 51 w 53" name="T28"/>
                <a:gd fmla="*/ 78 h 113" name="T29"/>
                <a:gd fmla="*/ 47 w 53" name="T30"/>
                <a:gd fmla="*/ 72 h 113" name="T31"/>
                <a:gd fmla="*/ 46 w 53" name="T32"/>
                <a:gd fmla="*/ 70 h 113" name="T33"/>
                <a:gd fmla="*/ 45 w 53" name="T34"/>
                <a:gd fmla="*/ 69 h 113" name="T35"/>
                <a:gd fmla="*/ 44 w 53" name="T36"/>
                <a:gd fmla="*/ 67 h 113" name="T37"/>
                <a:gd fmla="*/ 44 w 53" name="T38"/>
                <a:gd fmla="*/ 67 h 113" name="T39"/>
                <a:gd fmla="*/ 43 w 53" name="T40"/>
                <a:gd fmla="*/ 64 h 113" name="T41"/>
                <a:gd fmla="*/ 43 w 53" name="T42"/>
                <a:gd fmla="*/ 63 h 113" name="T43"/>
                <a:gd fmla="*/ 42 w 53" name="T44"/>
                <a:gd fmla="*/ 61 h 113" name="T45"/>
                <a:gd fmla="*/ 41 w 53" name="T46"/>
                <a:gd fmla="*/ 57 h 113" name="T47"/>
                <a:gd fmla="*/ 34 w 53" name="T48"/>
                <a:gd fmla="*/ 48 h 113" name="T49"/>
                <a:gd fmla="*/ 25 w 53" name="T50"/>
                <a:gd fmla="*/ 30 h 113" name="T51"/>
                <a:gd fmla="*/ 20 w 53" name="T52"/>
                <a:gd fmla="*/ 24 h 113" name="T53"/>
                <a:gd fmla="*/ 13 w 53" name="T54"/>
                <a:gd fmla="*/ 8 h 113" name="T55"/>
                <a:gd fmla="*/ 12 w 53" name="T56"/>
                <a:gd fmla="*/ 2 h 113" name="T57"/>
                <a:gd fmla="*/ 2 w 53" name="T58"/>
                <a:gd fmla="*/ 0 h 113" name="T59"/>
                <a:gd fmla="*/ 9 w 53" name="T60"/>
                <a:gd fmla="*/ 7 h 113" name="T61"/>
                <a:gd fmla="*/ 4 w 53" name="T62"/>
                <a:gd fmla="*/ 11 h 113" name="T63"/>
                <a:gd fmla="*/ 6 w 53" name="T64"/>
                <a:gd fmla="*/ 20 h 113" name="T65"/>
                <a:gd fmla="*/ 11 w 53" name="T66"/>
                <a:gd fmla="*/ 29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2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7" name="Freeform 38"/>
            <p:cNvSpPr/>
            <p:nvPr/>
          </p:nvSpPr>
          <p:spPr bwMode="auto">
            <a:xfrm>
              <a:off x="4457" y="1613"/>
              <a:ext cx="69" cy="78"/>
            </a:xfrm>
            <a:custGeom>
              <a:gdLst>
                <a:gd fmla="*/ 7 w 57" name="T0"/>
                <a:gd fmla="*/ 40 h 64" name="T1"/>
                <a:gd fmla="*/ 13 w 57" name="T2"/>
                <a:gd fmla="*/ 45 h 64" name="T3"/>
                <a:gd fmla="*/ 15 w 57" name="T4"/>
                <a:gd fmla="*/ 49 h 64" name="T5"/>
                <a:gd fmla="*/ 22 w 57" name="T6"/>
                <a:gd fmla="*/ 52 h 64" name="T7"/>
                <a:gd fmla="*/ 28 w 57" name="T8"/>
                <a:gd fmla="*/ 50 h 64" name="T9"/>
                <a:gd fmla="*/ 29 w 57" name="T10"/>
                <a:gd fmla="*/ 53 h 64" name="T11"/>
                <a:gd fmla="*/ 34 w 57" name="T12"/>
                <a:gd fmla="*/ 55 h 64" name="T13"/>
                <a:gd fmla="*/ 40 w 57" name="T14"/>
                <a:gd fmla="*/ 57 h 64" name="T15"/>
                <a:gd fmla="*/ 41 w 57" name="T16"/>
                <a:gd fmla="*/ 53 h 64" name="T17"/>
                <a:gd fmla="*/ 44 w 57" name="T18"/>
                <a:gd fmla="*/ 56 h 64" name="T19"/>
                <a:gd fmla="*/ 44 w 57" name="T20"/>
                <a:gd fmla="*/ 61 h 64" name="T21"/>
                <a:gd fmla="*/ 55 w 57" name="T22"/>
                <a:gd fmla="*/ 64 h 64" name="T23"/>
                <a:gd fmla="*/ 56 w 57" name="T24"/>
                <a:gd fmla="*/ 61 h 64" name="T25"/>
                <a:gd fmla="*/ 50 w 57" name="T26"/>
                <a:gd fmla="*/ 56 h 64" name="T27"/>
                <a:gd fmla="*/ 51 w 57" name="T28"/>
                <a:gd fmla="*/ 52 h 64" name="T29"/>
                <a:gd fmla="*/ 45 w 57" name="T30"/>
                <a:gd fmla="*/ 50 h 64" name="T31"/>
                <a:gd fmla="*/ 40 w 57" name="T32"/>
                <a:gd fmla="*/ 48 h 64" name="T33"/>
                <a:gd fmla="*/ 30 w 57" name="T34"/>
                <a:gd fmla="*/ 47 h 64" name="T35"/>
                <a:gd fmla="*/ 26 w 57" name="T36"/>
                <a:gd fmla="*/ 40 h 64" name="T37"/>
                <a:gd fmla="*/ 32 w 57" name="T38"/>
                <a:gd fmla="*/ 43 h 64" name="T39"/>
                <a:gd fmla="*/ 28 w 57" name="T40"/>
                <a:gd fmla="*/ 37 h 64" name="T41"/>
                <a:gd fmla="*/ 23 w 57" name="T42"/>
                <a:gd fmla="*/ 32 h 64" name="T43"/>
                <a:gd fmla="*/ 28 w 57" name="T44"/>
                <a:gd fmla="*/ 27 h 64" name="T45"/>
                <a:gd fmla="*/ 25 w 57" name="T46"/>
                <a:gd fmla="*/ 15 h 64" name="T47"/>
                <a:gd fmla="*/ 23 w 57" name="T48"/>
                <a:gd fmla="*/ 7 h 64" name="T49"/>
                <a:gd fmla="*/ 20 w 57" name="T50"/>
                <a:gd fmla="*/ 4 h 64" name="T51"/>
                <a:gd fmla="*/ 11 w 57" name="T52"/>
                <a:gd fmla="*/ 1 h 64" name="T53"/>
                <a:gd fmla="*/ 5 w 57" name="T54"/>
                <a:gd fmla="*/ 8 h 64" name="T55"/>
                <a:gd fmla="*/ 8 w 57" name="T56"/>
                <a:gd fmla="*/ 28 h 64" name="T57"/>
                <a:gd fmla="*/ 2 w 57" name="T58"/>
                <a:gd fmla="*/ 26 h 64" name="T59"/>
                <a:gd fmla="*/ 3 w 57" name="T60"/>
                <a:gd fmla="*/ 34 h 64" name="T61"/>
                <a:gd fmla="*/ 7 w 57" name="T62"/>
                <a:gd fmla="*/ 40 h 6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4" w="57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8" name="Freeform 39"/>
            <p:cNvSpPr/>
            <p:nvPr/>
          </p:nvSpPr>
          <p:spPr bwMode="auto">
            <a:xfrm>
              <a:off x="4529" y="1693"/>
              <a:ext cx="21" cy="30"/>
            </a:xfrm>
            <a:custGeom>
              <a:gdLst>
                <a:gd fmla="*/ 13 w 17" name="T0"/>
                <a:gd fmla="*/ 5 h 25" name="T1"/>
                <a:gd fmla="*/ 8 w 17" name="T2"/>
                <a:gd fmla="*/ 1 h 25" name="T3"/>
                <a:gd fmla="*/ 2 w 17" name="T4"/>
                <a:gd fmla="*/ 3 h 25" name="T5"/>
                <a:gd fmla="*/ 2 w 17" name="T6"/>
                <a:gd fmla="*/ 5 h 25" name="T7"/>
                <a:gd fmla="*/ 9 w 17" name="T8"/>
                <a:gd fmla="*/ 12 h 25" name="T9"/>
                <a:gd fmla="*/ 9 w 17" name="T10"/>
                <a:gd fmla="*/ 16 h 25" name="T11"/>
                <a:gd fmla="*/ 7 w 17" name="T12"/>
                <a:gd fmla="*/ 18 h 25" name="T13"/>
                <a:gd fmla="*/ 12 w 17" name="T14"/>
                <a:gd fmla="*/ 25 h 25" name="T15"/>
                <a:gd fmla="*/ 13 w 17" name="T16"/>
                <a:gd fmla="*/ 18 h 25" name="T17"/>
                <a:gd fmla="*/ 16 w 17" name="T18"/>
                <a:gd fmla="*/ 14 h 25" name="T19"/>
                <a:gd fmla="*/ 13 w 17" name="T20"/>
                <a:gd fmla="*/ 5 h 2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5" w="17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9" name="Freeform 40"/>
            <p:cNvSpPr/>
            <p:nvPr/>
          </p:nvSpPr>
          <p:spPr bwMode="auto">
            <a:xfrm>
              <a:off x="4513" y="1728"/>
              <a:ext cx="64" cy="53"/>
            </a:xfrm>
            <a:custGeom>
              <a:gdLst>
                <a:gd fmla="*/ 47 w 52" name="T0"/>
                <a:gd fmla="*/ 21 h 43" name="T1"/>
                <a:gd fmla="*/ 35 w 52" name="T2"/>
                <a:gd fmla="*/ 1 h 43" name="T3"/>
                <a:gd fmla="*/ 32 w 52" name="T4"/>
                <a:gd fmla="*/ 11 h 43" name="T5"/>
                <a:gd fmla="*/ 26 w 52" name="T6"/>
                <a:gd fmla="*/ 13 h 43" name="T7"/>
                <a:gd fmla="*/ 20 w 52" name="T8"/>
                <a:gd fmla="*/ 19 h 43" name="T9"/>
                <a:gd fmla="*/ 14 w 52" name="T10"/>
                <a:gd fmla="*/ 15 h 43" name="T11"/>
                <a:gd fmla="*/ 10 w 52" name="T12"/>
                <a:gd fmla="*/ 18 h 43" name="T13"/>
                <a:gd fmla="*/ 6 w 52" name="T14"/>
                <a:gd fmla="*/ 20 h 43" name="T15"/>
                <a:gd fmla="*/ 0 w 52" name="T16"/>
                <a:gd fmla="*/ 24 h 43" name="T17"/>
                <a:gd fmla="*/ 1 w 52" name="T18"/>
                <a:gd fmla="*/ 29 h 43" name="T19"/>
                <a:gd fmla="*/ 6 w 52" name="T20"/>
                <a:gd fmla="*/ 24 h 43" name="T21"/>
                <a:gd fmla="*/ 10 w 52" name="T22"/>
                <a:gd fmla="*/ 27 h 43" name="T23"/>
                <a:gd fmla="*/ 20 w 52" name="T24"/>
                <a:gd fmla="*/ 24 h 43" name="T25"/>
                <a:gd fmla="*/ 24 w 52" name="T26"/>
                <a:gd fmla="*/ 29 h 43" name="T27"/>
                <a:gd fmla="*/ 27 w 52" name="T28"/>
                <a:gd fmla="*/ 39 h 43" name="T29"/>
                <a:gd fmla="*/ 36 w 52" name="T30"/>
                <a:gd fmla="*/ 42 h 43" name="T31"/>
                <a:gd fmla="*/ 41 w 52" name="T32"/>
                <a:gd fmla="*/ 38 h 43" name="T33"/>
                <a:gd fmla="*/ 39 w 52" name="T34"/>
                <a:gd fmla="*/ 32 h 43" name="T35"/>
                <a:gd fmla="*/ 43 w 52" name="T36"/>
                <a:gd fmla="*/ 32 h 43" name="T37"/>
                <a:gd fmla="*/ 50 w 52" name="T38"/>
                <a:gd fmla="*/ 33 h 43" name="T39"/>
                <a:gd fmla="*/ 47 w 52" name="T40"/>
                <a:gd fmla="*/ 21 h 4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3" w="52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00" name="Freeform 41"/>
            <p:cNvSpPr/>
            <p:nvPr/>
          </p:nvSpPr>
          <p:spPr bwMode="auto">
            <a:xfrm>
              <a:off x="4498" y="1704"/>
              <a:ext cx="22" cy="21"/>
            </a:xfrm>
            <a:custGeom>
              <a:gdLst>
                <a:gd fmla="*/ 5 w 18" name="T0"/>
                <a:gd fmla="*/ 14 h 17" name="T1"/>
                <a:gd fmla="*/ 11 w 18" name="T2"/>
                <a:gd fmla="*/ 12 h 17" name="T3"/>
                <a:gd fmla="*/ 16 w 18" name="T4"/>
                <a:gd fmla="*/ 7 h 17" name="T5"/>
                <a:gd fmla="*/ 12 w 18" name="T6"/>
                <a:gd fmla="*/ 2 h 17" name="T7"/>
                <a:gd fmla="*/ 4 w 18" name="T8"/>
                <a:gd fmla="*/ 0 h 17" name="T9"/>
                <a:gd fmla="*/ 7 w 18" name="T10"/>
                <a:gd fmla="*/ 7 h 17" name="T11"/>
                <a:gd fmla="*/ 5 w 18" name="T12"/>
                <a:gd fmla="*/ 14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18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01" name="Freeform 42"/>
            <p:cNvSpPr/>
            <p:nvPr/>
          </p:nvSpPr>
          <p:spPr bwMode="auto">
            <a:xfrm>
              <a:off x="4512" y="1716"/>
              <a:ext cx="17" cy="29"/>
            </a:xfrm>
            <a:custGeom>
              <a:gdLst>
                <a:gd fmla="*/ 4 w 14" name="T0"/>
                <a:gd fmla="*/ 6 h 24" name="T1"/>
                <a:gd fmla="*/ 2 w 14" name="T2"/>
                <a:gd fmla="*/ 14 h 24" name="T3"/>
                <a:gd fmla="*/ 10 w 14" name="T4"/>
                <a:gd fmla="*/ 21 h 24" name="T5"/>
                <a:gd fmla="*/ 9 w 14" name="T6"/>
                <a:gd fmla="*/ 10 h 24" name="T7"/>
                <a:gd fmla="*/ 10 w 14" name="T8"/>
                <a:gd fmla="*/ 1 h 24" name="T9"/>
                <a:gd fmla="*/ 4 w 14" name="T10"/>
                <a:gd fmla="*/ 6 h 2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" w="1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02" name="Freeform 43"/>
            <p:cNvSpPr/>
            <p:nvPr/>
          </p:nvSpPr>
          <p:spPr bwMode="auto">
            <a:xfrm>
              <a:off x="4526" y="1725"/>
              <a:ext cx="22" cy="8"/>
            </a:xfrm>
            <a:custGeom>
              <a:gdLst>
                <a:gd fmla="*/ 2 w 18" name="T0"/>
                <a:gd fmla="*/ 7 h 7" name="T1"/>
                <a:gd fmla="*/ 8 w 18" name="T2"/>
                <a:gd fmla="*/ 1 h 7" name="T3"/>
                <a:gd fmla="*/ 2 w 18" name="T4"/>
                <a:gd fmla="*/ 7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8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03" name="Freeform 44"/>
            <p:cNvSpPr/>
            <p:nvPr/>
          </p:nvSpPr>
          <p:spPr bwMode="auto">
            <a:xfrm>
              <a:off x="4474" y="1682"/>
              <a:ext cx="18" cy="16"/>
            </a:xfrm>
            <a:custGeom>
              <a:gdLst>
                <a:gd fmla="*/ 5 w 15" name="T0"/>
                <a:gd fmla="*/ 6 h 13" name="T1"/>
                <a:gd fmla="*/ 11 w 15" name="T2"/>
                <a:gd fmla="*/ 13 h 13" name="T3"/>
                <a:gd fmla="*/ 15 w 15" name="T4"/>
                <a:gd fmla="*/ 8 h 13" name="T5"/>
                <a:gd fmla="*/ 11 w 15" name="T6"/>
                <a:gd fmla="*/ 1 h 13" name="T7"/>
                <a:gd fmla="*/ 1 w 15" name="T8"/>
                <a:gd fmla="*/ 1 h 13" name="T9"/>
                <a:gd fmla="*/ 5 w 15" name="T10"/>
                <a:gd fmla="*/ 6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15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04" name="Freeform 45"/>
            <p:cNvSpPr/>
            <p:nvPr/>
          </p:nvSpPr>
          <p:spPr bwMode="auto">
            <a:xfrm>
              <a:off x="4444" y="1711"/>
              <a:ext cx="30" cy="36"/>
            </a:xfrm>
            <a:custGeom>
              <a:gdLst>
                <a:gd fmla="*/ 20 w 24" name="T0"/>
                <a:gd fmla="*/ 3 h 29" name="T1"/>
                <a:gd fmla="*/ 19 w 24" name="T2"/>
                <a:gd fmla="*/ 9 h 29" name="T3"/>
                <a:gd fmla="*/ 10 w 24" name="T4"/>
                <a:gd fmla="*/ 18 h 29" name="T5"/>
                <a:gd fmla="*/ 2 w 24" name="T6"/>
                <a:gd fmla="*/ 29 h 29" name="T7"/>
                <a:gd fmla="*/ 14 w 24" name="T8"/>
                <a:gd fmla="*/ 20 h 29" name="T9"/>
                <a:gd fmla="*/ 24 w 24" name="T10"/>
                <a:gd fmla="*/ 11 h 29" name="T11"/>
                <a:gd fmla="*/ 20 w 24" name="T12"/>
                <a:gd fmla="*/ 3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4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05" name="Freeform 46"/>
            <p:cNvSpPr/>
            <p:nvPr/>
          </p:nvSpPr>
          <p:spPr bwMode="auto">
            <a:xfrm>
              <a:off x="4650" y="1862"/>
              <a:ext cx="315" cy="144"/>
            </a:xfrm>
            <a:custGeom>
              <a:gdLst>
                <a:gd fmla="*/ 176 w 257" name="T0"/>
                <a:gd fmla="*/ 49 h 118" name="T1"/>
                <a:gd fmla="*/ 157 w 257" name="T2"/>
                <a:gd fmla="*/ 36 h 118" name="T3"/>
                <a:gd fmla="*/ 123 w 257" name="T4"/>
                <a:gd fmla="*/ 26 h 118" name="T5"/>
                <a:gd fmla="*/ 120 w 257" name="T6"/>
                <a:gd fmla="*/ 24 h 118" name="T7"/>
                <a:gd fmla="*/ 115 w 257" name="T8"/>
                <a:gd fmla="*/ 22 h 118" name="T9"/>
                <a:gd fmla="*/ 114 w 257" name="T10"/>
                <a:gd fmla="*/ 22 h 118" name="T11"/>
                <a:gd fmla="*/ 114 w 257" name="T12"/>
                <a:gd fmla="*/ 21 h 118" name="T13"/>
                <a:gd fmla="*/ 107 w 257" name="T14"/>
                <a:gd fmla="*/ 21 h 118" name="T15"/>
                <a:gd fmla="*/ 79 w 257" name="T16"/>
                <a:gd fmla="*/ 11 h 118" name="T17"/>
                <a:gd fmla="*/ 67 w 257" name="T18"/>
                <a:gd fmla="*/ 17 h 118" name="T19"/>
                <a:gd fmla="*/ 66 w 257" name="T20"/>
                <a:gd fmla="*/ 22 h 118" name="T21"/>
                <a:gd fmla="*/ 59 w 257" name="T22"/>
                <a:gd fmla="*/ 32 h 118" name="T23"/>
                <a:gd fmla="*/ 45 w 257" name="T24"/>
                <a:gd fmla="*/ 21 h 118" name="T25"/>
                <a:gd fmla="*/ 34 w 257" name="T26"/>
                <a:gd fmla="*/ 5 h 118" name="T27"/>
                <a:gd fmla="*/ 10 w 257" name="T28"/>
                <a:gd fmla="*/ 4 h 118" name="T29"/>
                <a:gd fmla="*/ 4 w 257" name="T30"/>
                <a:gd fmla="*/ 7 h 118" name="T31"/>
                <a:gd fmla="*/ 20 w 257" name="T32"/>
                <a:gd fmla="*/ 17 h 118" name="T33"/>
                <a:gd fmla="*/ 31 w 257" name="T34"/>
                <a:gd fmla="*/ 26 h 118" name="T35"/>
                <a:gd fmla="*/ 36 w 257" name="T36"/>
                <a:gd fmla="*/ 36 h 118" name="T37"/>
                <a:gd fmla="*/ 42 w 257" name="T38"/>
                <a:gd fmla="*/ 37 h 118" name="T39"/>
                <a:gd fmla="*/ 50 w 257" name="T40"/>
                <a:gd fmla="*/ 40 h 118" name="T41"/>
                <a:gd fmla="*/ 87 w 257" name="T42"/>
                <a:gd fmla="*/ 54 h 118" name="T43"/>
                <a:gd fmla="*/ 115 w 257" name="T44"/>
                <a:gd fmla="*/ 81 h 118" name="T45"/>
                <a:gd fmla="*/ 102 w 257" name="T46"/>
                <a:gd fmla="*/ 91 h 118" name="T47"/>
                <a:gd fmla="*/ 117 w 257" name="T48"/>
                <a:gd fmla="*/ 89 h 118" name="T49"/>
                <a:gd fmla="*/ 129 w 257" name="T50"/>
                <a:gd fmla="*/ 90 h 118" name="T51"/>
                <a:gd fmla="*/ 131 w 257" name="T52"/>
                <a:gd fmla="*/ 92 h 118" name="T53"/>
                <a:gd fmla="*/ 133 w 257" name="T54"/>
                <a:gd fmla="*/ 94 h 118" name="T55"/>
                <a:gd fmla="*/ 135 w 257" name="T56"/>
                <a:gd fmla="*/ 96 h 118" name="T57"/>
                <a:gd fmla="*/ 138 w 257" name="T58"/>
                <a:gd fmla="*/ 98 h 118" name="T59"/>
                <a:gd fmla="*/ 139 w 257" name="T60"/>
                <a:gd fmla="*/ 99 h 118" name="T61"/>
                <a:gd fmla="*/ 141 w 257" name="T62"/>
                <a:gd fmla="*/ 100 h 118" name="T63"/>
                <a:gd fmla="*/ 143 w 257" name="T64"/>
                <a:gd fmla="*/ 101 h 118" name="T65"/>
                <a:gd fmla="*/ 158 w 257" name="T66"/>
                <a:gd fmla="*/ 100 h 118" name="T67"/>
                <a:gd fmla="*/ 159 w 257" name="T68"/>
                <a:gd fmla="*/ 89 h 118" name="T69"/>
                <a:gd fmla="*/ 169 w 257" name="T70"/>
                <a:gd fmla="*/ 83 h 118" name="T71"/>
                <a:gd fmla="*/ 183 w 257" name="T72"/>
                <a:gd fmla="*/ 84 h 118" name="T73"/>
                <a:gd fmla="*/ 199 w 257" name="T74"/>
                <a:gd fmla="*/ 94 h 118" name="T75"/>
                <a:gd fmla="*/ 223 w 257" name="T76"/>
                <a:gd fmla="*/ 109 h 118" name="T77"/>
                <a:gd fmla="*/ 248 w 257" name="T78"/>
                <a:gd fmla="*/ 118 h 118" name="T79"/>
                <a:gd fmla="*/ 242 w 257" name="T80"/>
                <a:gd fmla="*/ 107 h 118" name="T81"/>
                <a:gd fmla="*/ 215 w 257" name="T82"/>
                <a:gd fmla="*/ 87 h 118" name="T83"/>
                <a:gd fmla="*/ 210 w 257" name="T84"/>
                <a:gd fmla="*/ 70 h 118" name="T85"/>
                <a:gd fmla="*/ 181 w 257" name="T86"/>
                <a:gd fmla="*/ 55 h 11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18" w="257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06" name="Freeform 47"/>
            <p:cNvSpPr/>
            <p:nvPr/>
          </p:nvSpPr>
          <p:spPr bwMode="auto">
            <a:xfrm>
              <a:off x="4914" y="1924"/>
              <a:ext cx="47" cy="17"/>
            </a:xfrm>
            <a:custGeom>
              <a:gdLst>
                <a:gd fmla="*/ 1 w 38" name="T0"/>
                <a:gd fmla="*/ 10 h 14" name="T1"/>
                <a:gd fmla="*/ 25 w 38" name="T2"/>
                <a:gd fmla="*/ 13 h 14" name="T3"/>
                <a:gd fmla="*/ 36 w 38" name="T4"/>
                <a:gd fmla="*/ 4 h 14" name="T5"/>
                <a:gd fmla="*/ 27 w 38" name="T6"/>
                <a:gd fmla="*/ 1 h 14" name="T7"/>
                <a:gd fmla="*/ 18 w 38" name="T8"/>
                <a:gd fmla="*/ 8 h 14" name="T9"/>
                <a:gd fmla="*/ 14 w 38" name="T10"/>
                <a:gd fmla="*/ 5 h 14" name="T11"/>
                <a:gd fmla="*/ 1 w 38" name="T12"/>
                <a:gd fmla="*/ 1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38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07" name="Freeform 48"/>
            <p:cNvSpPr/>
            <p:nvPr/>
          </p:nvSpPr>
          <p:spPr bwMode="auto">
            <a:xfrm>
              <a:off x="4996" y="1935"/>
              <a:ext cx="31" cy="19"/>
            </a:xfrm>
            <a:custGeom>
              <a:gdLst>
                <a:gd fmla="*/ 4 w 25" name="T0"/>
                <a:gd fmla="*/ 1 h 15" name="T1"/>
                <a:gd fmla="*/ 12 w 25" name="T2"/>
                <a:gd fmla="*/ 13 h 15" name="T3"/>
                <a:gd fmla="*/ 4 w 25" name="T4"/>
                <a:gd fmla="*/ 1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2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08" name="Freeform 49"/>
            <p:cNvSpPr/>
            <p:nvPr/>
          </p:nvSpPr>
          <p:spPr bwMode="auto">
            <a:xfrm>
              <a:off x="5185" y="2146"/>
              <a:ext cx="55" cy="32"/>
            </a:xfrm>
            <a:custGeom>
              <a:gdLst>
                <a:gd fmla="*/ 41 w 45" name="T0"/>
                <a:gd fmla="*/ 26 h 26" name="T1"/>
                <a:gd fmla="*/ 28 w 45" name="T2"/>
                <a:gd fmla="*/ 16 h 26" name="T3"/>
                <a:gd fmla="*/ 4 w 45" name="T4"/>
                <a:gd fmla="*/ 2 h 26" name="T5"/>
                <a:gd fmla="*/ 21 w 45" name="T6"/>
                <a:gd fmla="*/ 18 h 26" name="T7"/>
                <a:gd fmla="*/ 41 w 45" name="T8"/>
                <a:gd fmla="*/ 2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45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09" name="Freeform 50"/>
            <p:cNvSpPr/>
            <p:nvPr/>
          </p:nvSpPr>
          <p:spPr bwMode="auto">
            <a:xfrm>
              <a:off x="5346" y="2099"/>
              <a:ext cx="21" cy="18"/>
            </a:xfrm>
            <a:custGeom>
              <a:gdLst>
                <a:gd fmla="*/ 5 w 17" name="T0"/>
                <a:gd fmla="*/ 3 h 14" name="T1"/>
                <a:gd fmla="*/ 1 w 17" name="T2"/>
                <a:gd fmla="*/ 9 h 14" name="T3"/>
                <a:gd fmla="*/ 13 w 17" name="T4"/>
                <a:gd fmla="*/ 14 h 14" name="T5"/>
                <a:gd fmla="*/ 12 w 17" name="T6"/>
                <a:gd fmla="*/ 6 h 14" name="T7"/>
                <a:gd fmla="*/ 5 w 17" name="T8"/>
                <a:gd fmla="*/ 3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7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0" name="Freeform 51"/>
            <p:cNvSpPr/>
            <p:nvPr/>
          </p:nvSpPr>
          <p:spPr bwMode="auto">
            <a:xfrm>
              <a:off x="5353" y="2082"/>
              <a:ext cx="15" cy="15"/>
            </a:xfrm>
            <a:custGeom>
              <a:gdLst>
                <a:gd fmla="*/ 4 w 13" name="T0"/>
                <a:gd fmla="*/ 5 h 12" name="T1"/>
                <a:gd fmla="*/ 4 w 13" name="T2"/>
                <a:gd fmla="*/ 9 h 12" name="T3"/>
                <a:gd fmla="*/ 12 w 13" name="T4"/>
                <a:gd fmla="*/ 2 h 12" name="T5"/>
                <a:gd fmla="*/ 4 w 13" name="T6"/>
                <a:gd fmla="*/ 5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3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1" name="Freeform 52"/>
            <p:cNvSpPr/>
            <p:nvPr/>
          </p:nvSpPr>
          <p:spPr bwMode="auto">
            <a:xfrm>
              <a:off x="5193" y="2063"/>
              <a:ext cx="19" cy="17"/>
            </a:xfrm>
            <a:custGeom>
              <a:gdLst>
                <a:gd fmla="*/ 14 w 15" name="T0"/>
                <a:gd fmla="*/ 8 h 14" name="T1"/>
                <a:gd fmla="*/ 5 w 15" name="T2"/>
                <a:gd fmla="*/ 1 h 14" name="T3"/>
                <a:gd fmla="*/ 11 w 15" name="T4"/>
                <a:gd fmla="*/ 13 h 14" name="T5"/>
                <a:gd fmla="*/ 14 w 15" name="T6"/>
                <a:gd fmla="*/ 8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5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2" name="Freeform 53"/>
            <p:cNvSpPr/>
            <p:nvPr/>
          </p:nvSpPr>
          <p:spPr bwMode="auto">
            <a:xfrm>
              <a:off x="4950" y="1914"/>
              <a:ext cx="13" cy="13"/>
            </a:xfrm>
            <a:custGeom>
              <a:gdLst>
                <a:gd fmla="*/ 9 w 11" name="T0"/>
                <a:gd fmla="*/ 2 h 10" name="T1"/>
                <a:gd fmla="*/ 1 w 11" name="T2"/>
                <a:gd fmla="*/ 1 h 10" name="T3"/>
                <a:gd fmla="*/ 7 w 11" name="T4"/>
                <a:gd fmla="*/ 7 h 10" name="T5"/>
                <a:gd fmla="*/ 9 w 11" name="T6"/>
                <a:gd fmla="*/ 2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1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3" name="Freeform 54"/>
            <p:cNvSpPr/>
            <p:nvPr/>
          </p:nvSpPr>
          <p:spPr bwMode="auto">
            <a:xfrm>
              <a:off x="4480" y="2008"/>
              <a:ext cx="604" cy="471"/>
            </a:xfrm>
            <a:custGeom>
              <a:gdLst>
                <a:gd fmla="*/ 458 w 494" name="T0"/>
                <a:gd fmla="*/ 171 h 385" name="T1"/>
                <a:gd fmla="*/ 428 w 494" name="T2"/>
                <a:gd fmla="*/ 143 h 385" name="T3"/>
                <a:gd fmla="*/ 410 w 494" name="T4"/>
                <a:gd fmla="*/ 125 h 385" name="T5"/>
                <a:gd fmla="*/ 376 w 494" name="T6"/>
                <a:gd fmla="*/ 99 h 385" name="T7"/>
                <a:gd fmla="*/ 347 w 494" name="T8"/>
                <a:gd fmla="*/ 56 h 385" name="T9"/>
                <a:gd fmla="*/ 327 w 494" name="T10"/>
                <a:gd fmla="*/ 40 h 385" name="T11"/>
                <a:gd fmla="*/ 307 w 494" name="T12"/>
                <a:gd fmla="*/ 8 h 385" name="T13"/>
                <a:gd fmla="*/ 298 w 494" name="T14"/>
                <a:gd fmla="*/ 24 h 385" name="T15"/>
                <a:gd fmla="*/ 301 w 494" name="T16"/>
                <a:gd fmla="*/ 81 h 385" name="T17"/>
                <a:gd fmla="*/ 281 w 494" name="T18"/>
                <a:gd fmla="*/ 74 h 385" name="T19"/>
                <a:gd fmla="*/ 251 w 494" name="T20"/>
                <a:gd fmla="*/ 56 h 385" name="T21"/>
                <a:gd fmla="*/ 236 w 494" name="T22"/>
                <a:gd fmla="*/ 38 h 385" name="T23"/>
                <a:gd fmla="*/ 241 w 494" name="T24"/>
                <a:gd fmla="*/ 25 h 385" name="T25"/>
                <a:gd fmla="*/ 232 w 494" name="T26"/>
                <a:gd fmla="*/ 16 h 385" name="T27"/>
                <a:gd fmla="*/ 208 w 494" name="T28"/>
                <a:gd fmla="*/ 10 h 385" name="T29"/>
                <a:gd fmla="*/ 191 w 494" name="T30"/>
                <a:gd fmla="*/ 13 h 385" name="T31"/>
                <a:gd fmla="*/ 166 w 494" name="T32"/>
                <a:gd fmla="*/ 23 h 385" name="T33"/>
                <a:gd fmla="*/ 162 w 494" name="T34"/>
                <a:gd fmla="*/ 43 h 385" name="T35"/>
                <a:gd fmla="*/ 161 w 494" name="T36"/>
                <a:gd fmla="*/ 48 h 385" name="T37"/>
                <a:gd fmla="*/ 144 w 494" name="T38"/>
                <a:gd fmla="*/ 44 h 385" name="T39"/>
                <a:gd fmla="*/ 122 w 494" name="T40"/>
                <a:gd fmla="*/ 39 h 385" name="T41"/>
                <a:gd fmla="*/ 115 w 494" name="T42"/>
                <a:gd fmla="*/ 55 h 385" name="T43"/>
                <a:gd fmla="*/ 107 w 494" name="T44"/>
                <a:gd fmla="*/ 66 h 385" name="T45"/>
                <a:gd fmla="*/ 101 w 494" name="T46"/>
                <a:gd fmla="*/ 79 h 385" name="T47"/>
                <a:gd fmla="*/ 87 w 494" name="T48"/>
                <a:gd fmla="*/ 91 h 385" name="T49"/>
                <a:gd fmla="*/ 55 w 494" name="T50"/>
                <a:gd fmla="*/ 115 h 385" name="T51"/>
                <a:gd fmla="*/ 15 w 494" name="T52"/>
                <a:gd fmla="*/ 134 h 385" name="T53"/>
                <a:gd fmla="*/ 2 w 494" name="T54"/>
                <a:gd fmla="*/ 150 h 385" name="T55"/>
                <a:gd fmla="*/ 8 w 494" name="T56"/>
                <a:gd fmla="*/ 165 h 385" name="T57"/>
                <a:gd fmla="*/ 15 w 494" name="T58"/>
                <a:gd fmla="*/ 192 h 385" name="T59"/>
                <a:gd fmla="*/ 5 w 494" name="T60"/>
                <a:gd fmla="*/ 193 h 385" name="T61"/>
                <a:gd fmla="*/ 30 w 494" name="T62"/>
                <a:gd fmla="*/ 233 h 385" name="T63"/>
                <a:gd fmla="*/ 53 w 494" name="T64"/>
                <a:gd fmla="*/ 286 h 385" name="T65"/>
                <a:gd fmla="*/ 43 w 494" name="T66"/>
                <a:gd fmla="*/ 302 h 385" name="T67"/>
                <a:gd fmla="*/ 78 w 494" name="T68"/>
                <a:gd fmla="*/ 322 h 385" name="T69"/>
                <a:gd fmla="*/ 122 w 494" name="T70"/>
                <a:gd fmla="*/ 303 h 385" name="T71"/>
                <a:gd fmla="*/ 145 w 494" name="T72"/>
                <a:gd fmla="*/ 304 h 385" name="T73"/>
                <a:gd fmla="*/ 199 w 494" name="T74"/>
                <a:gd fmla="*/ 285 h 385" name="T75"/>
                <a:gd fmla="*/ 254 w 494" name="T76"/>
                <a:gd fmla="*/ 283 h 385" name="T77"/>
                <a:gd fmla="*/ 277 w 494" name="T78"/>
                <a:gd fmla="*/ 296 h 385" name="T79"/>
                <a:gd fmla="*/ 298 w 494" name="T80"/>
                <a:gd fmla="*/ 320 h 385" name="T81"/>
                <a:gd fmla="*/ 308 w 494" name="T82"/>
                <a:gd fmla="*/ 296 h 385" name="T83"/>
                <a:gd fmla="*/ 313 w 494" name="T84"/>
                <a:gd fmla="*/ 319 h 385" name="T85"/>
                <a:gd fmla="*/ 319 w 494" name="T86"/>
                <a:gd fmla="*/ 319 h 385" name="T87"/>
                <a:gd fmla="*/ 326 w 494" name="T88"/>
                <a:gd fmla="*/ 332 h 385" name="T89"/>
                <a:gd fmla="*/ 350 w 494" name="T90"/>
                <a:gd fmla="*/ 350 h 385" name="T91"/>
                <a:gd fmla="*/ 380 w 494" name="T92"/>
                <a:gd fmla="*/ 379 h 385" name="T93"/>
                <a:gd fmla="*/ 413 w 494" name="T94"/>
                <a:gd fmla="*/ 378 h 385" name="T95"/>
                <a:gd fmla="*/ 436 w 494" name="T96"/>
                <a:gd fmla="*/ 383 h 385" name="T97"/>
                <a:gd fmla="*/ 467 w 494" name="T98"/>
                <a:gd fmla="*/ 367 h 385" name="T99"/>
                <a:gd fmla="*/ 474 w 494" name="T100"/>
                <a:gd fmla="*/ 325 h 385" name="T101"/>
                <a:gd fmla="*/ 491 w 494" name="T102"/>
                <a:gd fmla="*/ 288 h 385" name="T103"/>
                <a:gd fmla="*/ 481 w 494" name="T104"/>
                <a:gd fmla="*/ 209 h 38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85" w="492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4" name="Freeform 55"/>
            <p:cNvSpPr/>
            <p:nvPr/>
          </p:nvSpPr>
          <p:spPr bwMode="auto">
            <a:xfrm>
              <a:off x="5005" y="2518"/>
              <a:ext cx="65" cy="68"/>
            </a:xfrm>
            <a:custGeom>
              <a:gdLst>
                <a:gd fmla="*/ 45 w 53" name="T0"/>
                <a:gd fmla="*/ 5 h 55" name="T1"/>
                <a:gd fmla="*/ 28 w 53" name="T2"/>
                <a:gd fmla="*/ 7 h 55" name="T3"/>
                <a:gd fmla="*/ 10 w 53" name="T4"/>
                <a:gd fmla="*/ 2 h 55" name="T5"/>
                <a:gd fmla="*/ 1 w 53" name="T6"/>
                <a:gd fmla="*/ 3 h 55" name="T7"/>
                <a:gd fmla="*/ 14 w 53" name="T8"/>
                <a:gd fmla="*/ 26 h 55" name="T9"/>
                <a:gd fmla="*/ 19 w 53" name="T10"/>
                <a:gd fmla="*/ 38 h 55" name="T11"/>
                <a:gd fmla="*/ 39 w 53" name="T12"/>
                <a:gd fmla="*/ 55 h 55" name="T13"/>
                <a:gd fmla="*/ 44 w 53" name="T14"/>
                <a:gd fmla="*/ 43 h 55" name="T15"/>
                <a:gd fmla="*/ 51 w 53" name="T16"/>
                <a:gd fmla="*/ 48 h 55" name="T17"/>
                <a:gd fmla="*/ 50 w 53" name="T18"/>
                <a:gd fmla="*/ 42 h 55" name="T19"/>
                <a:gd fmla="*/ 52 w 53" name="T20"/>
                <a:gd fmla="*/ 30 h 55" name="T21"/>
                <a:gd fmla="*/ 47 w 53" name="T22"/>
                <a:gd fmla="*/ 12 h 55" name="T23"/>
                <a:gd fmla="*/ 45 w 53" name="T24"/>
                <a:gd fmla="*/ 5 h 5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5" w="52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5" name="Freeform 56"/>
            <p:cNvSpPr/>
            <p:nvPr/>
          </p:nvSpPr>
          <p:spPr bwMode="auto">
            <a:xfrm>
              <a:off x="5355" y="2514"/>
              <a:ext cx="82" cy="147"/>
            </a:xfrm>
            <a:custGeom>
              <a:gdLst>
                <a:gd fmla="*/ 56 w 67" name="T0"/>
                <a:gd fmla="*/ 9 h 120" name="T1"/>
                <a:gd fmla="*/ 51 w 67" name="T2"/>
                <a:gd fmla="*/ 13 h 120" name="T3"/>
                <a:gd fmla="*/ 47 w 67" name="T4"/>
                <a:gd fmla="*/ 7 h 120" name="T5"/>
                <a:gd fmla="*/ 42 w 67" name="T6"/>
                <a:gd fmla="*/ 3 h 120" name="T7"/>
                <a:gd fmla="*/ 34 w 67" name="T8"/>
                <a:gd fmla="*/ 6 h 120" name="T9"/>
                <a:gd fmla="*/ 32 w 67" name="T10"/>
                <a:gd fmla="*/ 23 h 120" name="T11"/>
                <a:gd fmla="*/ 32 w 67" name="T12"/>
                <a:gd fmla="*/ 36 h 120" name="T13"/>
                <a:gd fmla="*/ 22 w 67" name="T14"/>
                <a:gd fmla="*/ 56 h 120" name="T15"/>
                <a:gd fmla="*/ 11 w 67" name="T16"/>
                <a:gd fmla="*/ 68 h 120" name="T17"/>
                <a:gd fmla="*/ 8 w 67" name="T18"/>
                <a:gd fmla="*/ 83 h 120" name="T19"/>
                <a:gd fmla="*/ 4 w 67" name="T20"/>
                <a:gd fmla="*/ 92 h 120" name="T21"/>
                <a:gd fmla="*/ 1 w 67" name="T22"/>
                <a:gd fmla="*/ 102 h 120" name="T23"/>
                <a:gd fmla="*/ 17 w 67" name="T24"/>
                <a:gd fmla="*/ 110 h 120" name="T25"/>
                <a:gd fmla="*/ 23 w 67" name="T26"/>
                <a:gd fmla="*/ 116 h 120" name="T27"/>
                <a:gd fmla="*/ 37 w 67" name="T28"/>
                <a:gd fmla="*/ 117 h 120" name="T29"/>
                <a:gd fmla="*/ 45 w 67" name="T30"/>
                <a:gd fmla="*/ 107 h 120" name="T31"/>
                <a:gd fmla="*/ 48 w 67" name="T32"/>
                <a:gd fmla="*/ 93 h 120" name="T33"/>
                <a:gd fmla="*/ 45 w 67" name="T34"/>
                <a:gd fmla="*/ 77 h 120" name="T35"/>
                <a:gd fmla="*/ 58 w 67" name="T36"/>
                <a:gd fmla="*/ 63 h 120" name="T37"/>
                <a:gd fmla="*/ 65 w 67" name="T38"/>
                <a:gd fmla="*/ 63 h 120" name="T39"/>
                <a:gd fmla="*/ 61 w 67" name="T40"/>
                <a:gd fmla="*/ 51 h 120" name="T41"/>
                <a:gd fmla="*/ 64 w 67" name="T42"/>
                <a:gd fmla="*/ 34 h 120" name="T43"/>
                <a:gd fmla="*/ 60 w 67" name="T44"/>
                <a:gd fmla="*/ 16 h 120" name="T45"/>
                <a:gd fmla="*/ 56 w 67" name="T46"/>
                <a:gd fmla="*/ 9 h 12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0" w="67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6" name="Freeform 57"/>
            <p:cNvSpPr/>
            <p:nvPr/>
          </p:nvSpPr>
          <p:spPr bwMode="auto">
            <a:xfrm>
              <a:off x="5356" y="2384"/>
              <a:ext cx="114" cy="152"/>
            </a:xfrm>
            <a:custGeom>
              <a:gdLst>
                <a:gd fmla="*/ 83 w 93" name="T0"/>
                <a:gd fmla="*/ 57 h 124" name="T1"/>
                <a:gd fmla="*/ 74 w 93" name="T2"/>
                <a:gd fmla="*/ 60 h 124" name="T3"/>
                <a:gd fmla="*/ 58 w 93" name="T4"/>
                <a:gd fmla="*/ 49 h 124" name="T5"/>
                <a:gd fmla="*/ 47 w 93" name="T6"/>
                <a:gd fmla="*/ 31 h 124" name="T7"/>
                <a:gd fmla="*/ 50 w 93" name="T8"/>
                <a:gd fmla="*/ 41 h 124" name="T9"/>
                <a:gd fmla="*/ 51 w 93" name="T10"/>
                <a:gd fmla="*/ 48 h 124" name="T11"/>
                <a:gd fmla="*/ 40 w 93" name="T12"/>
                <a:gd fmla="*/ 40 h 124" name="T13"/>
                <a:gd fmla="*/ 35 w 93" name="T14"/>
                <a:gd fmla="*/ 27 h 124" name="T15"/>
                <a:gd fmla="*/ 22 w 93" name="T16"/>
                <a:gd fmla="*/ 14 h 124" name="T17"/>
                <a:gd fmla="*/ 4 w 93" name="T18"/>
                <a:gd fmla="*/ 2 h 124" name="T19"/>
                <a:gd fmla="*/ 18 w 93" name="T20"/>
                <a:gd fmla="*/ 22 h 124" name="T21"/>
                <a:gd fmla="*/ 36 w 93" name="T22"/>
                <a:gd fmla="*/ 42 h 124" name="T23"/>
                <a:gd fmla="*/ 42 w 93" name="T24"/>
                <a:gd fmla="*/ 48 h 124" name="T25"/>
                <a:gd fmla="*/ 46 w 93" name="T26"/>
                <a:gd fmla="*/ 55 h 124" name="T27"/>
                <a:gd fmla="*/ 48 w 93" name="T28"/>
                <a:gd fmla="*/ 69 h 124" name="T29"/>
                <a:gd fmla="*/ 44 w 93" name="T30"/>
                <a:gd fmla="*/ 85 h 124" name="T31"/>
                <a:gd fmla="*/ 66 w 93" name="T32"/>
                <a:gd fmla="*/ 100 h 124" name="T33"/>
                <a:gd fmla="*/ 66 w 93" name="T34"/>
                <a:gd fmla="*/ 119 h 124" name="T35"/>
                <a:gd fmla="*/ 79 w 93" name="T36"/>
                <a:gd fmla="*/ 123 h 124" name="T37"/>
                <a:gd fmla="*/ 81 w 93" name="T38"/>
                <a:gd fmla="*/ 112 h 124" name="T39"/>
                <a:gd fmla="*/ 89 w 93" name="T40"/>
                <a:gd fmla="*/ 94 h 124" name="T41"/>
                <a:gd fmla="*/ 86 w 93" name="T42"/>
                <a:gd fmla="*/ 84 h 124" name="T43"/>
                <a:gd fmla="*/ 91 w 93" name="T44"/>
                <a:gd fmla="*/ 77 h 124" name="T45"/>
                <a:gd fmla="*/ 92 w 93" name="T46"/>
                <a:gd fmla="*/ 61 h 124" name="T47"/>
                <a:gd fmla="*/ 83 w 93" name="T48"/>
                <a:gd fmla="*/ 57 h 12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24" w="93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7" name="Freeform 58">
              <a:hlinkClick r:id="rId2"/>
            </p:cNvPr>
            <p:cNvSpPr/>
            <p:nvPr/>
          </p:nvSpPr>
          <p:spPr bwMode="auto">
            <a:xfrm>
              <a:off x="1049" y="716"/>
              <a:ext cx="1365" cy="2125"/>
            </a:xfrm>
            <a:custGeom>
              <a:gdLst>
                <a:gd fmla="*/ 953 w 1115" name="T0"/>
                <a:gd fmla="*/ 888 h 1734" name="T1"/>
                <a:gd fmla="*/ 918 w 1115" name="T2"/>
                <a:gd fmla="*/ 866 h 1734" name="T3"/>
                <a:gd fmla="*/ 860 w 1115" name="T4"/>
                <a:gd fmla="*/ 821 h 1734" name="T5"/>
                <a:gd fmla="*/ 712 w 1115" name="T6"/>
                <a:gd fmla="*/ 814 h 1734" name="T7"/>
                <a:gd fmla="*/ 621 w 1115" name="T8"/>
                <a:gd fmla="*/ 819 h 1734" name="T9"/>
                <a:gd fmla="*/ 632 w 1115" name="T10"/>
                <a:gd fmla="*/ 767 h 1734" name="T11"/>
                <a:gd fmla="*/ 577 w 1115" name="T12"/>
                <a:gd fmla="*/ 759 h 1734" name="T13"/>
                <a:gd fmla="*/ 606 w 1115" name="T14"/>
                <a:gd fmla="*/ 702 h 1734" name="T15"/>
                <a:gd fmla="*/ 508 w 1115" name="T16"/>
                <a:gd fmla="*/ 674 h 1734" name="T17"/>
                <a:gd fmla="*/ 554 w 1115" name="T18"/>
                <a:gd fmla="*/ 617 h 1734" name="T19"/>
                <a:gd fmla="*/ 683 w 1115" name="T20"/>
                <a:gd fmla="*/ 654 h 1734" name="T21"/>
                <a:gd fmla="*/ 772 w 1115" name="T22"/>
                <a:gd fmla="*/ 526 h 1734" name="T23"/>
                <a:gd fmla="*/ 881 w 1115" name="T24"/>
                <a:gd fmla="*/ 434 h 1734" name="T25"/>
                <a:gd fmla="*/ 901 w 1115" name="T26"/>
                <a:gd fmla="*/ 445 h 1734" name="T27"/>
                <a:gd fmla="*/ 882 w 1115" name="T28"/>
                <a:gd fmla="*/ 387 h 1734" name="T29"/>
                <a:gd fmla="*/ 999 w 1115" name="T30"/>
                <a:gd fmla="*/ 320 h 1734" name="T31"/>
                <a:gd fmla="*/ 952 w 1115" name="T32"/>
                <a:gd fmla="*/ 250 h 1734" name="T33"/>
                <a:gd fmla="*/ 899 w 1115" name="T34"/>
                <a:gd fmla="*/ 229 h 1734" name="T35"/>
                <a:gd fmla="*/ 821 w 1115" name="T36"/>
                <a:gd fmla="*/ 213 h 1734" name="T37"/>
                <a:gd fmla="*/ 787 w 1115" name="T38"/>
                <a:gd fmla="*/ 344 h 1734" name="T39"/>
                <a:gd fmla="*/ 672 w 1115" name="T40"/>
                <a:gd fmla="*/ 274 h 1734" name="T41"/>
                <a:gd fmla="*/ 717 w 1115" name="T42"/>
                <a:gd fmla="*/ 175 h 1734" name="T43"/>
                <a:gd fmla="*/ 769 w 1115" name="T44"/>
                <a:gd fmla="*/ 112 h 1734" name="T45"/>
                <a:gd fmla="*/ 823 w 1115" name="T46"/>
                <a:gd fmla="*/ 72 h 1734" name="T47"/>
                <a:gd fmla="*/ 795 w 1115" name="T48"/>
                <a:gd fmla="*/ 68 h 1734" name="T49"/>
                <a:gd fmla="*/ 748 w 1115" name="T50"/>
                <a:gd fmla="*/ 57 h 1734" name="T51"/>
                <a:gd fmla="*/ 705 w 1115" name="T52"/>
                <a:gd fmla="*/ 42 h 1734" name="T53"/>
                <a:gd fmla="*/ 688 w 1115" name="T54"/>
                <a:gd fmla="*/ 80 h 1734" name="T55"/>
                <a:gd fmla="*/ 586 w 1115" name="T56"/>
                <a:gd fmla="*/ 76 h 1734" name="T57"/>
                <a:gd fmla="*/ 549 w 1115" name="T58"/>
                <a:gd fmla="*/ 88 h 1734" name="T59"/>
                <a:gd fmla="*/ 459 w 1115" name="T60"/>
                <a:gd fmla="*/ 47 h 1734" name="T61"/>
                <a:gd fmla="*/ 396 w 1115" name="T62"/>
                <a:gd fmla="*/ 44 h 1734" name="T63"/>
                <a:gd fmla="*/ 310 w 1115" name="T64"/>
                <a:gd fmla="*/ 49 h 1734" name="T65"/>
                <a:gd fmla="*/ 188 w 1115" name="T66"/>
                <a:gd fmla="*/ 19 h 1734" name="T67"/>
                <a:gd fmla="*/ 77 w 1115" name="T68"/>
                <a:gd fmla="*/ 101 h 1734" name="T69"/>
                <a:gd fmla="*/ 53 w 1115" name="T70"/>
                <a:gd fmla="*/ 117 h 1734" name="T71"/>
                <a:gd fmla="*/ 63 w 1115" name="T72"/>
                <a:gd fmla="*/ 170 h 1734" name="T73"/>
                <a:gd fmla="*/ 35 w 1115" name="T74"/>
                <a:gd fmla="*/ 229 h 1734" name="T75"/>
                <a:gd fmla="*/ 37 w 1115" name="T76"/>
                <a:gd fmla="*/ 279 h 1734" name="T77"/>
                <a:gd fmla="*/ 120 w 1115" name="T78"/>
                <a:gd fmla="*/ 229 h 1734" name="T79"/>
                <a:gd fmla="*/ 176 w 1115" name="T80"/>
                <a:gd fmla="*/ 221 h 1734" name="T81"/>
                <a:gd fmla="*/ 270 w 1115" name="T82"/>
                <a:gd fmla="*/ 247 h 1734" name="T83"/>
                <a:gd fmla="*/ 312 w 1115" name="T84"/>
                <a:gd fmla="*/ 301 h 1734" name="T85"/>
                <a:gd fmla="*/ 334 w 1115" name="T86"/>
                <a:gd fmla="*/ 361 h 1734" name="T87"/>
                <a:gd fmla="*/ 330 w 1115" name="T88"/>
                <a:gd fmla="*/ 391 h 1734" name="T89"/>
                <a:gd fmla="*/ 337 w 1115" name="T90"/>
                <a:gd fmla="*/ 571 h 1734" name="T91"/>
                <a:gd fmla="*/ 365 w 1115" name="T92"/>
                <a:gd fmla="*/ 665 h 1734" name="T93"/>
                <a:gd fmla="*/ 378 w 1115" name="T94"/>
                <a:gd fmla="*/ 625 h 1734" name="T95"/>
                <a:gd fmla="*/ 536 w 1115" name="T96"/>
                <a:gd fmla="*/ 773 h 1734" name="T97"/>
                <a:gd fmla="*/ 581 w 1115" name="T98"/>
                <a:gd fmla="*/ 788 h 1734" name="T99"/>
                <a:gd fmla="*/ 597 w 1115" name="T100"/>
                <a:gd fmla="*/ 814 h 1734" name="T101"/>
                <a:gd fmla="*/ 675 w 1115" name="T102"/>
                <a:gd fmla="*/ 855 h 1734" name="T103"/>
                <a:gd fmla="*/ 616 w 1115" name="T104"/>
                <a:gd fmla="*/ 944 h 1734" name="T105"/>
                <a:gd fmla="*/ 634 w 1115" name="T106"/>
                <a:gd fmla="*/ 1097 h 1734" name="T107"/>
                <a:gd fmla="*/ 633 w 1115" name="T108"/>
                <a:gd fmla="*/ 1297 h 1734" name="T109"/>
                <a:gd fmla="*/ 561 w 1115" name="T110"/>
                <a:gd fmla="*/ 1528 h 1734" name="T111"/>
                <a:gd fmla="*/ 518 w 1115" name="T112"/>
                <a:gd fmla="*/ 1654 h 1734" name="T113"/>
                <a:gd fmla="*/ 571 w 1115" name="T114"/>
                <a:gd fmla="*/ 1706 h 1734" name="T115"/>
                <a:gd fmla="*/ 597 w 1115" name="T116"/>
                <a:gd fmla="*/ 1660 h 1734" name="T117"/>
                <a:gd fmla="*/ 718 w 1115" name="T118"/>
                <a:gd fmla="*/ 1440 h 1734" name="T119"/>
                <a:gd fmla="*/ 843 w 1115" name="T120"/>
                <a:gd fmla="*/ 1351 h 1734" name="T121"/>
                <a:gd fmla="*/ 944 w 1115" name="T122"/>
                <a:gd fmla="*/ 1212 h 173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733" w="1115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1699" y="2816"/>
              <a:ext cx="95" cy="81"/>
            </a:xfrm>
            <a:custGeom>
              <a:gdLst>
                <a:gd fmla="*/ 74 w 77" name="T0"/>
                <a:gd fmla="*/ 59 h 66" name="T1"/>
                <a:gd fmla="*/ 56 w 77" name="T2"/>
                <a:gd fmla="*/ 45 h 66" name="T3"/>
                <a:gd fmla="*/ 46 w 77" name="T4"/>
                <a:gd fmla="*/ 26 h 66" name="T5"/>
                <a:gd fmla="*/ 43 w 77" name="T6"/>
                <a:gd fmla="*/ 18 h 66" name="T7"/>
                <a:gd fmla="*/ 47 w 77" name="T8"/>
                <a:gd fmla="*/ 8 h 66" name="T9"/>
                <a:gd fmla="*/ 45 w 77" name="T10"/>
                <a:gd fmla="*/ 3 h 66" name="T11"/>
                <a:gd fmla="*/ 45 w 77" name="T12"/>
                <a:gd fmla="*/ 2 h 66" name="T13"/>
                <a:gd fmla="*/ 44 w 77" name="T14"/>
                <a:gd fmla="*/ 1 h 66" name="T15"/>
                <a:gd fmla="*/ 44 w 77" name="T16"/>
                <a:gd fmla="*/ 1 h 66" name="T17"/>
                <a:gd fmla="*/ 43 w 77" name="T18"/>
                <a:gd fmla="*/ 0 h 66" name="T19"/>
                <a:gd fmla="*/ 42 w 77" name="T20"/>
                <a:gd fmla="*/ 0 h 66" name="T21"/>
                <a:gd fmla="*/ 41 w 77" name="T22"/>
                <a:gd fmla="*/ 2 h 66" name="T23"/>
                <a:gd fmla="*/ 35 w 77" name="T24"/>
                <a:gd fmla="*/ 7 h 66" name="T25"/>
                <a:gd fmla="*/ 33 w 77" name="T26"/>
                <a:gd fmla="*/ 3 h 66" name="T27"/>
                <a:gd fmla="*/ 27 w 77" name="T28"/>
                <a:gd fmla="*/ 8 h 66" name="T29"/>
                <a:gd fmla="*/ 24 w 77" name="T30"/>
                <a:gd fmla="*/ 14 h 66" name="T31"/>
                <a:gd fmla="*/ 30 w 77" name="T32"/>
                <a:gd fmla="*/ 18 h 66" name="T33"/>
                <a:gd fmla="*/ 31 w 77" name="T34"/>
                <a:gd fmla="*/ 26 h 66" name="T35"/>
                <a:gd fmla="*/ 20 w 77" name="T36"/>
                <a:gd fmla="*/ 33 h 66" name="T37"/>
                <a:gd fmla="*/ 19 w 77" name="T38"/>
                <a:gd fmla="*/ 40 h 66" name="T39"/>
                <a:gd fmla="*/ 25 w 77" name="T40"/>
                <a:gd fmla="*/ 49 h 66" name="T41"/>
                <a:gd fmla="*/ 16 w 77" name="T42"/>
                <a:gd fmla="*/ 48 h 66" name="T43"/>
                <a:gd fmla="*/ 12 w 77" name="T44"/>
                <a:gd fmla="*/ 51 h 66" name="T45"/>
                <a:gd fmla="*/ 5 w 77" name="T46"/>
                <a:gd fmla="*/ 49 h 66" name="T47"/>
                <a:gd fmla="*/ 3 w 77" name="T48"/>
                <a:gd fmla="*/ 59 h 66" name="T49"/>
                <a:gd fmla="*/ 14 w 77" name="T50"/>
                <a:gd fmla="*/ 60 h 66" name="T51"/>
                <a:gd fmla="*/ 28 w 77" name="T52"/>
                <a:gd fmla="*/ 63 h 66" name="T53"/>
                <a:gd fmla="*/ 38 w 77" name="T54"/>
                <a:gd fmla="*/ 62 h 66" name="T55"/>
                <a:gd fmla="*/ 39 w 77" name="T56"/>
                <a:gd fmla="*/ 62 h 66" name="T57"/>
                <a:gd fmla="*/ 41 w 77" name="T58"/>
                <a:gd fmla="*/ 61 h 66" name="T59"/>
                <a:gd fmla="*/ 42 w 77" name="T60"/>
                <a:gd fmla="*/ 61 h 66" name="T61"/>
                <a:gd fmla="*/ 44 w 77" name="T62"/>
                <a:gd fmla="*/ 61 h 66" name="T63"/>
                <a:gd fmla="*/ 45 w 77" name="T64"/>
                <a:gd fmla="*/ 61 h 66" name="T65"/>
                <a:gd fmla="*/ 46 w 77" name="T66"/>
                <a:gd fmla="*/ 61 h 66" name="T67"/>
                <a:gd fmla="*/ 47 w 77" name="T68"/>
                <a:gd fmla="*/ 62 h 66" name="T69"/>
                <a:gd fmla="*/ 49 w 77" name="T70"/>
                <a:gd fmla="*/ 62 h 66" name="T71"/>
                <a:gd fmla="*/ 60 w 77" name="T72"/>
                <a:gd fmla="*/ 66 h 66" name="T73"/>
                <a:gd fmla="*/ 69 w 77" name="T74"/>
                <a:gd fmla="*/ 62 h 66" name="T75"/>
                <a:gd fmla="*/ 74 w 77" name="T76"/>
                <a:gd fmla="*/ 59 h 6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6" w="77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1742" y="2897"/>
              <a:ext cx="22" cy="10"/>
            </a:xfrm>
            <a:custGeom>
              <a:gdLst>
                <a:gd fmla="*/ 4 w 18" name="T0"/>
                <a:gd fmla="*/ 2 h 8" name="T1"/>
                <a:gd fmla="*/ 12 w 18" name="T2"/>
                <a:gd fmla="*/ 7 h 8" name="T3"/>
                <a:gd fmla="*/ 4 w 18" name="T4"/>
                <a:gd fmla="*/ 2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1712" y="2899"/>
              <a:ext cx="23" cy="13"/>
            </a:xfrm>
            <a:custGeom>
              <a:gdLst>
                <a:gd fmla="*/ 3 w 19" name="T0"/>
                <a:gd fmla="*/ 2 h 10" name="T1"/>
                <a:gd fmla="*/ 7 w 19" name="T2"/>
                <a:gd fmla="*/ 8 h 10" name="T3"/>
                <a:gd fmla="*/ 17 w 19" name="T4"/>
                <a:gd fmla="*/ 2 h 10" name="T5"/>
                <a:gd fmla="*/ 3 w 19" name="T6"/>
                <a:gd fmla="*/ 2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9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1" name="Freeform 62"/>
            <p:cNvSpPr/>
            <p:nvPr/>
          </p:nvSpPr>
          <p:spPr bwMode="auto">
            <a:xfrm>
              <a:off x="1652" y="2827"/>
              <a:ext cx="35" cy="42"/>
            </a:xfrm>
            <a:custGeom>
              <a:gdLst>
                <a:gd fmla="*/ 16 w 29" name="T0"/>
                <a:gd fmla="*/ 12 h 34" name="T1"/>
                <a:gd fmla="*/ 3 w 29" name="T2"/>
                <a:gd fmla="*/ 1 h 34" name="T3"/>
                <a:gd fmla="*/ 4 w 29" name="T4"/>
                <a:gd fmla="*/ 8 h 34" name="T5"/>
                <a:gd fmla="*/ 9 w 29" name="T6"/>
                <a:gd fmla="*/ 13 h 34" name="T7"/>
                <a:gd fmla="*/ 12 w 29" name="T8"/>
                <a:gd fmla="*/ 17 h 34" name="T9"/>
                <a:gd fmla="*/ 12 w 29" name="T10"/>
                <a:gd fmla="*/ 25 h 34" name="T11"/>
                <a:gd fmla="*/ 21 w 29" name="T12"/>
                <a:gd fmla="*/ 33 h 34" name="T13"/>
                <a:gd fmla="*/ 28 w 29" name="T14"/>
                <a:gd fmla="*/ 26 h 34" name="T15"/>
                <a:gd fmla="*/ 16 w 29" name="T16"/>
                <a:gd fmla="*/ 12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28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2" name="Freeform 63"/>
            <p:cNvSpPr/>
            <p:nvPr/>
          </p:nvSpPr>
          <p:spPr bwMode="auto">
            <a:xfrm>
              <a:off x="1690" y="2837"/>
              <a:ext cx="22" cy="26"/>
            </a:xfrm>
            <a:custGeom>
              <a:gdLst>
                <a:gd fmla="*/ 7 w 18" name="T0"/>
                <a:gd fmla="*/ 4 h 21" name="T1"/>
                <a:gd fmla="*/ 1 w 18" name="T2"/>
                <a:gd fmla="*/ 9 h 21" name="T3"/>
                <a:gd fmla="*/ 10 w 18" name="T4"/>
                <a:gd fmla="*/ 20 h 21" name="T5"/>
                <a:gd fmla="*/ 17 w 18" name="T6"/>
                <a:gd fmla="*/ 2 h 21" name="T7"/>
                <a:gd fmla="*/ 7 w 18" name="T8"/>
                <a:gd fmla="*/ 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18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3" name="Freeform 64"/>
            <p:cNvSpPr/>
            <p:nvPr/>
          </p:nvSpPr>
          <p:spPr bwMode="auto">
            <a:xfrm>
              <a:off x="1830" y="1551"/>
              <a:ext cx="142" cy="47"/>
            </a:xfrm>
            <a:custGeom>
              <a:gdLst>
                <a:gd fmla="*/ 103 w 116" name="T0"/>
                <a:gd fmla="*/ 37 h 39" name="T1"/>
                <a:gd fmla="*/ 97 w 116" name="T2"/>
                <a:gd fmla="*/ 30 h 39" name="T3"/>
                <a:gd fmla="*/ 95 w 116" name="T4"/>
                <a:gd fmla="*/ 27 h 39" name="T5"/>
                <a:gd fmla="*/ 91 w 116" name="T6"/>
                <a:gd fmla="*/ 25 h 39" name="T7"/>
                <a:gd fmla="*/ 80 w 116" name="T8"/>
                <a:gd fmla="*/ 21 h 39" name="T9"/>
                <a:gd fmla="*/ 70 w 116" name="T10"/>
                <a:gd fmla="*/ 16 h 39" name="T11"/>
                <a:gd fmla="*/ 50 w 116" name="T12"/>
                <a:gd fmla="*/ 5 h 39" name="T13"/>
                <a:gd fmla="*/ 25 w 116" name="T14"/>
                <a:gd fmla="*/ 3 h 39" name="T15"/>
                <a:gd fmla="*/ 3 w 116" name="T16"/>
                <a:gd fmla="*/ 12 h 39" name="T17"/>
                <a:gd fmla="*/ 13 w 116" name="T18"/>
                <a:gd fmla="*/ 14 h 39" name="T19"/>
                <a:gd fmla="*/ 20 w 116" name="T20"/>
                <a:gd fmla="*/ 19 h 39" name="T21"/>
                <a:gd fmla="*/ 19 w 116" name="T22"/>
                <a:gd fmla="*/ 11 h 39" name="T23"/>
                <a:gd fmla="*/ 26 w 116" name="T24"/>
                <a:gd fmla="*/ 8 h 39" name="T25"/>
                <a:gd fmla="*/ 30 w 116" name="T26"/>
                <a:gd fmla="*/ 11 h 39" name="T27"/>
                <a:gd fmla="*/ 36 w 116" name="T28"/>
                <a:gd fmla="*/ 14 h 39" name="T29"/>
                <a:gd fmla="*/ 46 w 116" name="T30"/>
                <a:gd fmla="*/ 19 h 39" name="T31"/>
                <a:gd fmla="*/ 58 w 116" name="T32"/>
                <a:gd fmla="*/ 19 h 39" name="T33"/>
                <a:gd fmla="*/ 65 w 116" name="T34"/>
                <a:gd fmla="*/ 27 h 39" name="T35"/>
                <a:gd fmla="*/ 74 w 116" name="T36"/>
                <a:gd fmla="*/ 31 h 39" name="T37"/>
                <a:gd fmla="*/ 70 w 116" name="T38"/>
                <a:gd fmla="*/ 37 h 39" name="T39"/>
                <a:gd fmla="*/ 77 w 116" name="T40"/>
                <a:gd fmla="*/ 39 h 39" name="T41"/>
                <a:gd fmla="*/ 103 w 116" name="T42"/>
                <a:gd fmla="*/ 37 h 3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9" w="115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4" name="Freeform 65"/>
            <p:cNvSpPr/>
            <p:nvPr/>
          </p:nvSpPr>
          <p:spPr bwMode="auto">
            <a:xfrm>
              <a:off x="1901" y="1615"/>
              <a:ext cx="25" cy="9"/>
            </a:xfrm>
            <a:custGeom>
              <a:gdLst>
                <a:gd fmla="*/ 2 w 20" name="T0"/>
                <a:gd fmla="*/ 2 h 7" name="T1"/>
                <a:gd fmla="*/ 5 w 20" name="T2"/>
                <a:gd fmla="*/ 6 h 7" name="T3"/>
                <a:gd fmla="*/ 16 w 20" name="T4"/>
                <a:gd fmla="*/ 5 h 7" name="T5"/>
                <a:gd fmla="*/ 9 w 20" name="T6"/>
                <a:gd fmla="*/ 1 h 7" name="T7"/>
                <a:gd fmla="*/ 2 w 20" name="T8"/>
                <a:gd fmla="*/ 2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20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5" name="Freeform 66"/>
            <p:cNvSpPr/>
            <p:nvPr/>
          </p:nvSpPr>
          <p:spPr bwMode="auto">
            <a:xfrm>
              <a:off x="1954" y="1614"/>
              <a:ext cx="26" cy="6"/>
            </a:xfrm>
            <a:custGeom>
              <a:gdLst>
                <a:gd fmla="*/ 4 w 21" name="T0"/>
                <a:gd fmla="*/ 2 h 5" name="T1"/>
                <a:gd fmla="*/ 17 w 21" name="T2"/>
                <a:gd fmla="*/ 4 h 5" name="T3"/>
                <a:gd fmla="*/ 9 w 21" name="T4"/>
                <a:gd fmla="*/ 0 h 5" name="T5"/>
                <a:gd fmla="*/ 4 w 21" name="T6"/>
                <a:gd fmla="*/ 2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21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6" name="Freeform 67"/>
            <p:cNvSpPr/>
            <p:nvPr/>
          </p:nvSpPr>
          <p:spPr bwMode="auto">
            <a:xfrm>
              <a:off x="1969" y="1596"/>
              <a:ext cx="61" cy="24"/>
            </a:xfrm>
            <a:custGeom>
              <a:gdLst>
                <a:gd fmla="*/ 9 w 50" name="T0"/>
                <a:gd fmla="*/ 14 h 20" name="T1"/>
                <a:gd fmla="*/ 9 w 50" name="T2"/>
                <a:gd fmla="*/ 14 h 20" name="T3"/>
                <a:gd fmla="*/ 11 w 50" name="T4"/>
                <a:gd fmla="*/ 16 h 20" name="T5"/>
                <a:gd fmla="*/ 11 w 50" name="T6"/>
                <a:gd fmla="*/ 16 h 20" name="T7"/>
                <a:gd fmla="*/ 13 w 50" name="T8"/>
                <a:gd fmla="*/ 18 h 20" name="T9"/>
                <a:gd fmla="*/ 13 w 50" name="T10"/>
                <a:gd fmla="*/ 18 h 20" name="T11"/>
                <a:gd fmla="*/ 13 w 50" name="T12"/>
                <a:gd fmla="*/ 18 h 20" name="T13"/>
                <a:gd fmla="*/ 16 w 50" name="T14"/>
                <a:gd fmla="*/ 19 h 20" name="T15"/>
                <a:gd fmla="*/ 16 w 50" name="T16"/>
                <a:gd fmla="*/ 19 h 20" name="T17"/>
                <a:gd fmla="*/ 18 w 50" name="T18"/>
                <a:gd fmla="*/ 20 h 20" name="T19"/>
                <a:gd fmla="*/ 25 w 50" name="T20"/>
                <a:gd fmla="*/ 16 h 20" name="T21"/>
                <a:gd fmla="*/ 28 w 50" name="T22"/>
                <a:gd fmla="*/ 19 h 20" name="T23"/>
                <a:gd fmla="*/ 38 w 50" name="T24"/>
                <a:gd fmla="*/ 17 h 20" name="T25"/>
                <a:gd fmla="*/ 49 w 50" name="T26"/>
                <a:gd fmla="*/ 18 h 20" name="T27"/>
                <a:gd fmla="*/ 46 w 50" name="T28"/>
                <a:gd fmla="*/ 14 h 20" name="T29"/>
                <a:gd fmla="*/ 41 w 50" name="T30"/>
                <a:gd fmla="*/ 6 h 20" name="T31"/>
                <a:gd fmla="*/ 27 w 50" name="T32"/>
                <a:gd fmla="*/ 4 h 20" name="T33"/>
                <a:gd fmla="*/ 26 w 50" name="T34"/>
                <a:gd fmla="*/ 4 h 20" name="T35"/>
                <a:gd fmla="*/ 25 w 50" name="T36"/>
                <a:gd fmla="*/ 4 h 20" name="T37"/>
                <a:gd fmla="*/ 23 w 50" name="T38"/>
                <a:gd fmla="*/ 4 h 20" name="T39"/>
                <a:gd fmla="*/ 22 w 50" name="T40"/>
                <a:gd fmla="*/ 3 h 20" name="T41"/>
                <a:gd fmla="*/ 20 w 50" name="T42"/>
                <a:gd fmla="*/ 3 h 20" name="T43"/>
                <a:gd fmla="*/ 19 w 50" name="T44"/>
                <a:gd fmla="*/ 3 h 20" name="T45"/>
                <a:gd fmla="*/ 17 w 50" name="T46"/>
                <a:gd fmla="*/ 3 h 20" name="T47"/>
                <a:gd fmla="*/ 15 w 50" name="T48"/>
                <a:gd fmla="*/ 3 h 20" name="T49"/>
                <a:gd fmla="*/ 14 w 50" name="T50"/>
                <a:gd fmla="*/ 3 h 20" name="T51"/>
                <a:gd fmla="*/ 13 w 50" name="T52"/>
                <a:gd fmla="*/ 3 h 20" name="T53"/>
                <a:gd fmla="*/ 11 w 50" name="T54"/>
                <a:gd fmla="*/ 2 h 20" name="T55"/>
                <a:gd fmla="*/ 11 w 50" name="T56"/>
                <a:gd fmla="*/ 2 h 20" name="T57"/>
                <a:gd fmla="*/ 9 w 50" name="T58"/>
                <a:gd fmla="*/ 2 h 20" name="T59"/>
                <a:gd fmla="*/ 7 w 50" name="T60"/>
                <a:gd fmla="*/ 2 h 20" name="T61"/>
                <a:gd fmla="*/ 2 w 50" name="T62"/>
                <a:gd fmla="*/ 5 h 20" name="T63"/>
                <a:gd fmla="*/ 6 w 50" name="T64"/>
                <a:gd fmla="*/ 11 h 20" name="T65"/>
                <a:gd fmla="*/ 7 w 50" name="T66"/>
                <a:gd fmla="*/ 12 h 20" name="T67"/>
                <a:gd fmla="*/ 8 w 50" name="T68"/>
                <a:gd fmla="*/ 13 h 20" name="T69"/>
                <a:gd fmla="*/ 9 w 50" name="T70"/>
                <a:gd fmla="*/ 14 h 2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0" w="5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7" name="Freeform 68"/>
            <p:cNvSpPr/>
            <p:nvPr/>
          </p:nvSpPr>
          <p:spPr bwMode="auto">
            <a:xfrm>
              <a:off x="2044" y="1615"/>
              <a:ext cx="29" cy="10"/>
            </a:xfrm>
            <a:custGeom>
              <a:gdLst>
                <a:gd fmla="*/ 8 w 23" name="T0"/>
                <a:gd fmla="*/ 0 h 8" name="T1"/>
                <a:gd fmla="*/ 1 w 23" name="T2"/>
                <a:gd fmla="*/ 4 h 8" name="T3"/>
                <a:gd fmla="*/ 9 w 23" name="T4"/>
                <a:gd fmla="*/ 5 h 8" name="T5"/>
                <a:gd fmla="*/ 8 w 23" name="T6"/>
                <a:gd fmla="*/ 0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23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8" name="Freeform 69"/>
            <p:cNvSpPr/>
            <p:nvPr/>
          </p:nvSpPr>
          <p:spPr bwMode="auto">
            <a:xfrm>
              <a:off x="2095" y="1624"/>
              <a:ext cx="5" cy="6"/>
            </a:xfrm>
            <a:custGeom>
              <a:gdLst>
                <a:gd fmla="*/ 3 w 4" name="T0"/>
                <a:gd fmla="*/ 4 h 5" name="T1"/>
                <a:gd fmla="*/ 2 w 4" name="T2"/>
                <a:gd fmla="*/ 1 h 5" name="T3"/>
                <a:gd fmla="*/ 3 w 4" name="T4"/>
                <a:gd fmla="*/ 4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4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9" name="Freeform 70"/>
            <p:cNvSpPr/>
            <p:nvPr/>
          </p:nvSpPr>
          <p:spPr bwMode="auto">
            <a:xfrm>
              <a:off x="2106" y="1630"/>
              <a:ext cx="8" cy="5"/>
            </a:xfrm>
            <a:custGeom>
              <a:gdLst>
                <a:gd fmla="*/ 6 w 7" name="T0"/>
                <a:gd fmla="*/ 1 h 4" name="T1"/>
                <a:gd fmla="*/ 3 w 7" name="T2"/>
                <a:gd fmla="*/ 4 h 4" name="T3"/>
                <a:gd fmla="*/ 6 w 7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7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0" name="Freeform 71"/>
            <p:cNvSpPr/>
            <p:nvPr/>
          </p:nvSpPr>
          <p:spPr bwMode="auto">
            <a:xfrm>
              <a:off x="2111" y="1653"/>
              <a:ext cx="3" cy="7"/>
            </a:xfrm>
            <a:custGeom>
              <a:gdLst>
                <a:gd fmla="*/ 2 w 3" name="T0"/>
                <a:gd fmla="*/ 1 h 5" name="T1"/>
                <a:gd fmla="*/ 1 w 3" name="T2"/>
                <a:gd fmla="*/ 3 h 5" name="T3"/>
                <a:gd fmla="*/ 2 w 3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3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1" name="Freeform 72"/>
            <p:cNvSpPr/>
            <p:nvPr/>
          </p:nvSpPr>
          <p:spPr bwMode="auto">
            <a:xfrm>
              <a:off x="2104" y="1680"/>
              <a:ext cx="8" cy="5"/>
            </a:xfrm>
            <a:custGeom>
              <a:gdLst>
                <a:gd fmla="*/ 3 w 6" name="T0"/>
                <a:gd fmla="*/ 3 h 4" name="T1"/>
                <a:gd fmla="*/ 3 w 6" name="T2"/>
                <a:gd fmla="*/ 1 h 4" name="T3"/>
                <a:gd fmla="*/ 3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2" name="Freeform 73"/>
            <p:cNvSpPr/>
            <p:nvPr/>
          </p:nvSpPr>
          <p:spPr bwMode="auto">
            <a:xfrm>
              <a:off x="2107" y="1673"/>
              <a:ext cx="5" cy="4"/>
            </a:xfrm>
            <a:custGeom>
              <a:gdLst>
                <a:gd fmla="*/ 2 w 4" name="T0"/>
                <a:gd fmla="*/ 2 h 3" name="T1"/>
                <a:gd fmla="*/ 3 w 4" name="T2"/>
                <a:gd fmla="*/ 0 h 3" name="T3"/>
                <a:gd fmla="*/ 2 w 4" name="T4"/>
                <a:gd fmla="*/ 2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4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3" name="Freeform 74"/>
            <p:cNvSpPr/>
            <p:nvPr/>
          </p:nvSpPr>
          <p:spPr bwMode="auto">
            <a:xfrm>
              <a:off x="2095" y="1695"/>
              <a:ext cx="7" cy="7"/>
            </a:xfrm>
            <a:custGeom>
              <a:gdLst>
                <a:gd fmla="*/ 4 w 6" name="T0"/>
                <a:gd fmla="*/ 4 h 6" name="T1"/>
                <a:gd fmla="*/ 2 w 6" name="T2"/>
                <a:gd fmla="*/ 2 h 6" name="T3"/>
                <a:gd fmla="*/ 4 w 6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4" name="Freeform 75"/>
            <p:cNvSpPr/>
            <p:nvPr/>
          </p:nvSpPr>
          <p:spPr bwMode="auto">
            <a:xfrm>
              <a:off x="2125" y="1679"/>
              <a:ext cx="11" cy="9"/>
            </a:xfrm>
            <a:custGeom>
              <a:gdLst>
                <a:gd fmla="*/ 2 w 9" name="T0"/>
                <a:gd fmla="*/ 2 h 7" name="T1"/>
                <a:gd fmla="*/ 6 w 9" name="T2"/>
                <a:gd fmla="*/ 4 h 7" name="T3"/>
                <a:gd fmla="*/ 2 w 9" name="T4"/>
                <a:gd fmla="*/ 2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9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5" name="Freeform 76"/>
            <p:cNvSpPr/>
            <p:nvPr/>
          </p:nvSpPr>
          <p:spPr bwMode="auto">
            <a:xfrm>
              <a:off x="1922" y="1530"/>
              <a:ext cx="7" cy="8"/>
            </a:xfrm>
            <a:custGeom>
              <a:gdLst>
                <a:gd fmla="*/ 3 w 6" name="T0"/>
                <a:gd fmla="*/ 0 h 7" name="T1"/>
                <a:gd fmla="*/ 1 w 6" name="T2"/>
                <a:gd fmla="*/ 4 h 7" name="T3"/>
                <a:gd fmla="*/ 4 w 6" name="T4"/>
                <a:gd fmla="*/ 5 h 7" name="T5"/>
                <a:gd fmla="*/ 3 w 6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6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6" name="Freeform 77"/>
            <p:cNvSpPr/>
            <p:nvPr/>
          </p:nvSpPr>
          <p:spPr bwMode="auto">
            <a:xfrm>
              <a:off x="1922" y="1541"/>
              <a:ext cx="7" cy="3"/>
            </a:xfrm>
            <a:custGeom>
              <a:gdLst>
                <a:gd fmla="*/ 3 w 6" name="T0"/>
                <a:gd fmla="*/ 3 h 3" name="T1"/>
                <a:gd fmla="*/ 4 w 6" name="T2"/>
                <a:gd fmla="*/ 0 h 3" name="T3"/>
                <a:gd fmla="*/ 3 w 6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6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7" name="Freeform 78"/>
            <p:cNvSpPr/>
            <p:nvPr/>
          </p:nvSpPr>
          <p:spPr bwMode="auto">
            <a:xfrm>
              <a:off x="2108" y="1431"/>
              <a:ext cx="9" cy="7"/>
            </a:xfrm>
            <a:custGeom>
              <a:gdLst>
                <a:gd fmla="*/ 4 w 7" name="T0"/>
                <a:gd fmla="*/ 1 h 6" name="T1"/>
                <a:gd fmla="*/ 2 w 7" name="T2"/>
                <a:gd fmla="*/ 5 h 6" name="T3"/>
                <a:gd fmla="*/ 4 w 7" name="T4"/>
                <a:gd fmla="*/ 1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7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8" name="Freeform 79"/>
            <p:cNvSpPr/>
            <p:nvPr/>
          </p:nvSpPr>
          <p:spPr bwMode="auto">
            <a:xfrm>
              <a:off x="2172" y="1172"/>
              <a:ext cx="34" cy="13"/>
            </a:xfrm>
            <a:custGeom>
              <a:gdLst>
                <a:gd fmla="*/ 5 w 28" name="T0"/>
                <a:gd fmla="*/ 2 h 11" name="T1"/>
                <a:gd fmla="*/ 25 w 28" name="T2"/>
                <a:gd fmla="*/ 9 h 11" name="T3"/>
                <a:gd fmla="*/ 18 w 28" name="T4"/>
                <a:gd fmla="*/ 2 h 11" name="T5"/>
                <a:gd fmla="*/ 5 w 28" name="T6"/>
                <a:gd fmla="*/ 2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28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9" name="Freeform 80"/>
            <p:cNvSpPr/>
            <p:nvPr/>
          </p:nvSpPr>
          <p:spPr bwMode="auto">
            <a:xfrm>
              <a:off x="2197" y="1216"/>
              <a:ext cx="15" cy="18"/>
            </a:xfrm>
            <a:custGeom>
              <a:gdLst>
                <a:gd fmla="*/ 10 w 12" name="T0"/>
                <a:gd fmla="*/ 9 h 15" name="T1"/>
                <a:gd fmla="*/ 10 w 12" name="T2"/>
                <a:gd fmla="*/ 3 h 15" name="T3"/>
                <a:gd fmla="*/ 3 w 12" name="T4"/>
                <a:gd fmla="*/ 9 h 15" name="T5"/>
                <a:gd fmla="*/ 2 w 12" name="T6"/>
                <a:gd fmla="*/ 15 h 15" name="T7"/>
                <a:gd fmla="*/ 10 w 12" name="T8"/>
                <a:gd fmla="*/ 9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2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0" name="Freeform 81"/>
            <p:cNvSpPr/>
            <p:nvPr/>
          </p:nvSpPr>
          <p:spPr bwMode="auto">
            <a:xfrm>
              <a:off x="2227" y="1140"/>
              <a:ext cx="79" cy="85"/>
            </a:xfrm>
            <a:custGeom>
              <a:gdLst>
                <a:gd fmla="*/ 25 w 65" name="T0"/>
                <a:gd fmla="*/ 15 h 69" name="T1"/>
                <a:gd fmla="*/ 16 w 65" name="T2"/>
                <a:gd fmla="*/ 29 h 69" name="T3"/>
                <a:gd fmla="*/ 17 w 65" name="T4"/>
                <a:gd fmla="*/ 34 h 69" name="T5"/>
                <a:gd fmla="*/ 12 w 65" name="T6"/>
                <a:gd fmla="*/ 36 h 69" name="T7"/>
                <a:gd fmla="*/ 4 w 65" name="T8"/>
                <a:gd fmla="*/ 42 h 69" name="T9"/>
                <a:gd fmla="*/ 7 w 65" name="T10"/>
                <a:gd fmla="*/ 45 h 69" name="T11"/>
                <a:gd fmla="*/ 2 w 65" name="T12"/>
                <a:gd fmla="*/ 52 h 69" name="T13"/>
                <a:gd fmla="*/ 9 w 65" name="T14"/>
                <a:gd fmla="*/ 55 h 69" name="T15"/>
                <a:gd fmla="*/ 28 w 65" name="T16"/>
                <a:gd fmla="*/ 53 h 69" name="T17"/>
                <a:gd fmla="*/ 30 w 65" name="T18"/>
                <a:gd fmla="*/ 57 h 69" name="T19"/>
                <a:gd fmla="*/ 30 w 65" name="T20"/>
                <a:gd fmla="*/ 63 h 69" name="T21"/>
                <a:gd fmla="*/ 36 w 65" name="T22"/>
                <a:gd fmla="*/ 65 h 69" name="T23"/>
                <a:gd fmla="*/ 42 w 65" name="T24"/>
                <a:gd fmla="*/ 59 h 69" name="T25"/>
                <a:gd fmla="*/ 45 w 65" name="T26"/>
                <a:gd fmla="*/ 57 h 69" name="T27"/>
                <a:gd fmla="*/ 50 w 65" name="T28"/>
                <a:gd fmla="*/ 52 h 69" name="T29"/>
                <a:gd fmla="*/ 52 w 65" name="T30"/>
                <a:gd fmla="*/ 56 h 69" name="T31"/>
                <a:gd fmla="*/ 49 w 65" name="T32"/>
                <a:gd fmla="*/ 63 h 69" name="T33"/>
                <a:gd fmla="*/ 55 w 65" name="T34"/>
                <a:gd fmla="*/ 61 h 69" name="T35"/>
                <a:gd fmla="*/ 58 w 65" name="T36"/>
                <a:gd fmla="*/ 67 h 69" name="T37"/>
                <a:gd fmla="*/ 64 w 65" name="T38"/>
                <a:gd fmla="*/ 55 h 69" name="T39"/>
                <a:gd fmla="*/ 60 w 65" name="T40"/>
                <a:gd fmla="*/ 55 h 69" name="T41"/>
                <a:gd fmla="*/ 62 w 65" name="T42"/>
                <a:gd fmla="*/ 50 h 69" name="T43"/>
                <a:gd fmla="*/ 56 w 65" name="T44"/>
                <a:gd fmla="*/ 52 h 69" name="T45"/>
                <a:gd fmla="*/ 61 w 65" name="T46"/>
                <a:gd fmla="*/ 45 h 69" name="T47"/>
                <a:gd fmla="*/ 60 w 65" name="T48"/>
                <a:gd fmla="*/ 45 h 69" name="T49"/>
                <a:gd fmla="*/ 58 w 65" name="T50"/>
                <a:gd fmla="*/ 39 h 69" name="T51"/>
                <a:gd fmla="*/ 61 w 65" name="T52"/>
                <a:gd fmla="*/ 32 h 69" name="T53"/>
                <a:gd fmla="*/ 50 w 65" name="T54"/>
                <a:gd fmla="*/ 30 h 69" name="T55"/>
                <a:gd fmla="*/ 44 w 65" name="T56"/>
                <a:gd fmla="*/ 31 h 69" name="T57"/>
                <a:gd fmla="*/ 40 w 65" name="T58"/>
                <a:gd fmla="*/ 26 h 69" name="T59"/>
                <a:gd fmla="*/ 38 w 65" name="T60"/>
                <a:gd fmla="*/ 22 h 69" name="T61"/>
                <a:gd fmla="*/ 30 w 65" name="T62"/>
                <a:gd fmla="*/ 27 h 69" name="T63"/>
                <a:gd fmla="*/ 34 w 65" name="T64"/>
                <a:gd fmla="*/ 17 h 69" name="T65"/>
                <a:gd fmla="*/ 41 w 65" name="T66"/>
                <a:gd fmla="*/ 9 h 69" name="T67"/>
                <a:gd fmla="*/ 42 w 65" name="T68"/>
                <a:gd fmla="*/ 5 h 69" name="T69"/>
                <a:gd fmla="*/ 46 w 65" name="T70"/>
                <a:gd fmla="*/ 1 h 69" name="T71"/>
                <a:gd fmla="*/ 35 w 65" name="T72"/>
                <a:gd fmla="*/ 5 h 69" name="T73"/>
                <a:gd fmla="*/ 25 w 65" name="T74"/>
                <a:gd fmla="*/ 15 h 6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9" w="65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1" name="Freeform 82"/>
            <p:cNvSpPr/>
            <p:nvPr/>
          </p:nvSpPr>
          <p:spPr bwMode="auto">
            <a:xfrm>
              <a:off x="2036" y="940"/>
              <a:ext cx="15" cy="19"/>
            </a:xfrm>
            <a:custGeom>
              <a:gdLst>
                <a:gd fmla="*/ 8 w 12" name="T0"/>
                <a:gd fmla="*/ 0 h 15" name="T1"/>
                <a:gd fmla="*/ 4 w 12" name="T2"/>
                <a:gd fmla="*/ 14 h 15" name="T3"/>
                <a:gd fmla="*/ 12 w 12" name="T4"/>
                <a:gd fmla="*/ 5 h 15" name="T5"/>
                <a:gd fmla="*/ 8 w 12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2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2" name="Freeform 83"/>
            <p:cNvSpPr/>
            <p:nvPr/>
          </p:nvSpPr>
          <p:spPr bwMode="auto">
            <a:xfrm>
              <a:off x="1999" y="931"/>
              <a:ext cx="32" cy="22"/>
            </a:xfrm>
            <a:custGeom>
              <a:gdLst>
                <a:gd fmla="*/ 25 w 26" name="T0"/>
                <a:gd fmla="*/ 2 h 18" name="T1"/>
                <a:gd fmla="*/ 22 w 26" name="T2"/>
                <a:gd fmla="*/ 2 h 18" name="T3"/>
                <a:gd fmla="*/ 14 w 26" name="T4"/>
                <a:gd fmla="*/ 3 h 18" name="T5"/>
                <a:gd fmla="*/ 4 w 26" name="T6"/>
                <a:gd fmla="*/ 10 h 18" name="T7"/>
                <a:gd fmla="*/ 1 w 26" name="T8"/>
                <a:gd fmla="*/ 16 h 18" name="T9"/>
                <a:gd fmla="*/ 4 w 26" name="T10"/>
                <a:gd fmla="*/ 15 h 18" name="T11"/>
                <a:gd fmla="*/ 6 w 26" name="T12"/>
                <a:gd fmla="*/ 15 h 18" name="T13"/>
                <a:gd fmla="*/ 14 w 26" name="T14"/>
                <a:gd fmla="*/ 13 h 18" name="T15"/>
                <a:gd fmla="*/ 25 w 26" name="T16"/>
                <a:gd fmla="*/ 2 h 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" w="26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3" name="Freeform 84"/>
            <p:cNvSpPr/>
            <p:nvPr/>
          </p:nvSpPr>
          <p:spPr bwMode="auto">
            <a:xfrm>
              <a:off x="1970" y="869"/>
              <a:ext cx="77" cy="64"/>
            </a:xfrm>
            <a:custGeom>
              <a:gdLst>
                <a:gd fmla="*/ 56 w 63" name="T0"/>
                <a:gd fmla="*/ 33 h 52" name="T1"/>
                <a:gd fmla="*/ 51 w 63" name="T2"/>
                <a:gd fmla="*/ 35 h 52" name="T3"/>
                <a:gd fmla="*/ 50 w 63" name="T4"/>
                <a:gd fmla="*/ 22 h 52" name="T5"/>
                <a:gd fmla="*/ 42 w 63" name="T6"/>
                <a:gd fmla="*/ 18 h 52" name="T7"/>
                <a:gd fmla="*/ 39 w 63" name="T8"/>
                <a:gd fmla="*/ 12 h 52" name="T9"/>
                <a:gd fmla="*/ 34 w 63" name="T10"/>
                <a:gd fmla="*/ 7 h 52" name="T11"/>
                <a:gd fmla="*/ 30 w 63" name="T12"/>
                <a:gd fmla="*/ 11 h 52" name="T13"/>
                <a:gd fmla="*/ 31 w 63" name="T14"/>
                <a:gd fmla="*/ 4 h 52" name="T15"/>
                <a:gd fmla="*/ 27 w 63" name="T16"/>
                <a:gd fmla="*/ 0 h 52" name="T17"/>
                <a:gd fmla="*/ 23 w 63" name="T18"/>
                <a:gd fmla="*/ 6 h 52" name="T19"/>
                <a:gd fmla="*/ 16 w 63" name="T20"/>
                <a:gd fmla="*/ 28 h 52" name="T21"/>
                <a:gd fmla="*/ 6 w 63" name="T22"/>
                <a:gd fmla="*/ 34 h 52" name="T23"/>
                <a:gd fmla="*/ 1 w 63" name="T24"/>
                <a:gd fmla="*/ 40 h 52" name="T25"/>
                <a:gd fmla="*/ 11 w 63" name="T26"/>
                <a:gd fmla="*/ 42 h 52" name="T27"/>
                <a:gd fmla="*/ 11 w 63" name="T28"/>
                <a:gd fmla="*/ 51 h 52" name="T29"/>
                <a:gd fmla="*/ 23 w 63" name="T30"/>
                <a:gd fmla="*/ 49 h 52" name="T31"/>
                <a:gd fmla="*/ 31 w 63" name="T32"/>
                <a:gd fmla="*/ 40 h 52" name="T33"/>
                <a:gd fmla="*/ 32 w 63" name="T34"/>
                <a:gd fmla="*/ 36 h 52" name="T35"/>
                <a:gd fmla="*/ 40 w 63" name="T36"/>
                <a:gd fmla="*/ 30 h 52" name="T37"/>
                <a:gd fmla="*/ 40 w 63" name="T38"/>
                <a:gd fmla="*/ 35 h 52" name="T39"/>
                <a:gd fmla="*/ 44 w 63" name="T40"/>
                <a:gd fmla="*/ 39 h 52" name="T41"/>
                <a:gd fmla="*/ 54 w 63" name="T42"/>
                <a:gd fmla="*/ 43 h 52" name="T43"/>
                <a:gd fmla="*/ 63 w 63" name="T44"/>
                <a:gd fmla="*/ 36 h 52" name="T45"/>
                <a:gd fmla="*/ 56 w 63" name="T46"/>
                <a:gd fmla="*/ 33 h 5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6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4" name="Freeform 85"/>
            <p:cNvSpPr/>
            <p:nvPr/>
          </p:nvSpPr>
          <p:spPr bwMode="auto">
            <a:xfrm>
              <a:off x="2066" y="920"/>
              <a:ext cx="15" cy="11"/>
            </a:xfrm>
            <a:custGeom>
              <a:gdLst>
                <a:gd fmla="*/ 3 w 12" name="T0"/>
                <a:gd fmla="*/ 1 h 9" name="T1"/>
                <a:gd fmla="*/ 3 w 12" name="T2"/>
                <a:gd fmla="*/ 8 h 9" name="T3"/>
                <a:gd fmla="*/ 10 w 12" name="T4"/>
                <a:gd fmla="*/ 6 h 9" name="T5"/>
                <a:gd fmla="*/ 7 w 12" name="T6"/>
                <a:gd fmla="*/ 4 h 9" name="T7"/>
                <a:gd fmla="*/ 3 w 12" name="T8"/>
                <a:gd fmla="*/ 1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2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5" name="Freeform 86"/>
            <p:cNvSpPr/>
            <p:nvPr/>
          </p:nvSpPr>
          <p:spPr bwMode="auto">
            <a:xfrm>
              <a:off x="2079" y="916"/>
              <a:ext cx="12" cy="9"/>
            </a:xfrm>
            <a:custGeom>
              <a:gdLst>
                <a:gd fmla="*/ 8 w 10" name="T0"/>
                <a:gd fmla="*/ 6 h 7" name="T1"/>
                <a:gd fmla="*/ 6 w 10" name="T2"/>
                <a:gd fmla="*/ 2 h 7" name="T3"/>
                <a:gd fmla="*/ 2 w 10" name="T4"/>
                <a:gd fmla="*/ 2 h 7" name="T5"/>
                <a:gd fmla="*/ 8 w 10" name="T6"/>
                <a:gd fmla="*/ 6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0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6" name="Freeform 87"/>
            <p:cNvSpPr/>
            <p:nvPr/>
          </p:nvSpPr>
          <p:spPr bwMode="auto">
            <a:xfrm>
              <a:off x="2120" y="815"/>
              <a:ext cx="17" cy="16"/>
            </a:xfrm>
            <a:custGeom>
              <a:gdLst>
                <a:gd fmla="*/ 5 w 14" name="T0"/>
                <a:gd fmla="*/ 13 h 13" name="T1"/>
                <a:gd fmla="*/ 11 w 14" name="T2"/>
                <a:gd fmla="*/ 9 h 13" name="T3"/>
                <a:gd fmla="*/ 9 w 14" name="T4"/>
                <a:gd fmla="*/ 1 h 13" name="T5"/>
                <a:gd fmla="*/ 0 w 14" name="T6"/>
                <a:gd fmla="*/ 6 h 13" name="T7"/>
                <a:gd fmla="*/ 5 w 14" name="T8"/>
                <a:gd fmla="*/ 13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4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7" name="Freeform 88"/>
            <p:cNvSpPr/>
            <p:nvPr/>
          </p:nvSpPr>
          <p:spPr bwMode="auto">
            <a:xfrm>
              <a:off x="2073" y="770"/>
              <a:ext cx="22" cy="11"/>
            </a:xfrm>
            <a:custGeom>
              <a:gdLst>
                <a:gd fmla="*/ 17 w 18" name="T0"/>
                <a:gd fmla="*/ 1 h 9" name="T1"/>
                <a:gd fmla="*/ 4 w 18" name="T2"/>
                <a:gd fmla="*/ 2 h 9" name="T3"/>
                <a:gd fmla="*/ 8 w 18" name="T4"/>
                <a:gd fmla="*/ 7 h 9" name="T5"/>
                <a:gd fmla="*/ 16 w 18" name="T6"/>
                <a:gd fmla="*/ 8 h 9" name="T7"/>
                <a:gd fmla="*/ 17 w 18" name="T8"/>
                <a:gd fmla="*/ 1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8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8" name="Freeform 89"/>
            <p:cNvSpPr/>
            <p:nvPr/>
          </p:nvSpPr>
          <p:spPr bwMode="auto">
            <a:xfrm>
              <a:off x="2202" y="953"/>
              <a:ext cx="19" cy="13"/>
            </a:xfrm>
            <a:custGeom>
              <a:gdLst>
                <a:gd fmla="*/ 8 w 15" name="T0"/>
                <a:gd fmla="*/ 1 h 11" name="T1"/>
                <a:gd fmla="*/ 2 w 15" name="T2"/>
                <a:gd fmla="*/ 4 h 11" name="T3"/>
                <a:gd fmla="*/ 7 w 15" name="T4"/>
                <a:gd fmla="*/ 10 h 11" name="T5"/>
                <a:gd fmla="*/ 12 w 15" name="T6"/>
                <a:gd fmla="*/ 6 h 11" name="T7"/>
                <a:gd fmla="*/ 9 w 15" name="T8"/>
                <a:gd fmla="*/ 4 h 11" name="T9"/>
                <a:gd fmla="*/ 8 w 15" name="T10"/>
                <a:gd fmla="*/ 1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5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9" name="Freeform 90"/>
            <p:cNvSpPr/>
            <p:nvPr/>
          </p:nvSpPr>
          <p:spPr bwMode="auto">
            <a:xfrm>
              <a:off x="1996" y="654"/>
              <a:ext cx="281" cy="305"/>
            </a:xfrm>
            <a:custGeom>
              <a:gdLst>
                <a:gd fmla="*/ 19 w 230" name="T0"/>
                <a:gd fmla="*/ 71 h 249" name="T1"/>
                <a:gd fmla="*/ 22 w 230" name="T2"/>
                <a:gd fmla="*/ 82 h 249" name="T3"/>
                <a:gd fmla="*/ 31 w 230" name="T4"/>
                <a:gd fmla="*/ 89 h 249" name="T5"/>
                <a:gd fmla="*/ 60 w 230" name="T6"/>
                <a:gd fmla="*/ 95 h 249" name="T7"/>
                <a:gd fmla="*/ 91 w 230" name="T8"/>
                <a:gd fmla="*/ 91 h 249" name="T9"/>
                <a:gd fmla="*/ 105 w 230" name="T10"/>
                <a:gd fmla="*/ 96 h 249" name="T11"/>
                <a:gd fmla="*/ 125 w 230" name="T12"/>
                <a:gd fmla="*/ 113 h 249" name="T13"/>
                <a:gd fmla="*/ 129 w 230" name="T14"/>
                <a:gd fmla="*/ 144 h 249" name="T15"/>
                <a:gd fmla="*/ 109 w 230" name="T16"/>
                <a:gd fmla="*/ 163 h 249" name="T17"/>
                <a:gd fmla="*/ 95 w 230" name="T18"/>
                <a:gd fmla="*/ 178 h 249" name="T19"/>
                <a:gd fmla="*/ 76 w 230" name="T20"/>
                <a:gd fmla="*/ 183 h 249" name="T21"/>
                <a:gd fmla="*/ 80 w 230" name="T22"/>
                <a:gd fmla="*/ 206 h 249" name="T23"/>
                <a:gd fmla="*/ 113 w 230" name="T24"/>
                <a:gd fmla="*/ 207 h 249" name="T25"/>
                <a:gd fmla="*/ 119 w 230" name="T26"/>
                <a:gd fmla="*/ 221 h 249" name="T27"/>
                <a:gd fmla="*/ 131 w 230" name="T28"/>
                <a:gd fmla="*/ 230 h 249" name="T29"/>
                <a:gd fmla="*/ 164 w 230" name="T30"/>
                <a:gd fmla="*/ 248 h 249" name="T31"/>
                <a:gd fmla="*/ 159 w 230" name="T32"/>
                <a:gd fmla="*/ 226 h 249" name="T33"/>
                <a:gd fmla="*/ 150 w 230" name="T34"/>
                <a:gd fmla="*/ 213 h 249" name="T35"/>
                <a:gd fmla="*/ 162 w 230" name="T36"/>
                <a:gd fmla="*/ 217 h 249" name="T37"/>
                <a:gd fmla="*/ 177 w 230" name="T38"/>
                <a:gd fmla="*/ 236 h 249" name="T39"/>
                <a:gd fmla="*/ 184 w 230" name="T40"/>
                <a:gd fmla="*/ 232 h 249" name="T41"/>
                <a:gd fmla="*/ 193 w 230" name="T42"/>
                <a:gd fmla="*/ 222 h 249" name="T43"/>
                <a:gd fmla="*/ 184 w 230" name="T44"/>
                <a:gd fmla="*/ 200 h 249" name="T45"/>
                <a:gd fmla="*/ 171 w 230" name="T46"/>
                <a:gd fmla="*/ 193 h 249" name="T47"/>
                <a:gd fmla="*/ 171 w 230" name="T48"/>
                <a:gd fmla="*/ 179 h 249" name="T49"/>
                <a:gd fmla="*/ 171 w 230" name="T50"/>
                <a:gd fmla="*/ 169 h 249" name="T51"/>
                <a:gd fmla="*/ 183 w 230" name="T52"/>
                <a:gd fmla="*/ 173 h 249" name="T53"/>
                <a:gd fmla="*/ 189 w 230" name="T54"/>
                <a:gd fmla="*/ 177 h 249" name="T55"/>
                <a:gd fmla="*/ 192 w 230" name="T56"/>
                <a:gd fmla="*/ 188 h 249" name="T57"/>
                <a:gd fmla="*/ 205 w 230" name="T58"/>
                <a:gd fmla="*/ 181 h 249" name="T59"/>
                <a:gd fmla="*/ 223 w 230" name="T60"/>
                <a:gd fmla="*/ 179 h 249" name="T61"/>
                <a:gd fmla="*/ 229 w 230" name="T62"/>
                <a:gd fmla="*/ 159 h 249" name="T63"/>
                <a:gd fmla="*/ 215 w 230" name="T64"/>
                <a:gd fmla="*/ 156 h 249" name="T65"/>
                <a:gd fmla="*/ 200 w 230" name="T66"/>
                <a:gd fmla="*/ 156 h 249" name="T67"/>
                <a:gd fmla="*/ 205 w 230" name="T68"/>
                <a:gd fmla="*/ 140 h 249" name="T69"/>
                <a:gd fmla="*/ 192 w 230" name="T70"/>
                <a:gd fmla="*/ 134 h 249" name="T71"/>
                <a:gd fmla="*/ 177 w 230" name="T72"/>
                <a:gd fmla="*/ 124 h 249" name="T73"/>
                <a:gd fmla="*/ 179 w 230" name="T74"/>
                <a:gd fmla="*/ 117 h 249" name="T75"/>
                <a:gd fmla="*/ 190 w 230" name="T76"/>
                <a:gd fmla="*/ 108 h 249" name="T77"/>
                <a:gd fmla="*/ 190 w 230" name="T78"/>
                <a:gd fmla="*/ 86 h 249" name="T79"/>
                <a:gd fmla="*/ 185 w 230" name="T80"/>
                <a:gd fmla="*/ 80 h 249" name="T81"/>
                <a:gd fmla="*/ 165 w 230" name="T82"/>
                <a:gd fmla="*/ 69 h 249" name="T83"/>
                <a:gd fmla="*/ 143 w 230" name="T84"/>
                <a:gd fmla="*/ 58 h 249" name="T85"/>
                <a:gd fmla="*/ 132 w 230" name="T86"/>
                <a:gd fmla="*/ 49 h 249" name="T87"/>
                <a:gd fmla="*/ 105 w 230" name="T88"/>
                <a:gd fmla="*/ 35 h 249" name="T89"/>
                <a:gd fmla="*/ 93 w 230" name="T90"/>
                <a:gd fmla="*/ 48 h 249" name="T91"/>
                <a:gd fmla="*/ 81 w 230" name="T92"/>
                <a:gd fmla="*/ 38 h 249" name="T93"/>
                <a:gd fmla="*/ 80 w 230" name="T94"/>
                <a:gd fmla="*/ 32 h 249" name="T95"/>
                <a:gd fmla="*/ 87 w 230" name="T96"/>
                <a:gd fmla="*/ 11 h 249" name="T97"/>
                <a:gd fmla="*/ 76 w 230" name="T98"/>
                <a:gd fmla="*/ 9 h 249" name="T99"/>
                <a:gd fmla="*/ 74 w 230" name="T100"/>
                <a:gd fmla="*/ 16 h 249" name="T101"/>
                <a:gd fmla="*/ 52 w 230" name="T102"/>
                <a:gd fmla="*/ 30 h 249" name="T103"/>
                <a:gd fmla="*/ 49 w 230" name="T104"/>
                <a:gd fmla="*/ 46 h 249" name="T105"/>
                <a:gd fmla="*/ 61 w 230" name="T106"/>
                <a:gd fmla="*/ 66 h 249" name="T107"/>
                <a:gd fmla="*/ 44 w 230" name="T108"/>
                <a:gd fmla="*/ 68 h 249" name="T109"/>
                <a:gd fmla="*/ 39 w 230" name="T110"/>
                <a:gd fmla="*/ 45 h 249" name="T111"/>
                <a:gd fmla="*/ 66 w 230" name="T112"/>
                <a:gd fmla="*/ 1 h 249" name="T113"/>
                <a:gd fmla="*/ 23 w 230" name="T114"/>
                <a:gd fmla="*/ 11 h 249" name="T115"/>
                <a:gd fmla="*/ 3 w 230" name="T116"/>
                <a:gd fmla="*/ 52 h 24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49" w="230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0" name="Freeform 91"/>
            <p:cNvSpPr/>
            <p:nvPr/>
          </p:nvSpPr>
          <p:spPr bwMode="auto">
            <a:xfrm>
              <a:off x="2101" y="654"/>
              <a:ext cx="51" cy="38"/>
            </a:xfrm>
            <a:custGeom>
              <a:gdLst>
                <a:gd fmla="*/ 2 w 42" name="T0"/>
                <a:gd fmla="*/ 30 h 31" name="T1"/>
                <a:gd fmla="*/ 24 w 42" name="T2"/>
                <a:gd fmla="*/ 29 h 31" name="T3"/>
                <a:gd fmla="*/ 34 w 42" name="T4"/>
                <a:gd fmla="*/ 31 h 31" name="T5"/>
                <a:gd fmla="*/ 39 w 42" name="T6"/>
                <a:gd fmla="*/ 22 h 31" name="T7"/>
                <a:gd fmla="*/ 39 w 42" name="T8"/>
                <a:gd fmla="*/ 14 h 31" name="T9"/>
                <a:gd fmla="*/ 39 w 42" name="T10"/>
                <a:gd fmla="*/ 9 h 31" name="T11"/>
                <a:gd fmla="*/ 36 w 42" name="T12"/>
                <a:gd fmla="*/ 6 h 31" name="T13"/>
                <a:gd fmla="*/ 24 w 42" name="T14"/>
                <a:gd fmla="*/ 6 h 31" name="T15"/>
                <a:gd fmla="*/ 17 w 42" name="T16"/>
                <a:gd fmla="*/ 2 h 31" name="T17"/>
                <a:gd fmla="*/ 9 w 42" name="T18"/>
                <a:gd fmla="*/ 3 h 31" name="T19"/>
                <a:gd fmla="*/ 5 w 42" name="T20"/>
                <a:gd fmla="*/ 7 h 31" name="T21"/>
                <a:gd fmla="*/ 3 w 42" name="T22"/>
                <a:gd fmla="*/ 20 h 31" name="T23"/>
                <a:gd fmla="*/ 2 w 42" name="T24"/>
                <a:gd fmla="*/ 30 h 3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1" w="42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1" name="Freeform 92"/>
            <p:cNvSpPr/>
            <p:nvPr/>
          </p:nvSpPr>
          <p:spPr bwMode="auto">
            <a:xfrm>
              <a:off x="1865" y="768"/>
              <a:ext cx="49" cy="38"/>
            </a:xfrm>
            <a:custGeom>
              <a:gdLst>
                <a:gd fmla="*/ 33 w 40" name="T0"/>
                <a:gd fmla="*/ 9 h 31" name="T1"/>
                <a:gd fmla="*/ 29 w 40" name="T2"/>
                <a:gd fmla="*/ 8 h 31" name="T3"/>
                <a:gd fmla="*/ 27 w 40" name="T4"/>
                <a:gd fmla="*/ 5 h 31" name="T5"/>
                <a:gd fmla="*/ 22 w 40" name="T6"/>
                <a:gd fmla="*/ 1 h 31" name="T7"/>
                <a:gd fmla="*/ 19 w 40" name="T8"/>
                <a:gd fmla="*/ 4 h 31" name="T9"/>
                <a:gd fmla="*/ 15 w 40" name="T10"/>
                <a:gd fmla="*/ 9 h 31" name="T11"/>
                <a:gd fmla="*/ 14 w 40" name="T12"/>
                <a:gd fmla="*/ 12 h 31" name="T13"/>
                <a:gd fmla="*/ 10 w 40" name="T14"/>
                <a:gd fmla="*/ 18 h 31" name="T15"/>
                <a:gd fmla="*/ 2 w 40" name="T16"/>
                <a:gd fmla="*/ 19 h 31" name="T17"/>
                <a:gd fmla="*/ 3 w 40" name="T18"/>
                <a:gd fmla="*/ 24 h 31" name="T19"/>
                <a:gd fmla="*/ 8 w 40" name="T20"/>
                <a:gd fmla="*/ 26 h 31" name="T21"/>
                <a:gd fmla="*/ 17 w 40" name="T22"/>
                <a:gd fmla="*/ 29 h 31" name="T23"/>
                <a:gd fmla="*/ 26 w 40" name="T24"/>
                <a:gd fmla="*/ 31 h 31" name="T25"/>
                <a:gd fmla="*/ 38 w 40" name="T26"/>
                <a:gd fmla="*/ 26 h 31" name="T27"/>
                <a:gd fmla="*/ 37 w 40" name="T28"/>
                <a:gd fmla="*/ 24 h 31" name="T29"/>
                <a:gd fmla="*/ 35 w 40" name="T30"/>
                <a:gd fmla="*/ 18 h 31" name="T31"/>
                <a:gd fmla="*/ 35 w 40" name="T32"/>
                <a:gd fmla="*/ 15 h 31" name="T33"/>
                <a:gd fmla="*/ 33 w 40" name="T34"/>
                <a:gd fmla="*/ 9 h 3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1" w="40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2" name="Freeform 93"/>
            <p:cNvSpPr/>
            <p:nvPr/>
          </p:nvSpPr>
          <p:spPr bwMode="auto">
            <a:xfrm>
              <a:off x="1615" y="635"/>
              <a:ext cx="126" cy="105"/>
            </a:xfrm>
            <a:custGeom>
              <a:gdLst>
                <a:gd fmla="*/ 7 w 103" name="T0"/>
                <a:gd fmla="*/ 69 h 85" name="T1"/>
                <a:gd fmla="*/ 11 w 103" name="T2"/>
                <a:gd fmla="*/ 82 h 85" name="T3"/>
                <a:gd fmla="*/ 17 w 103" name="T4"/>
                <a:gd fmla="*/ 83 h 85" name="T5"/>
                <a:gd fmla="*/ 23 w 103" name="T6"/>
                <a:gd fmla="*/ 82 h 85" name="T7"/>
                <a:gd fmla="*/ 26 w 103" name="T8"/>
                <a:gd fmla="*/ 77 h 85" name="T9"/>
                <a:gd fmla="*/ 33 w 103" name="T10"/>
                <a:gd fmla="*/ 77 h 85" name="T11"/>
                <a:gd fmla="*/ 47 w 103" name="T12"/>
                <a:gd fmla="*/ 70 h 85" name="T13"/>
                <a:gd fmla="*/ 59 w 103" name="T14"/>
                <a:gd fmla="*/ 48 h 85" name="T15"/>
                <a:gd fmla="*/ 68 w 103" name="T16"/>
                <a:gd fmla="*/ 42 h 85" name="T17"/>
                <a:gd fmla="*/ 77 w 103" name="T18"/>
                <a:gd fmla="*/ 38 h 85" name="T19"/>
                <a:gd fmla="*/ 89 w 103" name="T20"/>
                <a:gd fmla="*/ 35 h 85" name="T21"/>
                <a:gd fmla="*/ 102 w 103" name="T22"/>
                <a:gd fmla="*/ 25 h 85" name="T23"/>
                <a:gd fmla="*/ 98 w 103" name="T24"/>
                <a:gd fmla="*/ 22 h 85" name="T25"/>
                <a:gd fmla="*/ 95 w 103" name="T26"/>
                <a:gd fmla="*/ 19 h 85" name="T27"/>
                <a:gd fmla="*/ 89 w 103" name="T28"/>
                <a:gd fmla="*/ 11 h 85" name="T29"/>
                <a:gd fmla="*/ 81 w 103" name="T30"/>
                <a:gd fmla="*/ 10 h 85" name="T31"/>
                <a:gd fmla="*/ 78 w 103" name="T32"/>
                <a:gd fmla="*/ 14 h 85" name="T33"/>
                <a:gd fmla="*/ 76 w 103" name="T34"/>
                <a:gd fmla="*/ 11 h 85" name="T35"/>
                <a:gd fmla="*/ 73 w 103" name="T36"/>
                <a:gd fmla="*/ 9 h 85" name="T37"/>
                <a:gd fmla="*/ 66 w 103" name="T38"/>
                <a:gd fmla="*/ 6 h 85" name="T39"/>
                <a:gd fmla="*/ 58 w 103" name="T40"/>
                <a:gd fmla="*/ 8 h 85" name="T41"/>
                <a:gd fmla="*/ 62 w 103" name="T42"/>
                <a:gd fmla="*/ 3 h 85" name="T43"/>
                <a:gd fmla="*/ 61 w 103" name="T44"/>
                <a:gd fmla="*/ 1 h 85" name="T45"/>
                <a:gd fmla="*/ 48 w 103" name="T46"/>
                <a:gd fmla="*/ 2 h 85" name="T47"/>
                <a:gd fmla="*/ 38 w 103" name="T48"/>
                <a:gd fmla="*/ 6 h 85" name="T49"/>
                <a:gd fmla="*/ 28 w 103" name="T50"/>
                <a:gd fmla="*/ 12 h 85" name="T51"/>
                <a:gd fmla="*/ 30 w 103" name="T52"/>
                <a:gd fmla="*/ 13 h 85" name="T53"/>
                <a:gd fmla="*/ 29 w 103" name="T54"/>
                <a:gd fmla="*/ 17 h 85" name="T55"/>
                <a:gd fmla="*/ 30 w 103" name="T56"/>
                <a:gd fmla="*/ 20 h 85" name="T57"/>
                <a:gd fmla="*/ 28 w 103" name="T58"/>
                <a:gd fmla="*/ 24 h 85" name="T59"/>
                <a:gd fmla="*/ 22 w 103" name="T60"/>
                <a:gd fmla="*/ 27 h 85" name="T61"/>
                <a:gd fmla="*/ 15 w 103" name="T62"/>
                <a:gd fmla="*/ 40 h 85" name="T63"/>
                <a:gd fmla="*/ 12 w 103" name="T64"/>
                <a:gd fmla="*/ 44 h 85" name="T65"/>
                <a:gd fmla="*/ 10 w 103" name="T66"/>
                <a:gd fmla="*/ 47 h 85" name="T67"/>
                <a:gd fmla="*/ 4 w 103" name="T68"/>
                <a:gd fmla="*/ 59 h 85" name="T69"/>
                <a:gd fmla="*/ 1 w 103" name="T70"/>
                <a:gd fmla="*/ 64 h 85" name="T71"/>
                <a:gd fmla="*/ 7 w 103" name="T72"/>
                <a:gd fmla="*/ 69 h 8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85" w="103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3" name="Freeform 94"/>
            <p:cNvSpPr/>
            <p:nvPr/>
          </p:nvSpPr>
          <p:spPr bwMode="auto">
            <a:xfrm>
              <a:off x="1679" y="671"/>
              <a:ext cx="183" cy="132"/>
            </a:xfrm>
            <a:custGeom>
              <a:gdLst>
                <a:gd fmla="*/ 24 w 150" name="T0"/>
                <a:gd fmla="*/ 15 h 108" name="T1"/>
                <a:gd fmla="*/ 12 w 150" name="T2"/>
                <a:gd fmla="*/ 21 h 108" name="T3"/>
                <a:gd fmla="*/ 14 w 150" name="T4"/>
                <a:gd fmla="*/ 28 h 108" name="T5"/>
                <a:gd fmla="*/ 1 w 150" name="T6"/>
                <a:gd fmla="*/ 38 h 108" name="T7"/>
                <a:gd fmla="*/ 4 w 150" name="T8"/>
                <a:gd fmla="*/ 44 h 108" name="T9"/>
                <a:gd fmla="*/ 10 w 150" name="T10"/>
                <a:gd fmla="*/ 48 h 108" name="T11"/>
                <a:gd fmla="*/ 26 w 150" name="T12"/>
                <a:gd fmla="*/ 46 h 108" name="T13"/>
                <a:gd fmla="*/ 22 w 150" name="T14"/>
                <a:gd fmla="*/ 49 h 108" name="T15"/>
                <a:gd fmla="*/ 5 w 150" name="T16"/>
                <a:gd fmla="*/ 54 h 108" name="T17"/>
                <a:gd fmla="*/ 10 w 150" name="T18"/>
                <a:gd fmla="*/ 66 h 108" name="T19"/>
                <a:gd fmla="*/ 20 w 150" name="T20"/>
                <a:gd fmla="*/ 65 h 108" name="T21"/>
                <a:gd fmla="*/ 42 w 150" name="T22"/>
                <a:gd fmla="*/ 63 h 108" name="T23"/>
                <a:gd fmla="*/ 59 w 150" name="T24"/>
                <a:gd fmla="*/ 67 h 108" name="T25"/>
                <a:gd fmla="*/ 53 w 150" name="T26"/>
                <a:gd fmla="*/ 72 h 108" name="T27"/>
                <a:gd fmla="*/ 41 w 150" name="T28"/>
                <a:gd fmla="*/ 75 h 108" name="T29"/>
                <a:gd fmla="*/ 16 w 150" name="T30"/>
                <a:gd fmla="*/ 76 h 108" name="T31"/>
                <a:gd fmla="*/ 5 w 150" name="T32"/>
                <a:gd fmla="*/ 85 h 108" name="T33"/>
                <a:gd fmla="*/ 12 w 150" name="T34"/>
                <a:gd fmla="*/ 95 h 108" name="T35"/>
                <a:gd fmla="*/ 29 w 150" name="T36"/>
                <a:gd fmla="*/ 100 h 108" name="T37"/>
                <a:gd fmla="*/ 35 w 150" name="T38"/>
                <a:gd fmla="*/ 108 h 108" name="T39"/>
                <a:gd fmla="*/ 59 w 150" name="T40"/>
                <a:gd fmla="*/ 107 h 108" name="T41"/>
                <a:gd fmla="*/ 85 w 150" name="T42"/>
                <a:gd fmla="*/ 99 h 108" name="T43"/>
                <a:gd fmla="*/ 98 w 150" name="T44"/>
                <a:gd fmla="*/ 98 h 108" name="T45"/>
                <a:gd fmla="*/ 104 w 150" name="T46"/>
                <a:gd fmla="*/ 103 h 108" name="T47"/>
                <a:gd fmla="*/ 123 w 150" name="T48"/>
                <a:gd fmla="*/ 104 h 108" name="T49"/>
                <a:gd fmla="*/ 139 w 150" name="T50"/>
                <a:gd fmla="*/ 95 h 108" name="T51"/>
                <a:gd fmla="*/ 133 w 150" name="T52"/>
                <a:gd fmla="*/ 89 h 108" name="T53"/>
                <a:gd fmla="*/ 123 w 150" name="T54"/>
                <a:gd fmla="*/ 91 h 108" name="T55"/>
                <a:gd fmla="*/ 123 w 150" name="T56"/>
                <a:gd fmla="*/ 88 h 108" name="T57"/>
                <a:gd fmla="*/ 123 w 150" name="T58"/>
                <a:gd fmla="*/ 83 h 108" name="T59"/>
                <a:gd fmla="*/ 131 w 150" name="T60"/>
                <a:gd fmla="*/ 86 h 108" name="T61"/>
                <a:gd fmla="*/ 136 w 150" name="T62"/>
                <a:gd fmla="*/ 83 h 108" name="T63"/>
                <a:gd fmla="*/ 146 w 150" name="T64"/>
                <a:gd fmla="*/ 85 h 108" name="T65"/>
                <a:gd fmla="*/ 146 w 150" name="T66"/>
                <a:gd fmla="*/ 79 h 108" name="T67"/>
                <a:gd fmla="*/ 144 w 150" name="T68"/>
                <a:gd fmla="*/ 75 h 108" name="T69"/>
                <a:gd fmla="*/ 136 w 150" name="T70"/>
                <a:gd fmla="*/ 72 h 108" name="T71"/>
                <a:gd fmla="*/ 123 w 150" name="T72"/>
                <a:gd fmla="*/ 58 h 108" name="T73"/>
                <a:gd fmla="*/ 132 w 150" name="T74"/>
                <a:gd fmla="*/ 20 h 108" name="T75"/>
                <a:gd fmla="*/ 125 w 150" name="T76"/>
                <a:gd fmla="*/ 7 h 108" name="T77"/>
                <a:gd fmla="*/ 116 w 150" name="T78"/>
                <a:gd fmla="*/ 5 h 108" name="T79"/>
                <a:gd fmla="*/ 110 w 150" name="T80"/>
                <a:gd fmla="*/ 7 h 108" name="T81"/>
                <a:gd fmla="*/ 109 w 150" name="T82"/>
                <a:gd fmla="*/ 18 h 108" name="T83"/>
                <a:gd fmla="*/ 104 w 150" name="T84"/>
                <a:gd fmla="*/ 42 h 108" name="T85"/>
                <a:gd fmla="*/ 96 w 150" name="T86"/>
                <a:gd fmla="*/ 42 h 108" name="T87"/>
                <a:gd fmla="*/ 93 w 150" name="T88"/>
                <a:gd fmla="*/ 10 h 108" name="T89"/>
                <a:gd fmla="*/ 85 w 150" name="T90"/>
                <a:gd fmla="*/ 10 h 108" name="T91"/>
                <a:gd fmla="*/ 89 w 150" name="T92"/>
                <a:gd fmla="*/ 20 h 108" name="T93"/>
                <a:gd fmla="*/ 69 w 150" name="T94"/>
                <a:gd fmla="*/ 22 h 108" name="T95"/>
                <a:gd fmla="*/ 75 w 150" name="T96"/>
                <a:gd fmla="*/ 9 h 108" name="T97"/>
                <a:gd fmla="*/ 67 w 150" name="T98"/>
                <a:gd fmla="*/ 10 h 108" name="T99"/>
                <a:gd fmla="*/ 56 w 150" name="T100"/>
                <a:gd fmla="*/ 18 h 108" name="T101"/>
                <a:gd fmla="*/ 56 w 150" name="T102"/>
                <a:gd fmla="*/ 11 h 108" name="T103"/>
                <a:gd fmla="*/ 59 w 150" name="T104"/>
                <a:gd fmla="*/ 1 h 108" name="T105"/>
                <a:gd fmla="*/ 43 w 150" name="T106"/>
                <a:gd fmla="*/ 6 h 10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08" w="150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4" name="Freeform 95"/>
            <p:cNvSpPr/>
            <p:nvPr/>
          </p:nvSpPr>
          <p:spPr bwMode="auto">
            <a:xfrm>
              <a:off x="1825" y="655"/>
              <a:ext cx="36" cy="32"/>
            </a:xfrm>
            <a:custGeom>
              <a:gdLst>
                <a:gd fmla="*/ 8 w 29" name="T0"/>
                <a:gd fmla="*/ 14 h 26" name="T1"/>
                <a:gd fmla="*/ 12 w 29" name="T2"/>
                <a:gd fmla="*/ 22 h 26" name="T3"/>
                <a:gd fmla="*/ 16 w 29" name="T4"/>
                <a:gd fmla="*/ 20 h 26" name="T5"/>
                <a:gd fmla="*/ 20 w 29" name="T6"/>
                <a:gd fmla="*/ 17 h 26" name="T7"/>
                <a:gd fmla="*/ 26 w 29" name="T8"/>
                <a:gd fmla="*/ 9 h 26" name="T9"/>
                <a:gd fmla="*/ 28 w 29" name="T10"/>
                <a:gd fmla="*/ 2 h 26" name="T11"/>
                <a:gd fmla="*/ 8 w 29" name="T12"/>
                <a:gd fmla="*/ 2 h 26" name="T13"/>
                <a:gd fmla="*/ 2 w 29" name="T14"/>
                <a:gd fmla="*/ 8 h 26" name="T15"/>
                <a:gd fmla="*/ 8 w 29" name="T16"/>
                <a:gd fmla="*/ 14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28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5" name="Freeform 96"/>
            <p:cNvSpPr/>
            <p:nvPr/>
          </p:nvSpPr>
          <p:spPr bwMode="auto">
            <a:xfrm>
              <a:off x="1490" y="778"/>
              <a:ext cx="10" cy="9"/>
            </a:xfrm>
            <a:custGeom>
              <a:gdLst>
                <a:gd fmla="*/ 6 w 8" name="T0"/>
                <a:gd fmla="*/ 7 h 8" name="T1"/>
                <a:gd fmla="*/ 5 w 8" name="T2"/>
                <a:gd fmla="*/ 0 h 8" name="T3"/>
                <a:gd fmla="*/ 1 w 8" name="T4"/>
                <a:gd fmla="*/ 6 h 8" name="T5"/>
                <a:gd fmla="*/ 6 w 8" name="T6"/>
                <a:gd fmla="*/ 7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6" name="Freeform 97"/>
            <p:cNvSpPr/>
            <p:nvPr/>
          </p:nvSpPr>
          <p:spPr bwMode="auto">
            <a:xfrm>
              <a:off x="1936" y="648"/>
              <a:ext cx="72" cy="66"/>
            </a:xfrm>
            <a:custGeom>
              <a:gdLst>
                <a:gd fmla="*/ 27 w 59" name="T0"/>
                <a:gd fmla="*/ 3 h 54" name="T1"/>
                <a:gd fmla="*/ 18 w 59" name="T2"/>
                <a:gd fmla="*/ 2 h 54" name="T3"/>
                <a:gd fmla="*/ 17 w 59" name="T4"/>
                <a:gd fmla="*/ 7 h 54" name="T5"/>
                <a:gd fmla="*/ 13 w 59" name="T6"/>
                <a:gd fmla="*/ 12 h 54" name="T7"/>
                <a:gd fmla="*/ 11 w 59" name="T8"/>
                <a:gd fmla="*/ 10 h 54" name="T9"/>
                <a:gd fmla="*/ 8 w 59" name="T10"/>
                <a:gd fmla="*/ 17 h 54" name="T11"/>
                <a:gd fmla="*/ 7 w 59" name="T12"/>
                <a:gd fmla="*/ 25 h 54" name="T13"/>
                <a:gd fmla="*/ 4 w 59" name="T14"/>
                <a:gd fmla="*/ 27 h 54" name="T15"/>
                <a:gd fmla="*/ 5 w 59" name="T16"/>
                <a:gd fmla="*/ 35 h 54" name="T17"/>
                <a:gd fmla="*/ 2 w 59" name="T18"/>
                <a:gd fmla="*/ 37 h 54" name="T19"/>
                <a:gd fmla="*/ 4 w 59" name="T20"/>
                <a:gd fmla="*/ 39 h 54" name="T21"/>
                <a:gd fmla="*/ 7 w 59" name="T22"/>
                <a:gd fmla="*/ 42 h 54" name="T23"/>
                <a:gd fmla="*/ 5 w 59" name="T24"/>
                <a:gd fmla="*/ 49 h 54" name="T25"/>
                <a:gd fmla="*/ 8 w 59" name="T26"/>
                <a:gd fmla="*/ 52 h 54" name="T27"/>
                <a:gd fmla="*/ 6 w 59" name="T28"/>
                <a:gd fmla="*/ 53 h 54" name="T29"/>
                <a:gd fmla="*/ 14 w 59" name="T30"/>
                <a:gd fmla="*/ 54 h 54" name="T31"/>
                <a:gd fmla="*/ 18 w 59" name="T32"/>
                <a:gd fmla="*/ 49 h 54" name="T33"/>
                <a:gd fmla="*/ 16 w 59" name="T34"/>
                <a:gd fmla="*/ 42 h 54" name="T35"/>
                <a:gd fmla="*/ 16 w 59" name="T36"/>
                <a:gd fmla="*/ 38 h 54" name="T37"/>
                <a:gd fmla="*/ 24 w 59" name="T38"/>
                <a:gd fmla="*/ 35 h 54" name="T39"/>
                <a:gd fmla="*/ 27 w 59" name="T40"/>
                <a:gd fmla="*/ 35 h 54" name="T41"/>
                <a:gd fmla="*/ 35 w 59" name="T42"/>
                <a:gd fmla="*/ 34 h 54" name="T43"/>
                <a:gd fmla="*/ 43 w 59" name="T44"/>
                <a:gd fmla="*/ 28 h 54" name="T45"/>
                <a:gd fmla="*/ 45 w 59" name="T46"/>
                <a:gd fmla="*/ 22 h 54" name="T47"/>
                <a:gd fmla="*/ 52 w 59" name="T48"/>
                <a:gd fmla="*/ 15 h 54" name="T49"/>
                <a:gd fmla="*/ 58 w 59" name="T50"/>
                <a:gd fmla="*/ 7 h 54" name="T51"/>
                <a:gd fmla="*/ 56 w 59" name="T52"/>
                <a:gd fmla="*/ 4 h 54" name="T53"/>
                <a:gd fmla="*/ 51 w 59" name="T54"/>
                <a:gd fmla="*/ 2 h 54" name="T55"/>
                <a:gd fmla="*/ 46 w 59" name="T56"/>
                <a:gd fmla="*/ 3 h 54" name="T57"/>
                <a:gd fmla="*/ 43 w 59" name="T58"/>
                <a:gd fmla="*/ 5 h 54" name="T59"/>
                <a:gd fmla="*/ 40 w 59" name="T60"/>
                <a:gd fmla="*/ 1 h 54" name="T61"/>
                <a:gd fmla="*/ 30 w 59" name="T62"/>
                <a:gd fmla="*/ 1 h 54" name="T63"/>
                <a:gd fmla="*/ 27 w 59" name="T64"/>
                <a:gd fmla="*/ 3 h 5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4" w="59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7" name="Freeform 98"/>
            <p:cNvSpPr/>
            <p:nvPr/>
          </p:nvSpPr>
          <p:spPr bwMode="auto">
            <a:xfrm>
              <a:off x="1865" y="651"/>
              <a:ext cx="68" cy="82"/>
            </a:xfrm>
            <a:custGeom>
              <a:gdLst>
                <a:gd fmla="*/ 1 w 56" name="T0"/>
                <a:gd fmla="*/ 36 h 67" name="T1"/>
                <a:gd fmla="*/ 0 w 56" name="T2"/>
                <a:gd fmla="*/ 40 h 67" name="T3"/>
                <a:gd fmla="*/ 5 w 56" name="T4"/>
                <a:gd fmla="*/ 49 h 67" name="T5"/>
                <a:gd fmla="*/ 9 w 56" name="T6"/>
                <a:gd fmla="*/ 48 h 67" name="T7"/>
                <a:gd fmla="*/ 11 w 56" name="T8"/>
                <a:gd fmla="*/ 53 h 67" name="T9"/>
                <a:gd fmla="*/ 15 w 56" name="T10"/>
                <a:gd fmla="*/ 53 h 67" name="T11"/>
                <a:gd fmla="*/ 19 w 56" name="T12"/>
                <a:gd fmla="*/ 59 h 67" name="T13"/>
                <a:gd fmla="*/ 20 w 56" name="T14"/>
                <a:gd fmla="*/ 66 h 67" name="T15"/>
                <a:gd fmla="*/ 25 w 56" name="T16"/>
                <a:gd fmla="*/ 65 h 67" name="T17"/>
                <a:gd fmla="*/ 30 w 56" name="T18"/>
                <a:gd fmla="*/ 62 h 67" name="T19"/>
                <a:gd fmla="*/ 37 w 56" name="T20"/>
                <a:gd fmla="*/ 59 h 67" name="T21"/>
                <a:gd fmla="*/ 41 w 56" name="T22"/>
                <a:gd fmla="*/ 56 h 67" name="T23"/>
                <a:gd fmla="*/ 46 w 56" name="T24"/>
                <a:gd fmla="*/ 55 h 67" name="T25"/>
                <a:gd fmla="*/ 50 w 56" name="T26"/>
                <a:gd fmla="*/ 52 h 67" name="T27"/>
                <a:gd fmla="*/ 49 w 56" name="T28"/>
                <a:gd fmla="*/ 46 h 67" name="T29"/>
                <a:gd fmla="*/ 55 w 56" name="T30"/>
                <a:gd fmla="*/ 42 h 67" name="T31"/>
                <a:gd fmla="*/ 54 w 56" name="T32"/>
                <a:gd fmla="*/ 33 h 67" name="T33"/>
                <a:gd fmla="*/ 49 w 56" name="T34"/>
                <a:gd fmla="*/ 31 h 67" name="T35"/>
                <a:gd fmla="*/ 48 w 56" name="T36"/>
                <a:gd fmla="*/ 25 h 67" name="T37"/>
                <a:gd fmla="*/ 44 w 56" name="T38"/>
                <a:gd fmla="*/ 30 h 67" name="T39"/>
                <a:gd fmla="*/ 40 w 56" name="T40"/>
                <a:gd fmla="*/ 25 h 67" name="T41"/>
                <a:gd fmla="*/ 42 w 56" name="T42"/>
                <a:gd fmla="*/ 23 h 67" name="T43"/>
                <a:gd fmla="*/ 45 w 56" name="T44"/>
                <a:gd fmla="*/ 17 h 67" name="T45"/>
                <a:gd fmla="*/ 49 w 56" name="T46"/>
                <a:gd fmla="*/ 17 h 67" name="T47"/>
                <a:gd fmla="*/ 52 w 56" name="T48"/>
                <a:gd fmla="*/ 15 h 67" name="T49"/>
                <a:gd fmla="*/ 50 w 56" name="T50"/>
                <a:gd fmla="*/ 10 h 67" name="T51"/>
                <a:gd fmla="*/ 54 w 56" name="T52"/>
                <a:gd fmla="*/ 8 h 67" name="T53"/>
                <a:gd fmla="*/ 51 w 56" name="T54"/>
                <a:gd fmla="*/ 2 h 67" name="T55"/>
                <a:gd fmla="*/ 47 w 56" name="T56"/>
                <a:gd fmla="*/ 4 h 67" name="T57"/>
                <a:gd fmla="*/ 38 w 56" name="T58"/>
                <a:gd fmla="*/ 6 h 67" name="T59"/>
                <a:gd fmla="*/ 32 w 56" name="T60"/>
                <a:gd fmla="*/ 4 h 67" name="T61"/>
                <a:gd fmla="*/ 34 w 56" name="T62"/>
                <a:gd fmla="*/ 1 h 67" name="T63"/>
                <a:gd fmla="*/ 27 w 56" name="T64"/>
                <a:gd fmla="*/ 2 h 67" name="T65"/>
                <a:gd fmla="*/ 21 w 56" name="T66"/>
                <a:gd fmla="*/ 1 h 67" name="T67"/>
                <a:gd fmla="*/ 16 w 56" name="T68"/>
                <a:gd fmla="*/ 11 h 67" name="T69"/>
                <a:gd fmla="*/ 16 w 56" name="T70"/>
                <a:gd fmla="*/ 16 h 67" name="T71"/>
                <a:gd fmla="*/ 22 w 56" name="T72"/>
                <a:gd fmla="*/ 18 h 67" name="T73"/>
                <a:gd fmla="*/ 21 w 56" name="T74"/>
                <a:gd fmla="*/ 25 h 67" name="T75"/>
                <a:gd fmla="*/ 23 w 56" name="T76"/>
                <a:gd fmla="*/ 29 h 67" name="T77"/>
                <a:gd fmla="*/ 18 w 56" name="T78"/>
                <a:gd fmla="*/ 32 h 67" name="T79"/>
                <a:gd fmla="*/ 13 w 56" name="T80"/>
                <a:gd fmla="*/ 31 h 67" name="T81"/>
                <a:gd fmla="*/ 9 w 56" name="T82"/>
                <a:gd fmla="*/ 27 h 67" name="T83"/>
                <a:gd fmla="*/ 12 w 56" name="T84"/>
                <a:gd fmla="*/ 24 h 67" name="T85"/>
                <a:gd fmla="*/ 8 w 56" name="T86"/>
                <a:gd fmla="*/ 20 h 67" name="T87"/>
                <a:gd fmla="*/ 3 w 56" name="T88"/>
                <a:gd fmla="*/ 24 h 67" name="T89"/>
                <a:gd fmla="*/ 1 w 56" name="T90"/>
                <a:gd fmla="*/ 28 h 67" name="T91"/>
                <a:gd fmla="*/ 1 w 56" name="T92"/>
                <a:gd fmla="*/ 36 h 6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7" w="56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8" name="Freeform 99"/>
            <p:cNvSpPr/>
            <p:nvPr/>
          </p:nvSpPr>
          <p:spPr bwMode="auto">
            <a:xfrm>
              <a:off x="1865" y="605"/>
              <a:ext cx="12" cy="12"/>
            </a:xfrm>
            <a:custGeom>
              <a:gdLst>
                <a:gd fmla="*/ 2 w 10" name="T0"/>
                <a:gd fmla="*/ 7 h 10" name="T1"/>
                <a:gd fmla="*/ 3 w 10" name="T2"/>
                <a:gd fmla="*/ 9 h 10" name="T3"/>
                <a:gd fmla="*/ 9 w 10" name="T4"/>
                <a:gd fmla="*/ 6 h 10" name="T5"/>
                <a:gd fmla="*/ 8 w 10" name="T6"/>
                <a:gd fmla="*/ 1 h 10" name="T7"/>
                <a:gd fmla="*/ 5 w 10" name="T8"/>
                <a:gd fmla="*/ 0 h 10" name="T9"/>
                <a:gd fmla="*/ 0 w 10" name="T10"/>
                <a:gd fmla="*/ 7 h 10" name="T11"/>
                <a:gd fmla="*/ 2 w 10" name="T12"/>
                <a:gd fmla="*/ 7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9" name="Freeform 100"/>
            <p:cNvSpPr/>
            <p:nvPr/>
          </p:nvSpPr>
          <p:spPr bwMode="auto">
            <a:xfrm>
              <a:off x="3974" y="575"/>
              <a:ext cx="21" cy="10"/>
            </a:xfrm>
            <a:custGeom>
              <a:gdLst>
                <a:gd fmla="*/ 2 w 17" name="T0"/>
                <a:gd fmla="*/ 6 h 8" name="T1"/>
                <a:gd fmla="*/ 14 w 17" name="T2"/>
                <a:gd fmla="*/ 5 h 8" name="T3"/>
                <a:gd fmla="*/ 16 w 17" name="T4"/>
                <a:gd fmla="*/ 0 h 8" name="T5"/>
                <a:gd fmla="*/ 6 w 17" name="T6"/>
                <a:gd fmla="*/ 3 h 8" name="T7"/>
                <a:gd fmla="*/ 2 w 17" name="T8"/>
                <a:gd fmla="*/ 6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7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0" name="Freeform 101"/>
            <p:cNvSpPr/>
            <p:nvPr/>
          </p:nvSpPr>
          <p:spPr bwMode="auto">
            <a:xfrm>
              <a:off x="3971" y="551"/>
              <a:ext cx="16" cy="11"/>
            </a:xfrm>
            <a:custGeom>
              <a:gdLst>
                <a:gd fmla="*/ 10 w 13" name="T0"/>
                <a:gd fmla="*/ 7 h 9" name="T1"/>
                <a:gd fmla="*/ 13 w 13" name="T2"/>
                <a:gd fmla="*/ 1 h 9" name="T3"/>
                <a:gd fmla="*/ 9 w 13" name="T4"/>
                <a:gd fmla="*/ 4 h 9" name="T5"/>
                <a:gd fmla="*/ 2 w 13" name="T6"/>
                <a:gd fmla="*/ 7 h 9" name="T7"/>
                <a:gd fmla="*/ 10 w 13" name="T8"/>
                <a:gd fmla="*/ 7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3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1" name="Freeform 102"/>
            <p:cNvSpPr/>
            <p:nvPr/>
          </p:nvSpPr>
          <p:spPr bwMode="auto">
            <a:xfrm>
              <a:off x="3496" y="780"/>
              <a:ext cx="18" cy="20"/>
            </a:xfrm>
            <a:custGeom>
              <a:gdLst>
                <a:gd fmla="*/ 6 w 15" name="T0"/>
                <a:gd fmla="*/ 15 h 16" name="T1"/>
                <a:gd fmla="*/ 15 w 15" name="T2"/>
                <a:gd fmla="*/ 6 h 16" name="T3"/>
                <a:gd fmla="*/ 9 w 15" name="T4"/>
                <a:gd fmla="*/ 1 h 16" name="T5"/>
                <a:gd fmla="*/ 1 w 15" name="T6"/>
                <a:gd fmla="*/ 3 h 16" name="T7"/>
                <a:gd fmla="*/ 6 w 15" name="T8"/>
                <a:gd fmla="*/ 15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5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2" name="Freeform 103"/>
            <p:cNvSpPr/>
            <p:nvPr/>
          </p:nvSpPr>
          <p:spPr bwMode="auto">
            <a:xfrm>
              <a:off x="3605" y="752"/>
              <a:ext cx="21" cy="22"/>
            </a:xfrm>
            <a:custGeom>
              <a:gdLst>
                <a:gd fmla="*/ 11 w 17" name="T0"/>
                <a:gd fmla="*/ 8 h 18" name="T1"/>
                <a:gd fmla="*/ 5 w 17" name="T2"/>
                <a:gd fmla="*/ 2 h 18" name="T3"/>
                <a:gd fmla="*/ 1 w 17" name="T4"/>
                <a:gd fmla="*/ 7 h 18" name="T5"/>
                <a:gd fmla="*/ 7 w 17" name="T6"/>
                <a:gd fmla="*/ 15 h 18" name="T7"/>
                <a:gd fmla="*/ 12 w 17" name="T8"/>
                <a:gd fmla="*/ 18 h 18" name="T9"/>
                <a:gd fmla="*/ 16 w 17" name="T10"/>
                <a:gd fmla="*/ 14 h 18" name="T11"/>
                <a:gd fmla="*/ 11 w 17" name="T12"/>
                <a:gd fmla="*/ 8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17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3" name="Freeform 104"/>
            <p:cNvSpPr/>
            <p:nvPr/>
          </p:nvSpPr>
          <p:spPr bwMode="auto">
            <a:xfrm>
              <a:off x="3726" y="667"/>
              <a:ext cx="18" cy="20"/>
            </a:xfrm>
            <a:custGeom>
              <a:gdLst>
                <a:gd fmla="*/ 3 w 15" name="T0"/>
                <a:gd fmla="*/ 12 h 16" name="T1"/>
                <a:gd fmla="*/ 8 w 15" name="T2"/>
                <a:gd fmla="*/ 13 h 16" name="T3"/>
                <a:gd fmla="*/ 13 w 15" name="T4"/>
                <a:gd fmla="*/ 6 h 16" name="T5"/>
                <a:gd fmla="*/ 9 w 15" name="T6"/>
                <a:gd fmla="*/ 1 h 16" name="T7"/>
                <a:gd fmla="*/ 1 w 15" name="T8"/>
                <a:gd fmla="*/ 4 h 16" name="T9"/>
                <a:gd fmla="*/ 1 w 15" name="T10"/>
                <a:gd fmla="*/ 14 h 16" name="T11"/>
                <a:gd fmla="*/ 3 w 15" name="T12"/>
                <a:gd fmla="*/ 12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5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4" name="Freeform 105"/>
            <p:cNvSpPr/>
            <p:nvPr/>
          </p:nvSpPr>
          <p:spPr bwMode="auto">
            <a:xfrm>
              <a:off x="3769" y="675"/>
              <a:ext cx="8" cy="9"/>
            </a:xfrm>
            <a:custGeom>
              <a:gdLst>
                <a:gd fmla="*/ 4 w 7" name="T0"/>
                <a:gd fmla="*/ 7 h 8" name="T1"/>
                <a:gd fmla="*/ 6 w 7" name="T2"/>
                <a:gd fmla="*/ 2 h 8" name="T3"/>
                <a:gd fmla="*/ 2 w 7" name="T4"/>
                <a:gd fmla="*/ 2 h 8" name="T5"/>
                <a:gd fmla="*/ 4 w 7" name="T6"/>
                <a:gd fmla="*/ 7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7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5" name="Freeform 106"/>
            <p:cNvSpPr/>
            <p:nvPr/>
          </p:nvSpPr>
          <p:spPr bwMode="auto">
            <a:xfrm>
              <a:off x="3803" y="682"/>
              <a:ext cx="14" cy="9"/>
            </a:xfrm>
            <a:custGeom>
              <a:gdLst>
                <a:gd fmla="*/ 6 w 11" name="T0"/>
                <a:gd fmla="*/ 6 h 7" name="T1"/>
                <a:gd fmla="*/ 4 w 11" name="T2"/>
                <a:gd fmla="*/ 0 h 7" name="T3"/>
                <a:gd fmla="*/ 1 w 11" name="T4"/>
                <a:gd fmla="*/ 4 h 7" name="T5"/>
                <a:gd fmla="*/ 6 w 11" name="T6"/>
                <a:gd fmla="*/ 6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1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6" name="Freeform 107"/>
            <p:cNvSpPr/>
            <p:nvPr/>
          </p:nvSpPr>
          <p:spPr bwMode="auto">
            <a:xfrm>
              <a:off x="3815" y="670"/>
              <a:ext cx="13" cy="11"/>
            </a:xfrm>
            <a:custGeom>
              <a:gdLst>
                <a:gd fmla="*/ 5 w 10" name="T0"/>
                <a:gd fmla="*/ 9 h 9" name="T1"/>
                <a:gd fmla="*/ 6 w 10" name="T2"/>
                <a:gd fmla="*/ 1 h 9" name="T3"/>
                <a:gd fmla="*/ 1 w 10" name="T4"/>
                <a:gd fmla="*/ 6 h 9" name="T5"/>
                <a:gd fmla="*/ 5 w 10" name="T6"/>
                <a:gd fmla="*/ 9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0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7" name="Freeform 108"/>
            <p:cNvSpPr/>
            <p:nvPr/>
          </p:nvSpPr>
          <p:spPr bwMode="auto">
            <a:xfrm>
              <a:off x="4158" y="635"/>
              <a:ext cx="18" cy="11"/>
            </a:xfrm>
            <a:custGeom>
              <a:gdLst>
                <a:gd fmla="*/ 3 w 15" name="T0"/>
                <a:gd fmla="*/ 1 h 9" name="T1"/>
                <a:gd fmla="*/ 0 w 15" name="T2"/>
                <a:gd fmla="*/ 6 h 9" name="T3"/>
                <a:gd fmla="*/ 12 w 15" name="T4"/>
                <a:gd fmla="*/ 8 h 9" name="T5"/>
                <a:gd fmla="*/ 11 w 15" name="T6"/>
                <a:gd fmla="*/ 2 h 9" name="T7"/>
                <a:gd fmla="*/ 3 w 15" name="T8"/>
                <a:gd fmla="*/ 1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5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8" name="Freeform 109"/>
            <p:cNvSpPr/>
            <p:nvPr/>
          </p:nvSpPr>
          <p:spPr bwMode="auto">
            <a:xfrm>
              <a:off x="4463" y="661"/>
              <a:ext cx="41" cy="22"/>
            </a:xfrm>
            <a:custGeom>
              <a:gdLst>
                <a:gd fmla="*/ 6 w 34" name="T0"/>
                <a:gd fmla="*/ 13 h 18" name="T1"/>
                <a:gd fmla="*/ 31 w 34" name="T2"/>
                <a:gd fmla="*/ 17 h 18" name="T3"/>
                <a:gd fmla="*/ 24 w 34" name="T4"/>
                <a:gd fmla="*/ 4 h 18" name="T5"/>
                <a:gd fmla="*/ 14 w 34" name="T6"/>
                <a:gd fmla="*/ 1 h 18" name="T7"/>
                <a:gd fmla="*/ 8 w 34" name="T8"/>
                <a:gd fmla="*/ 1 h 18" name="T9"/>
                <a:gd fmla="*/ 6 w 34" name="T10"/>
                <a:gd fmla="*/ 7 h 18" name="T11"/>
                <a:gd fmla="*/ 1 w 34" name="T12"/>
                <a:gd fmla="*/ 13 h 18" name="T13"/>
                <a:gd fmla="*/ 6 w 34" name="T14"/>
                <a:gd fmla="*/ 13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34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9" name="Freeform 110"/>
            <p:cNvSpPr/>
            <p:nvPr/>
          </p:nvSpPr>
          <p:spPr bwMode="auto">
            <a:xfrm>
              <a:off x="4457" y="651"/>
              <a:ext cx="12" cy="13"/>
            </a:xfrm>
            <a:custGeom>
              <a:gdLst>
                <a:gd fmla="*/ 10 w 10" name="T0"/>
                <a:gd fmla="*/ 2 h 10" name="T1"/>
                <a:gd fmla="*/ 5 w 10" name="T2"/>
                <a:gd fmla="*/ 0 h 10" name="T3"/>
                <a:gd fmla="*/ 4 w 10" name="T4"/>
                <a:gd fmla="*/ 8 h 10" name="T5"/>
                <a:gd fmla="*/ 10 w 10" name="T6"/>
                <a:gd fmla="*/ 2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0" name="Freeform 111"/>
            <p:cNvSpPr/>
            <p:nvPr/>
          </p:nvSpPr>
          <p:spPr bwMode="auto">
            <a:xfrm>
              <a:off x="4413" y="588"/>
              <a:ext cx="93" cy="50"/>
            </a:xfrm>
            <a:custGeom>
              <a:gdLst>
                <a:gd fmla="*/ 16 w 76" name="T0"/>
                <a:gd fmla="*/ 37 h 41" name="T1"/>
                <a:gd fmla="*/ 25 w 76" name="T2"/>
                <a:gd fmla="*/ 41 h 41" name="T3"/>
                <a:gd fmla="*/ 28 w 76" name="T4"/>
                <a:gd fmla="*/ 36 h 41" name="T5"/>
                <a:gd fmla="*/ 29 w 76" name="T6"/>
                <a:gd fmla="*/ 32 h 41" name="T7"/>
                <a:gd fmla="*/ 34 w 76" name="T8"/>
                <a:gd fmla="*/ 35 h 41" name="T9"/>
                <a:gd fmla="*/ 46 w 76" name="T10"/>
                <a:gd fmla="*/ 33 h 41" name="T11"/>
                <a:gd fmla="*/ 49 w 76" name="T12"/>
                <a:gd fmla="*/ 33 h 41" name="T13"/>
                <a:gd fmla="*/ 53 w 76" name="T14"/>
                <a:gd fmla="*/ 36 h 41" name="T15"/>
                <a:gd fmla="*/ 63 w 76" name="T16"/>
                <a:gd fmla="*/ 35 h 41" name="T17"/>
                <a:gd fmla="*/ 58 w 76" name="T18"/>
                <a:gd fmla="*/ 32 h 41" name="T19"/>
                <a:gd fmla="*/ 47 w 76" name="T20"/>
                <a:gd fmla="*/ 21 h 41" name="T21"/>
                <a:gd fmla="*/ 46 w 76" name="T22"/>
                <a:gd fmla="*/ 16 h 41" name="T23"/>
                <a:gd fmla="*/ 53 w 76" name="T24"/>
                <a:gd fmla="*/ 15 h 41" name="T25"/>
                <a:gd fmla="*/ 51 w 76" name="T26"/>
                <a:gd fmla="*/ 20 h 41" name="T27"/>
                <a:gd fmla="*/ 57 w 76" name="T28"/>
                <a:gd fmla="*/ 29 h 41" name="T29"/>
                <a:gd fmla="*/ 66 w 76" name="T30"/>
                <a:gd fmla="*/ 32 h 41" name="T31"/>
                <a:gd fmla="*/ 72 w 76" name="T32"/>
                <a:gd fmla="*/ 28 h 41" name="T33"/>
                <a:gd fmla="*/ 70 w 76" name="T34"/>
                <a:gd fmla="*/ 21 h 41" name="T35"/>
                <a:gd fmla="*/ 75 w 76" name="T36"/>
                <a:gd fmla="*/ 18 h 41" name="T37"/>
                <a:gd fmla="*/ 63 w 76" name="T38"/>
                <a:gd fmla="*/ 12 h 41" name="T39"/>
                <a:gd fmla="*/ 52 w 76" name="T40"/>
                <a:gd fmla="*/ 11 h 41" name="T41"/>
                <a:gd fmla="*/ 43 w 76" name="T42"/>
                <a:gd fmla="*/ 6 h 41" name="T43"/>
                <a:gd fmla="*/ 37 w 76" name="T44"/>
                <a:gd fmla="*/ 2 h 41" name="T45"/>
                <a:gd fmla="*/ 36 w 76" name="T46"/>
                <a:gd fmla="*/ 5 h 41" name="T47"/>
                <a:gd fmla="*/ 36 w 76" name="T48"/>
                <a:gd fmla="*/ 12 h 41" name="T49"/>
                <a:gd fmla="*/ 35 w 76" name="T50"/>
                <a:gd fmla="*/ 16 h 41" name="T51"/>
                <a:gd fmla="*/ 32 w 76" name="T52"/>
                <a:gd fmla="*/ 12 h 41" name="T53"/>
                <a:gd fmla="*/ 27 w 76" name="T54"/>
                <a:gd fmla="*/ 11 h 41" name="T55"/>
                <a:gd fmla="*/ 23 w 76" name="T56"/>
                <a:gd fmla="*/ 8 h 41" name="T57"/>
                <a:gd fmla="*/ 17 w 76" name="T58"/>
                <a:gd fmla="*/ 3 h 41" name="T59"/>
                <a:gd fmla="*/ 11 w 76" name="T60"/>
                <a:gd fmla="*/ 3 h 41" name="T61"/>
                <a:gd fmla="*/ 3 w 76" name="T62"/>
                <a:gd fmla="*/ 7 h 41" name="T63"/>
                <a:gd fmla="*/ 4 w 76" name="T64"/>
                <a:gd fmla="*/ 12 h 41" name="T65"/>
                <a:gd fmla="*/ 3 w 76" name="T66"/>
                <a:gd fmla="*/ 14 h 41" name="T67"/>
                <a:gd fmla="*/ 6 w 76" name="T68"/>
                <a:gd fmla="*/ 23 h 41" name="T69"/>
                <a:gd fmla="*/ 2 w 76" name="T70"/>
                <a:gd fmla="*/ 23 h 41" name="T71"/>
                <a:gd fmla="*/ 8 w 76" name="T72"/>
                <a:gd fmla="*/ 30 h 41" name="T73"/>
                <a:gd fmla="*/ 16 w 76" name="T74"/>
                <a:gd fmla="*/ 37 h 4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1" w="76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1" name="Freeform 112"/>
            <p:cNvSpPr/>
            <p:nvPr/>
          </p:nvSpPr>
          <p:spPr bwMode="auto">
            <a:xfrm>
              <a:off x="4513" y="612"/>
              <a:ext cx="53" cy="26"/>
            </a:xfrm>
            <a:custGeom>
              <a:gdLst>
                <a:gd fmla="*/ 13 w 43" name="T0"/>
                <a:gd fmla="*/ 12 h 21" name="T1"/>
                <a:gd fmla="*/ 24 w 43" name="T2"/>
                <a:gd fmla="*/ 17 h 21" name="T3"/>
                <a:gd fmla="*/ 30 w 43" name="T4"/>
                <a:gd fmla="*/ 20 h 21" name="T5"/>
                <a:gd fmla="*/ 32 w 43" name="T6"/>
                <a:gd fmla="*/ 18 h 21" name="T7"/>
                <a:gd fmla="*/ 37 w 43" name="T8"/>
                <a:gd fmla="*/ 20 h 21" name="T9"/>
                <a:gd fmla="*/ 42 w 43" name="T10"/>
                <a:gd fmla="*/ 13 h 21" name="T11"/>
                <a:gd fmla="*/ 39 w 43" name="T12"/>
                <a:gd fmla="*/ 10 h 21" name="T13"/>
                <a:gd fmla="*/ 28 w 43" name="T14"/>
                <a:gd fmla="*/ 6 h 21" name="T15"/>
                <a:gd fmla="*/ 22 w 43" name="T16"/>
                <a:gd fmla="*/ 7 h 21" name="T17"/>
                <a:gd fmla="*/ 21 w 43" name="T18"/>
                <a:gd fmla="*/ 4 h 21" name="T19"/>
                <a:gd fmla="*/ 16 w 43" name="T20"/>
                <a:gd fmla="*/ 3 h 21" name="T21"/>
                <a:gd fmla="*/ 8 w 43" name="T22"/>
                <a:gd fmla="*/ 3 h 21" name="T23"/>
                <a:gd fmla="*/ 1 w 43" name="T24"/>
                <a:gd fmla="*/ 0 h 21" name="T25"/>
                <a:gd fmla="*/ 7 w 43" name="T26"/>
                <a:gd fmla="*/ 6 h 21" name="T27"/>
                <a:gd fmla="*/ 13 w 43" name="T28"/>
                <a:gd fmla="*/ 12 h 2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" w="43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2" name="Freeform 113"/>
            <p:cNvSpPr/>
            <p:nvPr/>
          </p:nvSpPr>
          <p:spPr bwMode="auto">
            <a:xfrm>
              <a:off x="4408" y="651"/>
              <a:ext cx="14" cy="13"/>
            </a:xfrm>
            <a:custGeom>
              <a:gdLst>
                <a:gd fmla="*/ 10 w 12" name="T0"/>
                <a:gd fmla="*/ 10 h 10" name="T1"/>
                <a:gd fmla="*/ 3 w 12" name="T2"/>
                <a:gd fmla="*/ 0 h 10" name="T3"/>
                <a:gd fmla="*/ 10 w 12" name="T4"/>
                <a:gd fmla="*/ 10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2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3" name="Freeform 114"/>
            <p:cNvSpPr/>
            <p:nvPr/>
          </p:nvSpPr>
          <p:spPr bwMode="auto">
            <a:xfrm>
              <a:off x="4793" y="768"/>
              <a:ext cx="14" cy="13"/>
            </a:xfrm>
            <a:custGeom>
              <a:gdLst>
                <a:gd fmla="*/ 8 w 11" name="T0"/>
                <a:gd fmla="*/ 10 h 11" name="T1"/>
                <a:gd fmla="*/ 11 w 11" name="T2"/>
                <a:gd fmla="*/ 1 h 11" name="T3"/>
                <a:gd fmla="*/ 3 w 11" name="T4"/>
                <a:gd fmla="*/ 1 h 11" name="T5"/>
                <a:gd fmla="*/ 2 w 11" name="T6"/>
                <a:gd fmla="*/ 3 h 11" name="T7"/>
                <a:gd fmla="*/ 8 w 11" name="T8"/>
                <a:gd fmla="*/ 1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4" name="Freeform 115"/>
            <p:cNvSpPr/>
            <p:nvPr/>
          </p:nvSpPr>
          <p:spPr bwMode="auto">
            <a:xfrm>
              <a:off x="4901" y="732"/>
              <a:ext cx="37" cy="11"/>
            </a:xfrm>
            <a:custGeom>
              <a:gdLst>
                <a:gd fmla="*/ 8 w 30" name="T0"/>
                <a:gd fmla="*/ 7 h 9" name="T1"/>
                <a:gd fmla="*/ 26 w 30" name="T2"/>
                <a:gd fmla="*/ 8 h 9" name="T3"/>
                <a:gd fmla="*/ 29 w 30" name="T4"/>
                <a:gd fmla="*/ 4 h 9" name="T5"/>
                <a:gd fmla="*/ 18 w 30" name="T6"/>
                <a:gd fmla="*/ 2 h 9" name="T7"/>
                <a:gd fmla="*/ 5 w 30" name="T8"/>
                <a:gd fmla="*/ 2 h 9" name="T9"/>
                <a:gd fmla="*/ 8 w 30" name="T10"/>
                <a:gd fmla="*/ 7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30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5" name="Freeform 116"/>
            <p:cNvSpPr/>
            <p:nvPr/>
          </p:nvSpPr>
          <p:spPr bwMode="auto">
            <a:xfrm>
              <a:off x="3528" y="667"/>
              <a:ext cx="66" cy="84"/>
            </a:xfrm>
            <a:custGeom>
              <a:gdLst>
                <a:gd fmla="*/ 4 w 54" name="T0"/>
                <a:gd fmla="*/ 47 h 68" name="T1"/>
                <a:gd fmla="*/ 12 w 54" name="T2"/>
                <a:gd fmla="*/ 49 h 68" name="T3"/>
                <a:gd fmla="*/ 14 w 54" name="T4"/>
                <a:gd fmla="*/ 50 h 68" name="T5"/>
                <a:gd fmla="*/ 17 w 54" name="T6"/>
                <a:gd fmla="*/ 50 h 68" name="T7"/>
                <a:gd fmla="*/ 20 w 54" name="T8"/>
                <a:gd fmla="*/ 52 h 68" name="T9"/>
                <a:gd fmla="*/ 20 w 54" name="T10"/>
                <a:gd fmla="*/ 56 h 68" name="T11"/>
                <a:gd fmla="*/ 19 w 54" name="T12"/>
                <a:gd fmla="*/ 61 h 68" name="T13"/>
                <a:gd fmla="*/ 31 w 54" name="T14"/>
                <a:gd fmla="*/ 64 h 68" name="T15"/>
                <a:gd fmla="*/ 36 w 54" name="T16"/>
                <a:gd fmla="*/ 65 h 68" name="T17"/>
                <a:gd fmla="*/ 38 w 54" name="T18"/>
                <a:gd fmla="*/ 64 h 68" name="T19"/>
                <a:gd fmla="*/ 42 w 54" name="T20"/>
                <a:gd fmla="*/ 67 h 68" name="T21"/>
                <a:gd fmla="*/ 45 w 54" name="T22"/>
                <a:gd fmla="*/ 66 h 68" name="T23"/>
                <a:gd fmla="*/ 49 w 54" name="T24"/>
                <a:gd fmla="*/ 67 h 68" name="T25"/>
                <a:gd fmla="*/ 53 w 54" name="T26"/>
                <a:gd fmla="*/ 66 h 68" name="T27"/>
                <a:gd fmla="*/ 52 w 54" name="T28"/>
                <a:gd fmla="*/ 63 h 68" name="T29"/>
                <a:gd fmla="*/ 51 w 54" name="T30"/>
                <a:gd fmla="*/ 61 h 68" name="T31"/>
                <a:gd fmla="*/ 47 w 54" name="T32"/>
                <a:gd fmla="*/ 59 h 68" name="T33"/>
                <a:gd fmla="*/ 42 w 54" name="T34"/>
                <a:gd fmla="*/ 54 h 68" name="T35"/>
                <a:gd fmla="*/ 40 w 54" name="T36"/>
                <a:gd fmla="*/ 50 h 68" name="T37"/>
                <a:gd fmla="*/ 36 w 54" name="T38"/>
                <a:gd fmla="*/ 44 h 68" name="T39"/>
                <a:gd fmla="*/ 34 w 54" name="T40"/>
                <a:gd fmla="*/ 38 h 68" name="T41"/>
                <a:gd fmla="*/ 36 w 54" name="T42"/>
                <a:gd fmla="*/ 33 h 68" name="T43"/>
                <a:gd fmla="*/ 34 w 54" name="T44"/>
                <a:gd fmla="*/ 31 h 68" name="T45"/>
                <a:gd fmla="*/ 33 w 54" name="T46"/>
                <a:gd fmla="*/ 26 h 68" name="T47"/>
                <a:gd fmla="*/ 33 w 54" name="T48"/>
                <a:gd fmla="*/ 23 h 68" name="T49"/>
                <a:gd fmla="*/ 36 w 54" name="T50"/>
                <a:gd fmla="*/ 18 h 68" name="T51"/>
                <a:gd fmla="*/ 35 w 54" name="T52"/>
                <a:gd fmla="*/ 15 h 68" name="T53"/>
                <a:gd fmla="*/ 39 w 54" name="T54"/>
                <a:gd fmla="*/ 15 h 68" name="T55"/>
                <a:gd fmla="*/ 39 w 54" name="T56"/>
                <a:gd fmla="*/ 12 h 68" name="T57"/>
                <a:gd fmla="*/ 42 w 54" name="T58"/>
                <a:gd fmla="*/ 10 h 68" name="T59"/>
                <a:gd fmla="*/ 42 w 54" name="T60"/>
                <a:gd fmla="*/ 5 h 68" name="T61"/>
                <a:gd fmla="*/ 37 w 54" name="T62"/>
                <a:gd fmla="*/ 4 h 68" name="T63"/>
                <a:gd fmla="*/ 32 w 54" name="T64"/>
                <a:gd fmla="*/ 2 h 68" name="T65"/>
                <a:gd fmla="*/ 27 w 54" name="T66"/>
                <a:gd fmla="*/ 0 h 68" name="T67"/>
                <a:gd fmla="*/ 27 w 54" name="T68"/>
                <a:gd fmla="*/ 3 h 68" name="T69"/>
                <a:gd fmla="*/ 20 w 54" name="T70"/>
                <a:gd fmla="*/ 3 h 68" name="T71"/>
                <a:gd fmla="*/ 18 w 54" name="T72"/>
                <a:gd fmla="*/ 10 h 68" name="T73"/>
                <a:gd fmla="*/ 13 w 54" name="T74"/>
                <a:gd fmla="*/ 11 h 68" name="T75"/>
                <a:gd fmla="*/ 12 w 54" name="T76"/>
                <a:gd fmla="*/ 14 h 68" name="T77"/>
                <a:gd fmla="*/ 8 w 54" name="T78"/>
                <a:gd fmla="*/ 15 h 68" name="T79"/>
                <a:gd fmla="*/ 8 w 54" name="T80"/>
                <a:gd fmla="*/ 18 h 68" name="T81"/>
                <a:gd fmla="*/ 13 w 54" name="T82"/>
                <a:gd fmla="*/ 19 h 68" name="T83"/>
                <a:gd fmla="*/ 11 w 54" name="T84"/>
                <a:gd fmla="*/ 22 h 68" name="T85"/>
                <a:gd fmla="*/ 8 w 54" name="T86"/>
                <a:gd fmla="*/ 30 h 68" name="T87"/>
                <a:gd fmla="*/ 10 w 54" name="T88"/>
                <a:gd fmla="*/ 33 h 68" name="T89"/>
                <a:gd fmla="*/ 6 w 54" name="T90"/>
                <a:gd fmla="*/ 32 h 68" name="T91"/>
                <a:gd fmla="*/ 4 w 54" name="T92"/>
                <a:gd fmla="*/ 33 h 68" name="T93"/>
                <a:gd fmla="*/ 2 w 54" name="T94"/>
                <a:gd fmla="*/ 34 h 68" name="T95"/>
                <a:gd fmla="*/ 0 w 54" name="T96"/>
                <a:gd fmla="*/ 42 h 68" name="T97"/>
                <a:gd fmla="*/ 4 w 54" name="T98"/>
                <a:gd fmla="*/ 47 h 6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8" w="54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6" name="Freeform 117"/>
            <p:cNvSpPr/>
            <p:nvPr/>
          </p:nvSpPr>
          <p:spPr bwMode="auto">
            <a:xfrm>
              <a:off x="3538" y="731"/>
              <a:ext cx="9" cy="10"/>
            </a:xfrm>
            <a:custGeom>
              <a:gdLst>
                <a:gd fmla="*/ 2 w 8" name="T0"/>
                <a:gd fmla="*/ 0 h 8" name="T1"/>
                <a:gd fmla="*/ 2 w 8" name="T2"/>
                <a:gd fmla="*/ 3 h 8" name="T3"/>
                <a:gd fmla="*/ 7 w 8" name="T4"/>
                <a:gd fmla="*/ 8 h 8" name="T5"/>
                <a:gd fmla="*/ 6 w 8" name="T6"/>
                <a:gd fmla="*/ 2 h 8" name="T7"/>
                <a:gd fmla="*/ 2 w 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7" name="Freeform 118"/>
            <p:cNvSpPr/>
            <p:nvPr/>
          </p:nvSpPr>
          <p:spPr bwMode="auto">
            <a:xfrm>
              <a:off x="3542" y="551"/>
              <a:ext cx="161" cy="120"/>
            </a:xfrm>
            <a:custGeom>
              <a:gdLst>
                <a:gd fmla="*/ 9 w 131" name="T0"/>
                <a:gd fmla="*/ 91 h 98" name="T1"/>
                <a:gd fmla="*/ 21 w 131" name="T2"/>
                <a:gd fmla="*/ 94 h 98" name="T3"/>
                <a:gd fmla="*/ 33 w 131" name="T4"/>
                <a:gd fmla="*/ 98 h 98" name="T5"/>
                <a:gd fmla="*/ 36 w 131" name="T6"/>
                <a:gd fmla="*/ 90 h 98" name="T7"/>
                <a:gd fmla="*/ 40 w 131" name="T8"/>
                <a:gd fmla="*/ 88 h 98" name="T9"/>
                <a:gd fmla="*/ 42 w 131" name="T10"/>
                <a:gd fmla="*/ 84 h 98" name="T11"/>
                <a:gd fmla="*/ 43 w 131" name="T12"/>
                <a:gd fmla="*/ 79 h 98" name="T13"/>
                <a:gd fmla="*/ 45 w 131" name="T14"/>
                <a:gd fmla="*/ 76 h 98" name="T15"/>
                <a:gd fmla="*/ 48 w 131" name="T16"/>
                <a:gd fmla="*/ 70 h 98" name="T17"/>
                <a:gd fmla="*/ 49 w 131" name="T18"/>
                <a:gd fmla="*/ 67 h 98" name="T19"/>
                <a:gd fmla="*/ 54 w 131" name="T20"/>
                <a:gd fmla="*/ 65 h 98" name="T21"/>
                <a:gd fmla="*/ 56 w 131" name="T22"/>
                <a:gd fmla="*/ 60 h 98" name="T23"/>
                <a:gd fmla="*/ 65 w 131" name="T24"/>
                <a:gd fmla="*/ 59 h 98" name="T25"/>
                <a:gd fmla="*/ 70 w 131" name="T26"/>
                <a:gd fmla="*/ 53 h 98" name="T27"/>
                <a:gd fmla="*/ 75 w 131" name="T28"/>
                <a:gd fmla="*/ 52 h 98" name="T29"/>
                <a:gd fmla="*/ 86 w 131" name="T30"/>
                <a:gd fmla="*/ 45 h 98" name="T31"/>
                <a:gd fmla="*/ 100 w 131" name="T32"/>
                <a:gd fmla="*/ 37 h 98" name="T33"/>
                <a:gd fmla="*/ 116 w 131" name="T34"/>
                <a:gd fmla="*/ 38 h 98" name="T35"/>
                <a:gd fmla="*/ 126 w 131" name="T36"/>
                <a:gd fmla="*/ 31 h 98" name="T37"/>
                <a:gd fmla="*/ 128 w 131" name="T38"/>
                <a:gd fmla="*/ 26 h 98" name="T39"/>
                <a:gd fmla="*/ 130 w 131" name="T40"/>
                <a:gd fmla="*/ 19 h 98" name="T41"/>
                <a:gd fmla="*/ 130 w 131" name="T42"/>
                <a:gd fmla="*/ 11 h 98" name="T43"/>
                <a:gd fmla="*/ 126 w 131" name="T44"/>
                <a:gd fmla="*/ 4 h 98" name="T45"/>
                <a:gd fmla="*/ 118 w 131" name="T46"/>
                <a:gd fmla="*/ 2 h 98" name="T47"/>
                <a:gd fmla="*/ 111 w 131" name="T48"/>
                <a:gd fmla="*/ 3 h 98" name="T49"/>
                <a:gd fmla="*/ 108 w 131" name="T50"/>
                <a:gd fmla="*/ 12 h 98" name="T51"/>
                <a:gd fmla="*/ 97 w 131" name="T52"/>
                <a:gd fmla="*/ 22 h 98" name="T53"/>
                <a:gd fmla="*/ 81 w 131" name="T54"/>
                <a:gd fmla="*/ 26 h 98" name="T55"/>
                <a:gd fmla="*/ 76 w 131" name="T56"/>
                <a:gd fmla="*/ 24 h 98" name="T57"/>
                <a:gd fmla="*/ 68 w 131" name="T58"/>
                <a:gd fmla="*/ 22 h 98" name="T59"/>
                <a:gd fmla="*/ 61 w 131" name="T60"/>
                <a:gd fmla="*/ 24 h 98" name="T61"/>
                <a:gd fmla="*/ 59 w 131" name="T62"/>
                <a:gd fmla="*/ 29 h 98" name="T63"/>
                <a:gd fmla="*/ 47 w 131" name="T64"/>
                <a:gd fmla="*/ 37 h 98" name="T65"/>
                <a:gd fmla="*/ 45 w 131" name="T66"/>
                <a:gd fmla="*/ 38 h 98" name="T67"/>
                <a:gd fmla="*/ 35 w 131" name="T68"/>
                <a:gd fmla="*/ 44 h 98" name="T69"/>
                <a:gd fmla="*/ 33 w 131" name="T70"/>
                <a:gd fmla="*/ 48 h 98" name="T71"/>
                <a:gd fmla="*/ 26 w 131" name="T72"/>
                <a:gd fmla="*/ 56 h 98" name="T73"/>
                <a:gd fmla="*/ 20 w 131" name="T74"/>
                <a:gd fmla="*/ 58 h 98" name="T75"/>
                <a:gd fmla="*/ 20 w 131" name="T76"/>
                <a:gd fmla="*/ 63 h 98" name="T77"/>
                <a:gd fmla="*/ 19 w 131" name="T78"/>
                <a:gd fmla="*/ 67 h 98" name="T79"/>
                <a:gd fmla="*/ 17 w 131" name="T80"/>
                <a:gd fmla="*/ 71 h 98" name="T81"/>
                <a:gd fmla="*/ 20 w 131" name="T82"/>
                <a:gd fmla="*/ 80 h 98" name="T83"/>
                <a:gd fmla="*/ 11 w 131" name="T84"/>
                <a:gd fmla="*/ 80 h 98" name="T85"/>
                <a:gd fmla="*/ 3 w 131" name="T86"/>
                <a:gd fmla="*/ 87 h 9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98" w="131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8" name="Freeform 119"/>
            <p:cNvSpPr/>
            <p:nvPr/>
          </p:nvSpPr>
          <p:spPr bwMode="auto">
            <a:xfrm>
              <a:off x="3205" y="741"/>
              <a:ext cx="16" cy="12"/>
            </a:xfrm>
            <a:custGeom>
              <a:gdLst>
                <a:gd fmla="*/ 2 w 13" name="T0"/>
                <a:gd fmla="*/ 10 h 10" name="T1"/>
                <a:gd fmla="*/ 13 w 13" name="T2"/>
                <a:gd fmla="*/ 4 h 10" name="T3"/>
                <a:gd fmla="*/ 11 w 13" name="T4"/>
                <a:gd fmla="*/ 0 h 10" name="T5"/>
                <a:gd fmla="*/ 2 w 13" name="T6"/>
                <a:gd fmla="*/ 6 h 10" name="T7"/>
                <a:gd fmla="*/ 2 w 13" name="T8"/>
                <a:gd fmla="*/ 1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3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9" name="Freeform 120"/>
            <p:cNvSpPr/>
            <p:nvPr/>
          </p:nvSpPr>
          <p:spPr bwMode="auto">
            <a:xfrm>
              <a:off x="3147" y="779"/>
              <a:ext cx="15" cy="17"/>
            </a:xfrm>
            <a:custGeom>
              <a:gdLst>
                <a:gd fmla="*/ 2 w 12" name="T0"/>
                <a:gd fmla="*/ 12 h 14" name="T1"/>
                <a:gd fmla="*/ 11 w 12" name="T2"/>
                <a:gd fmla="*/ 4 h 14" name="T3"/>
                <a:gd fmla="*/ 8 w 12" name="T4"/>
                <a:gd fmla="*/ 1 h 14" name="T5"/>
                <a:gd fmla="*/ 5 w 12" name="T6"/>
                <a:gd fmla="*/ 7 h 14" name="T7"/>
                <a:gd fmla="*/ 2 w 12" name="T8"/>
                <a:gd fmla="*/ 12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2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0" name="Freeform 121"/>
            <p:cNvSpPr/>
            <p:nvPr/>
          </p:nvSpPr>
          <p:spPr bwMode="auto">
            <a:xfrm>
              <a:off x="3328" y="1385"/>
              <a:ext cx="27" cy="15"/>
            </a:xfrm>
            <a:custGeom>
              <a:gdLst>
                <a:gd fmla="*/ 17 w 22" name="T0"/>
                <a:gd fmla="*/ 9 h 12" name="T1"/>
                <a:gd fmla="*/ 20 w 22" name="T2"/>
                <a:gd fmla="*/ 1 h 12" name="T3"/>
                <a:gd fmla="*/ 6 w 22" name="T4"/>
                <a:gd fmla="*/ 5 h 12" name="T5"/>
                <a:gd fmla="*/ 0 w 22" name="T6"/>
                <a:gd fmla="*/ 9 h 12" name="T7"/>
                <a:gd fmla="*/ 17 w 22" name="T8"/>
                <a:gd fmla="*/ 9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2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1" name="Freeform 122"/>
            <p:cNvSpPr/>
            <p:nvPr/>
          </p:nvSpPr>
          <p:spPr bwMode="auto">
            <a:xfrm>
              <a:off x="1420" y="1155"/>
              <a:ext cx="53" cy="38"/>
            </a:xfrm>
            <a:custGeom>
              <a:gdLst>
                <a:gd fmla="*/ 35 w 43" name="T0"/>
                <a:gd fmla="*/ 20 h 31" name="T1"/>
                <a:gd fmla="*/ 29 w 43" name="T2"/>
                <a:gd fmla="*/ 14 h 31" name="T3"/>
                <a:gd fmla="*/ 20 w 43" name="T4"/>
                <a:gd fmla="*/ 6 h 31" name="T5"/>
                <a:gd fmla="*/ 5 w 43" name="T6"/>
                <a:gd fmla="*/ 0 h 31" name="T7"/>
                <a:gd fmla="*/ 2 w 43" name="T8"/>
                <a:gd fmla="*/ 5 h 31" name="T9"/>
                <a:gd fmla="*/ 17 w 43" name="T10"/>
                <a:gd fmla="*/ 18 h 31" name="T11"/>
                <a:gd fmla="*/ 22 w 43" name="T12"/>
                <a:gd fmla="*/ 22 h 31" name="T13"/>
                <a:gd fmla="*/ 27 w 43" name="T14"/>
                <a:gd fmla="*/ 26 h 31" name="T15"/>
                <a:gd fmla="*/ 38 w 43" name="T16"/>
                <a:gd fmla="*/ 30 h 31" name="T17"/>
                <a:gd fmla="*/ 35 w 43" name="T18"/>
                <a:gd fmla="*/ 20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43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2" name="Freeform 123"/>
            <p:cNvSpPr/>
            <p:nvPr/>
          </p:nvSpPr>
          <p:spPr bwMode="auto">
            <a:xfrm>
              <a:off x="1396" y="1061"/>
              <a:ext cx="26" cy="24"/>
            </a:xfrm>
            <a:custGeom>
              <a:gdLst>
                <a:gd fmla="*/ 15 w 21" name="T0"/>
                <a:gd fmla="*/ 11 h 20" name="T1"/>
                <a:gd fmla="*/ 10 w 21" name="T2"/>
                <a:gd fmla="*/ 8 h 20" name="T3"/>
                <a:gd fmla="*/ 5 w 21" name="T4"/>
                <a:gd fmla="*/ 0 h 20" name="T5"/>
                <a:gd fmla="*/ 2 w 21" name="T6"/>
                <a:gd fmla="*/ 10 h 20" name="T7"/>
                <a:gd fmla="*/ 1 w 21" name="T8"/>
                <a:gd fmla="*/ 16 h 20" name="T9"/>
                <a:gd fmla="*/ 10 w 21" name="T10"/>
                <a:gd fmla="*/ 19 h 20" name="T11"/>
                <a:gd fmla="*/ 20 w 21" name="T12"/>
                <a:gd fmla="*/ 13 h 20" name="T13"/>
                <a:gd fmla="*/ 15 w 21" name="T14"/>
                <a:gd fmla="*/ 11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21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3" name="Freeform 124"/>
            <p:cNvSpPr/>
            <p:nvPr/>
          </p:nvSpPr>
          <p:spPr bwMode="auto">
            <a:xfrm>
              <a:off x="1391" y="1094"/>
              <a:ext cx="17" cy="31"/>
            </a:xfrm>
            <a:custGeom>
              <a:gdLst>
                <a:gd fmla="*/ 12 w 14" name="T0"/>
                <a:gd fmla="*/ 4 h 26" name="T1"/>
                <a:gd fmla="*/ 7 w 14" name="T2"/>
                <a:gd fmla="*/ 3 h 26" name="T3"/>
                <a:gd fmla="*/ 4 w 14" name="T4"/>
                <a:gd fmla="*/ 1 h 26" name="T5"/>
                <a:gd fmla="*/ 1 w 14" name="T6"/>
                <a:gd fmla="*/ 13 h 26" name="T7"/>
                <a:gd fmla="*/ 3 w 14" name="T8"/>
                <a:gd fmla="*/ 25 h 26" name="T9"/>
                <a:gd fmla="*/ 8 w 14" name="T10"/>
                <a:gd fmla="*/ 14 h 26" name="T11"/>
                <a:gd fmla="*/ 12 w 14" name="T12"/>
                <a:gd fmla="*/ 4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4" name="Freeform 125"/>
            <p:cNvSpPr/>
            <p:nvPr/>
          </p:nvSpPr>
          <p:spPr bwMode="auto">
            <a:xfrm>
              <a:off x="1377" y="1027"/>
              <a:ext cx="15" cy="36"/>
            </a:xfrm>
            <a:custGeom>
              <a:gdLst>
                <a:gd fmla="*/ 9 w 12" name="T0"/>
                <a:gd fmla="*/ 9 h 29" name="T1"/>
                <a:gd fmla="*/ 6 w 12" name="T2"/>
                <a:gd fmla="*/ 4 h 29" name="T3"/>
                <a:gd fmla="*/ 2 w 12" name="T4"/>
                <a:gd fmla="*/ 1 h 29" name="T5"/>
                <a:gd fmla="*/ 5 w 12" name="T6"/>
                <a:gd fmla="*/ 10 h 29" name="T7"/>
                <a:gd fmla="*/ 7 w 12" name="T8"/>
                <a:gd fmla="*/ 26 h 29" name="T9"/>
                <a:gd fmla="*/ 12 w 12" name="T10"/>
                <a:gd fmla="*/ 15 h 29" name="T11"/>
                <a:gd fmla="*/ 9 w 12" name="T12"/>
                <a:gd fmla="*/ 9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12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5" name="Freeform 126"/>
            <p:cNvSpPr/>
            <p:nvPr/>
          </p:nvSpPr>
          <p:spPr bwMode="auto">
            <a:xfrm>
              <a:off x="1392" y="1030"/>
              <a:ext cx="14" cy="18"/>
            </a:xfrm>
            <a:custGeom>
              <a:gdLst>
                <a:gd fmla="*/ 2 w 11" name="T0"/>
                <a:gd fmla="*/ 0 h 15" name="T1"/>
                <a:gd fmla="*/ 4 w 11" name="T2"/>
                <a:gd fmla="*/ 6 h 15" name="T3"/>
                <a:gd fmla="*/ 3 w 11" name="T4"/>
                <a:gd fmla="*/ 12 h 15" name="T5"/>
                <a:gd fmla="*/ 10 w 11" name="T6"/>
                <a:gd fmla="*/ 5 h 15" name="T7"/>
                <a:gd fmla="*/ 2 w 11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1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6" name="Freeform 127"/>
            <p:cNvSpPr/>
            <p:nvPr/>
          </p:nvSpPr>
          <p:spPr bwMode="auto">
            <a:xfrm>
              <a:off x="1399" y="1043"/>
              <a:ext cx="9" cy="14"/>
            </a:xfrm>
            <a:custGeom>
              <a:gdLst>
                <a:gd fmla="*/ 4 w 7" name="T0"/>
                <a:gd fmla="*/ 10 h 11" name="T1"/>
                <a:gd fmla="*/ 2 w 7" name="T2"/>
                <a:gd fmla="*/ 3 h 11" name="T3"/>
                <a:gd fmla="*/ 1 w 7" name="T4"/>
                <a:gd fmla="*/ 9 h 11" name="T5"/>
                <a:gd fmla="*/ 4 w 7" name="T6"/>
                <a:gd fmla="*/ 10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7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7" name="Freeform 128"/>
            <p:cNvSpPr/>
            <p:nvPr/>
          </p:nvSpPr>
          <p:spPr bwMode="auto">
            <a:xfrm>
              <a:off x="1156" y="1029"/>
              <a:ext cx="33" cy="30"/>
            </a:xfrm>
            <a:custGeom>
              <a:gdLst>
                <a:gd fmla="*/ 24 w 27" name="T0"/>
                <a:gd fmla="*/ 6 h 25" name="T1"/>
                <a:gd fmla="*/ 22 w 27" name="T2"/>
                <a:gd fmla="*/ 2 h 25" name="T3"/>
                <a:gd fmla="*/ 21 w 27" name="T4"/>
                <a:gd fmla="*/ 5 h 25" name="T5"/>
                <a:gd fmla="*/ 14 w 27" name="T6"/>
                <a:gd fmla="*/ 6 h 25" name="T7"/>
                <a:gd fmla="*/ 12 w 27" name="T8"/>
                <a:gd fmla="*/ 9 h 25" name="T9"/>
                <a:gd fmla="*/ 7 w 27" name="T10"/>
                <a:gd fmla="*/ 9 h 25" name="T11"/>
                <a:gd fmla="*/ 1 w 27" name="T12"/>
                <a:gd fmla="*/ 15 h 25" name="T13"/>
                <a:gd fmla="*/ 5 w 27" name="T14"/>
                <a:gd fmla="*/ 18 h 25" name="T15"/>
                <a:gd fmla="*/ 5 w 27" name="T16"/>
                <a:gd fmla="*/ 22 h 25" name="T17"/>
                <a:gd fmla="*/ 13 w 27" name="T18"/>
                <a:gd fmla="*/ 17 h 25" name="T19"/>
                <a:gd fmla="*/ 16 w 27" name="T20"/>
                <a:gd fmla="*/ 19 h 25" name="T21"/>
                <a:gd fmla="*/ 24 w 27" name="T22"/>
                <a:gd fmla="*/ 11 h 25" name="T23"/>
                <a:gd fmla="*/ 24 w 27" name="T24"/>
                <a:gd fmla="*/ 6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27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8" name="Freeform 129"/>
            <p:cNvSpPr/>
            <p:nvPr/>
          </p:nvSpPr>
          <p:spPr bwMode="auto">
            <a:xfrm>
              <a:off x="1187" y="1025"/>
              <a:ext cx="14" cy="6"/>
            </a:xfrm>
            <a:custGeom>
              <a:gdLst>
                <a:gd fmla="*/ 3 w 12" name="T0"/>
                <a:gd fmla="*/ 0 h 5" name="T1"/>
                <a:gd fmla="*/ 4 w 12" name="T2"/>
                <a:gd fmla="*/ 5 h 5" name="T3"/>
                <a:gd fmla="*/ 10 w 12" name="T4"/>
                <a:gd fmla="*/ 3 h 5" name="T5"/>
                <a:gd fmla="*/ 3 w 12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2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9" name="Freeform 130"/>
            <p:cNvSpPr/>
            <p:nvPr/>
          </p:nvSpPr>
          <p:spPr bwMode="auto">
            <a:xfrm>
              <a:off x="1023" y="1083"/>
              <a:ext cx="18" cy="11"/>
            </a:xfrm>
            <a:custGeom>
              <a:gdLst>
                <a:gd fmla="*/ 7 w 15" name="T0"/>
                <a:gd fmla="*/ 3 h 9" name="T1"/>
                <a:gd fmla="*/ 1 w 15" name="T2"/>
                <a:gd fmla="*/ 8 h 9" name="T3"/>
                <a:gd fmla="*/ 13 w 15" name="T4"/>
                <a:gd fmla="*/ 6 h 9" name="T5"/>
                <a:gd fmla="*/ 14 w 15" name="T6"/>
                <a:gd fmla="*/ 1 h 9" name="T7"/>
                <a:gd fmla="*/ 7 w 15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5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0" name="Freeform 131"/>
            <p:cNvSpPr/>
            <p:nvPr/>
          </p:nvSpPr>
          <p:spPr bwMode="auto">
            <a:xfrm>
              <a:off x="987" y="1102"/>
              <a:ext cx="12" cy="11"/>
            </a:xfrm>
            <a:custGeom>
              <a:gdLst>
                <a:gd fmla="*/ 7 w 10" name="T0"/>
                <a:gd fmla="*/ 1 h 9" name="T1"/>
                <a:gd fmla="*/ 0 w 10" name="T2"/>
                <a:gd fmla="*/ 8 h 9" name="T3"/>
                <a:gd fmla="*/ 8 w 10" name="T4"/>
                <a:gd fmla="*/ 4 h 9" name="T5"/>
                <a:gd fmla="*/ 7 w 10" name="T6"/>
                <a:gd fmla="*/ 1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0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1" name="Freeform 132"/>
            <p:cNvSpPr/>
            <p:nvPr/>
          </p:nvSpPr>
          <p:spPr bwMode="auto">
            <a:xfrm>
              <a:off x="964" y="1111"/>
              <a:ext cx="18" cy="11"/>
            </a:xfrm>
            <a:custGeom>
              <a:gdLst>
                <a:gd fmla="*/ 11 w 15" name="T0"/>
                <a:gd fmla="*/ 0 h 9" name="T1"/>
                <a:gd fmla="*/ 1 w 15" name="T2"/>
                <a:gd fmla="*/ 7 h 9" name="T3"/>
                <a:gd fmla="*/ 11 w 15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15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2" name="Freeform 133"/>
            <p:cNvSpPr/>
            <p:nvPr/>
          </p:nvSpPr>
          <p:spPr bwMode="auto">
            <a:xfrm>
              <a:off x="1034" y="983"/>
              <a:ext cx="20" cy="14"/>
            </a:xfrm>
            <a:custGeom>
              <a:gdLst>
                <a:gd fmla="*/ 3 w 17" name="T0"/>
                <a:gd fmla="*/ 5 h 11" name="T1"/>
                <a:gd fmla="*/ 7 w 17" name="T2"/>
                <a:gd fmla="*/ 10 h 11" name="T3"/>
                <a:gd fmla="*/ 14 w 17" name="T4"/>
                <a:gd fmla="*/ 9 h 11" name="T5"/>
                <a:gd fmla="*/ 15 w 17" name="T6"/>
                <a:gd fmla="*/ 2 h 11" name="T7"/>
                <a:gd fmla="*/ 3 w 17" name="T8"/>
                <a:gd fmla="*/ 5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3" name="Freeform 134"/>
            <p:cNvSpPr/>
            <p:nvPr/>
          </p:nvSpPr>
          <p:spPr bwMode="auto">
            <a:xfrm>
              <a:off x="1973" y="1112"/>
              <a:ext cx="23" cy="12"/>
            </a:xfrm>
            <a:custGeom>
              <a:gdLst>
                <a:gd fmla="*/ 14 w 18" name="T0"/>
                <a:gd fmla="*/ 10 h 10" name="T1"/>
                <a:gd fmla="*/ 11 w 18" name="T2"/>
                <a:gd fmla="*/ 4 h 10" name="T3"/>
                <a:gd fmla="*/ 1 w 18" name="T4"/>
                <a:gd fmla="*/ 1 h 10" name="T5"/>
                <a:gd fmla="*/ 2 w 18" name="T6"/>
                <a:gd fmla="*/ 6 h 10" name="T7"/>
                <a:gd fmla="*/ 14 w 18" name="T8"/>
                <a:gd fmla="*/ 1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8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4" name="Freeform 135"/>
            <p:cNvSpPr/>
            <p:nvPr/>
          </p:nvSpPr>
          <p:spPr bwMode="auto">
            <a:xfrm>
              <a:off x="3069" y="1068"/>
              <a:ext cx="24" cy="19"/>
            </a:xfrm>
            <a:custGeom>
              <a:gdLst>
                <a:gd fmla="*/ 10 w 20" name="T0"/>
                <a:gd fmla="*/ 4 h 16" name="T1"/>
                <a:gd fmla="*/ 2 w 20" name="T2"/>
                <a:gd fmla="*/ 6 h 16" name="T3"/>
                <a:gd fmla="*/ 6 w 20" name="T4"/>
                <a:gd fmla="*/ 10 h 16" name="T5"/>
                <a:gd fmla="*/ 11 w 20" name="T6"/>
                <a:gd fmla="*/ 16 h 16" name="T7"/>
                <a:gd fmla="*/ 17 w 20" name="T8"/>
                <a:gd fmla="*/ 15 h 16" name="T9"/>
                <a:gd fmla="*/ 16 w 20" name="T10"/>
                <a:gd fmla="*/ 8 h 16" name="T11"/>
                <a:gd fmla="*/ 18 w 20" name="T12"/>
                <a:gd fmla="*/ 1 h 16" name="T13"/>
                <a:gd fmla="*/ 10 w 20" name="T14"/>
                <a:gd fmla="*/ 4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20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5" name="Freeform 136"/>
            <p:cNvSpPr/>
            <p:nvPr/>
          </p:nvSpPr>
          <p:spPr bwMode="auto">
            <a:xfrm>
              <a:off x="3158" y="1035"/>
              <a:ext cx="16" cy="21"/>
            </a:xfrm>
            <a:custGeom>
              <a:gdLst>
                <a:gd fmla="*/ 9 w 13" name="T0"/>
                <a:gd fmla="*/ 9 h 17" name="T1"/>
                <a:gd fmla="*/ 12 w 13" name="T2"/>
                <a:gd fmla="*/ 2 h 17" name="T3"/>
                <a:gd fmla="*/ 4 w 13" name="T4"/>
                <a:gd fmla="*/ 5 h 17" name="T5"/>
                <a:gd fmla="*/ 2 w 13" name="T6"/>
                <a:gd fmla="*/ 15 h 17" name="T7"/>
                <a:gd fmla="*/ 9 w 13" name="T8"/>
                <a:gd fmla="*/ 9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3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6" name="Freeform 137"/>
            <p:cNvSpPr/>
            <p:nvPr/>
          </p:nvSpPr>
          <p:spPr bwMode="auto">
            <a:xfrm>
              <a:off x="3200" y="1021"/>
              <a:ext cx="17" cy="11"/>
            </a:xfrm>
            <a:custGeom>
              <a:gdLst>
                <a:gd fmla="*/ 5 w 14" name="T0"/>
                <a:gd fmla="*/ 9 h 9" name="T1"/>
                <a:gd fmla="*/ 13 w 14" name="T2"/>
                <a:gd fmla="*/ 3 h 9" name="T3"/>
                <a:gd fmla="*/ 9 w 14" name="T4"/>
                <a:gd fmla="*/ 1 h 9" name="T5"/>
                <a:gd fmla="*/ 2 w 14" name="T6"/>
                <a:gd fmla="*/ 2 h 9" name="T7"/>
                <a:gd fmla="*/ 5 w 14" name="T8"/>
                <a:gd fmla="*/ 9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4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7" name="Freeform 138"/>
            <p:cNvSpPr/>
            <p:nvPr/>
          </p:nvSpPr>
          <p:spPr bwMode="auto">
            <a:xfrm>
              <a:off x="3203" y="1013"/>
              <a:ext cx="9" cy="5"/>
            </a:xfrm>
            <a:custGeom>
              <a:gdLst>
                <a:gd fmla="*/ 5 w 7" name="T0"/>
                <a:gd fmla="*/ 1 h 4" name="T1"/>
                <a:gd fmla="*/ 3 w 7" name="T2"/>
                <a:gd fmla="*/ 4 h 4" name="T3"/>
                <a:gd fmla="*/ 5 w 7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7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8" name="Freeform 139"/>
            <p:cNvSpPr/>
            <p:nvPr/>
          </p:nvSpPr>
          <p:spPr bwMode="auto">
            <a:xfrm>
              <a:off x="3660" y="2156"/>
              <a:ext cx="12" cy="12"/>
            </a:xfrm>
            <a:custGeom>
              <a:gdLst>
                <a:gd fmla="*/ 3 w 10" name="T0"/>
                <a:gd fmla="*/ 2 h 10" name="T1"/>
                <a:gd fmla="*/ 8 w 10" name="T2"/>
                <a:gd fmla="*/ 8 h 10" name="T3"/>
                <a:gd fmla="*/ 3 w 10" name="T4"/>
                <a:gd fmla="*/ 2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9" name="Freeform 140"/>
            <p:cNvSpPr/>
            <p:nvPr/>
          </p:nvSpPr>
          <p:spPr bwMode="auto">
            <a:xfrm>
              <a:off x="5075" y="1984"/>
              <a:ext cx="22" cy="10"/>
            </a:xfrm>
            <a:custGeom>
              <a:gdLst>
                <a:gd fmla="*/ 8 w 18" name="T0"/>
                <a:gd fmla="*/ 6 h 8" name="T1"/>
                <a:gd fmla="*/ 17 w 18" name="T2"/>
                <a:gd fmla="*/ 6 h 8" name="T3"/>
                <a:gd fmla="*/ 2 w 18" name="T4"/>
                <a:gd fmla="*/ 0 h 8" name="T5"/>
                <a:gd fmla="*/ 8 w 18" name="T6"/>
                <a:gd fmla="*/ 6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1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0" name="Freeform 141"/>
            <p:cNvSpPr/>
            <p:nvPr/>
          </p:nvSpPr>
          <p:spPr bwMode="auto">
            <a:xfrm>
              <a:off x="5113" y="2001"/>
              <a:ext cx="13" cy="7"/>
            </a:xfrm>
            <a:custGeom>
              <a:gdLst>
                <a:gd fmla="*/ 1 w 11" name="T0"/>
                <a:gd fmla="*/ 2 h 5" name="T1"/>
                <a:gd fmla="*/ 10 w 11" name="T2"/>
                <a:gd fmla="*/ 3 h 5" name="T3"/>
                <a:gd fmla="*/ 1 w 11" name="T4"/>
                <a:gd fmla="*/ 2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1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1" name="Freeform 142"/>
            <p:cNvSpPr/>
            <p:nvPr/>
          </p:nvSpPr>
          <p:spPr bwMode="auto">
            <a:xfrm>
              <a:off x="5047" y="1960"/>
              <a:ext cx="30" cy="16"/>
            </a:xfrm>
            <a:custGeom>
              <a:gdLst>
                <a:gd fmla="*/ 7 w 25" name="T0"/>
                <a:gd fmla="*/ 0 h 13" name="T1"/>
                <a:gd fmla="*/ 22 w 25" name="T2"/>
                <a:gd fmla="*/ 10 h 13" name="T3"/>
                <a:gd fmla="*/ 7 w 25" name="T4"/>
                <a:gd fmla="*/ 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25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2" name="Freeform 143"/>
            <p:cNvSpPr/>
            <p:nvPr/>
          </p:nvSpPr>
          <p:spPr bwMode="auto">
            <a:xfrm>
              <a:off x="3104" y="1383"/>
              <a:ext cx="9" cy="5"/>
            </a:xfrm>
            <a:custGeom>
              <a:gdLst>
                <a:gd fmla="*/ 1 w 7" name="T0"/>
                <a:gd fmla="*/ 2 h 4" name="T1"/>
                <a:gd fmla="*/ 6 w 7" name="T2"/>
                <a:gd fmla="*/ 2 h 4" name="T3"/>
                <a:gd fmla="*/ 1 w 7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7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3" name="Freeform 144"/>
            <p:cNvSpPr/>
            <p:nvPr/>
          </p:nvSpPr>
          <p:spPr bwMode="auto">
            <a:xfrm>
              <a:off x="2603" y="1665"/>
              <a:ext cx="9" cy="6"/>
            </a:xfrm>
            <a:custGeom>
              <a:gdLst>
                <a:gd fmla="*/ 3 w 8" name="T0"/>
                <a:gd fmla="*/ 2 h 5" name="T1"/>
                <a:gd fmla="*/ 6 w 8" name="T2"/>
                <a:gd fmla="*/ 3 h 5" name="T3"/>
                <a:gd fmla="*/ 3 w 8" name="T4"/>
                <a:gd fmla="*/ 2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8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4" name="Freeform 145"/>
            <p:cNvSpPr/>
            <p:nvPr/>
          </p:nvSpPr>
          <p:spPr bwMode="auto">
            <a:xfrm>
              <a:off x="3011" y="1815"/>
              <a:ext cx="10" cy="6"/>
            </a:xfrm>
            <a:custGeom>
              <a:gdLst>
                <a:gd fmla="*/ 6 w 8" name="T0"/>
                <a:gd fmla="*/ 4 h 5" name="T1"/>
                <a:gd fmla="*/ 4 w 8" name="T2"/>
                <a:gd fmla="*/ 1 h 5" name="T3"/>
                <a:gd fmla="*/ 6 w 8" name="T4"/>
                <a:gd fmla="*/ 4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8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5" name="Freeform 146"/>
            <p:cNvSpPr/>
            <p:nvPr/>
          </p:nvSpPr>
          <p:spPr bwMode="auto">
            <a:xfrm>
              <a:off x="2989" y="1851"/>
              <a:ext cx="6" cy="5"/>
            </a:xfrm>
            <a:custGeom>
              <a:gdLst>
                <a:gd fmla="*/ 2 w 5" name="T0"/>
                <a:gd fmla="*/ 1 h 4" name="T1"/>
                <a:gd fmla="*/ 3 w 5" name="T2"/>
                <a:gd fmla="*/ 4 h 4" name="T3"/>
                <a:gd fmla="*/ 2 w 5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5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6" name="Freeform 147"/>
            <p:cNvSpPr/>
            <p:nvPr/>
          </p:nvSpPr>
          <p:spPr bwMode="auto">
            <a:xfrm>
              <a:off x="3645" y="1912"/>
              <a:ext cx="10" cy="7"/>
            </a:xfrm>
            <a:custGeom>
              <a:gdLst>
                <a:gd fmla="*/ 7 w 8" name="T0"/>
                <a:gd fmla="*/ 4 h 6" name="T1"/>
                <a:gd fmla="*/ 4 w 8" name="T2"/>
                <a:gd fmla="*/ 2 h 6" name="T3"/>
                <a:gd fmla="*/ 7 w 8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8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7" name="Freeform 148"/>
            <p:cNvSpPr/>
            <p:nvPr/>
          </p:nvSpPr>
          <p:spPr bwMode="auto">
            <a:xfrm>
              <a:off x="3560" y="1509"/>
              <a:ext cx="4" cy="6"/>
            </a:xfrm>
            <a:custGeom>
              <a:gdLst>
                <a:gd fmla="*/ 1 w 4" name="T0"/>
                <a:gd fmla="*/ 2 h 5" name="T1"/>
                <a:gd fmla="*/ 4 w 4" name="T2"/>
                <a:gd fmla="*/ 4 h 5" name="T3"/>
                <a:gd fmla="*/ 1 w 4" name="T4"/>
                <a:gd fmla="*/ 2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4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8" name="Freeform 149"/>
            <p:cNvSpPr/>
            <p:nvPr/>
          </p:nvSpPr>
          <p:spPr bwMode="auto">
            <a:xfrm>
              <a:off x="3481" y="2020"/>
              <a:ext cx="16" cy="8"/>
            </a:xfrm>
            <a:custGeom>
              <a:gdLst>
                <a:gd fmla="*/ 5 w 13" name="T0"/>
                <a:gd fmla="*/ 0 h 7" name="T1"/>
                <a:gd fmla="*/ 8 w 13" name="T2"/>
                <a:gd fmla="*/ 7 h 7" name="T3"/>
                <a:gd fmla="*/ 5 w 13" name="T4"/>
                <a:gd fmla="*/ 0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3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9" name="Freeform 150"/>
            <p:cNvSpPr/>
            <p:nvPr/>
          </p:nvSpPr>
          <p:spPr bwMode="auto">
            <a:xfrm>
              <a:off x="2108" y="1716"/>
              <a:ext cx="11" cy="12"/>
            </a:xfrm>
            <a:custGeom>
              <a:gdLst>
                <a:gd fmla="*/ 1 w 9" name="T0"/>
                <a:gd fmla="*/ 5 h 10" name="T1"/>
                <a:gd fmla="*/ 7 w 9" name="T2"/>
                <a:gd fmla="*/ 6 h 10" name="T3"/>
                <a:gd fmla="*/ 1 w 9" name="T4"/>
                <a:gd fmla="*/ 5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9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10" name="Freeform 151"/>
            <p:cNvSpPr/>
            <p:nvPr/>
          </p:nvSpPr>
          <p:spPr bwMode="auto">
            <a:xfrm>
              <a:off x="4690" y="1260"/>
              <a:ext cx="13" cy="11"/>
            </a:xfrm>
            <a:custGeom>
              <a:gdLst>
                <a:gd fmla="*/ 2 w 10" name="T0"/>
                <a:gd fmla="*/ 8 h 9" name="T1"/>
                <a:gd fmla="*/ 9 w 10" name="T2"/>
                <a:gd fmla="*/ 1 h 9" name="T3"/>
                <a:gd fmla="*/ 2 w 10" name="T4"/>
                <a:gd fmla="*/ 8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10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11" name="Freeform 152"/>
            <p:cNvSpPr/>
            <p:nvPr/>
          </p:nvSpPr>
          <p:spPr bwMode="auto">
            <a:xfrm>
              <a:off x="4704" y="1244"/>
              <a:ext cx="21" cy="16"/>
            </a:xfrm>
            <a:custGeom>
              <a:gdLst>
                <a:gd fmla="*/ 16 w 17" name="T0"/>
                <a:gd fmla="*/ 0 h 13" name="T1"/>
                <a:gd fmla="*/ 10 w 17" name="T2"/>
                <a:gd fmla="*/ 4 h 13" name="T3"/>
                <a:gd fmla="*/ 4 w 17" name="T4"/>
                <a:gd fmla="*/ 13 h 13" name="T5"/>
                <a:gd fmla="*/ 16 w 17" name="T6"/>
                <a:gd fmla="*/ 0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12" name="Freeform 153"/>
            <p:cNvSpPr/>
            <p:nvPr/>
          </p:nvSpPr>
          <p:spPr bwMode="auto">
            <a:xfrm>
              <a:off x="4730" y="1231"/>
              <a:ext cx="11" cy="11"/>
            </a:xfrm>
            <a:custGeom>
              <a:gdLst>
                <a:gd fmla="*/ 7 w 9" name="T0"/>
                <a:gd fmla="*/ 2 h 9" name="T1"/>
                <a:gd fmla="*/ 2 w 9" name="T2"/>
                <a:gd fmla="*/ 8 h 9" name="T3"/>
                <a:gd fmla="*/ 7 w 9" name="T4"/>
                <a:gd fmla="*/ 2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13" name="Freeform 154"/>
            <p:cNvSpPr/>
            <p:nvPr/>
          </p:nvSpPr>
          <p:spPr bwMode="auto">
            <a:xfrm>
              <a:off x="4748" y="1217"/>
              <a:ext cx="8" cy="8"/>
            </a:xfrm>
            <a:custGeom>
              <a:gdLst>
                <a:gd fmla="*/ 6 w 7" name="T0"/>
                <a:gd fmla="*/ 1 h 6" name="T1"/>
                <a:gd fmla="*/ 2 w 7" name="T2"/>
                <a:gd fmla="*/ 4 h 6" name="T3"/>
                <a:gd fmla="*/ 6 w 7" name="T4"/>
                <a:gd fmla="*/ 1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7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14" name="Freeform 155"/>
            <p:cNvSpPr/>
            <p:nvPr/>
          </p:nvSpPr>
          <p:spPr bwMode="auto">
            <a:xfrm>
              <a:off x="4776" y="1161"/>
              <a:ext cx="14" cy="11"/>
            </a:xfrm>
            <a:custGeom>
              <a:gdLst>
                <a:gd fmla="*/ 9 w 11" name="T0"/>
                <a:gd fmla="*/ 1 h 9" name="T1"/>
                <a:gd fmla="*/ 3 w 11" name="T2"/>
                <a:gd fmla="*/ 4 h 9" name="T3"/>
                <a:gd fmla="*/ 3 w 11" name="T4"/>
                <a:gd fmla="*/ 9 h 9" name="T5"/>
                <a:gd fmla="*/ 9 w 11" name="T6"/>
                <a:gd fmla="*/ 1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1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15" name="Freeform 156"/>
            <p:cNvSpPr/>
            <p:nvPr/>
          </p:nvSpPr>
          <p:spPr bwMode="auto">
            <a:xfrm>
              <a:off x="4770" y="1190"/>
              <a:ext cx="4" cy="3"/>
            </a:xfrm>
            <a:custGeom>
              <a:gdLst>
                <a:gd fmla="*/ 1 w 3" name="T0"/>
                <a:gd fmla="*/ 2 h 2" name="T1"/>
                <a:gd fmla="*/ 2 w 3" name="T2"/>
                <a:gd fmla="*/ 0 h 2" name="T3"/>
                <a:gd fmla="*/ 1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16" name="Freeform 157"/>
            <p:cNvSpPr/>
            <p:nvPr/>
          </p:nvSpPr>
          <p:spPr bwMode="auto">
            <a:xfrm>
              <a:off x="4481" y="1540"/>
              <a:ext cx="3" cy="2"/>
            </a:xfrm>
            <a:custGeom>
              <a:gdLst>
                <a:gd fmla="*/ 1 w 2" name="T0"/>
                <a:gd fmla="*/ 1 h 2" name="T1"/>
                <a:gd fmla="*/ 1 w 2" name="T2"/>
                <a:gd fmla="*/ 2 h 2" name="T3"/>
                <a:gd fmla="*/ 1 w 2" name="T4"/>
                <a:gd fmla="*/ 1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17" name="Freeform 158"/>
            <p:cNvSpPr/>
            <p:nvPr/>
          </p:nvSpPr>
          <p:spPr bwMode="auto">
            <a:xfrm>
              <a:off x="3114" y="2471"/>
              <a:ext cx="27" cy="35"/>
            </a:xfrm>
            <a:custGeom>
              <a:gdLst>
                <a:gd fmla="*/ 4 w 22" name="T0"/>
                <a:gd fmla="*/ 25 h 29" name="T1"/>
                <a:gd fmla="*/ 19 w 22" name="T2"/>
                <a:gd fmla="*/ 7 h 29" name="T3"/>
                <a:gd fmla="*/ 22 w 22" name="T4"/>
                <a:gd fmla="*/ 0 h 29" name="T5"/>
                <a:gd fmla="*/ 5 w 22" name="T6"/>
                <a:gd fmla="*/ 0 h 29" name="T7"/>
                <a:gd fmla="*/ 4 w 22" name="T8"/>
                <a:gd fmla="*/ 25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2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318" name="椭圆 317"/>
          <p:cNvSpPr/>
          <p:nvPr/>
        </p:nvSpPr>
        <p:spPr>
          <a:xfrm>
            <a:off x="3864202" y="1677178"/>
            <a:ext cx="220554" cy="220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>
                <a:solidFill>
                  <a:srgbClr val="C20F2A"/>
                </a:solidFill>
              </a:rPr>
              <a:t>1</a:t>
            </a:r>
          </a:p>
        </p:txBody>
      </p:sp>
      <p:grpSp>
        <p:nvGrpSpPr>
          <p:cNvPr id="337" name="组合 336"/>
          <p:cNvGrpSpPr/>
          <p:nvPr/>
        </p:nvGrpSpPr>
        <p:grpSpPr>
          <a:xfrm>
            <a:off x="6073055" y="993157"/>
            <a:ext cx="2335927" cy="1525272"/>
            <a:chOff x="6256844" y="1228845"/>
            <a:chExt cx="2335927" cy="1525272"/>
          </a:xfrm>
        </p:grpSpPr>
        <p:grpSp>
          <p:nvGrpSpPr>
            <p:cNvPr id="2" name="组合 1"/>
            <p:cNvGrpSpPr/>
            <p:nvPr/>
          </p:nvGrpSpPr>
          <p:grpSpPr>
            <a:xfrm>
              <a:off x="6256844" y="1228845"/>
              <a:ext cx="2314952" cy="898995"/>
              <a:chOff x="6829048" y="1216971"/>
              <a:chExt cx="2314952" cy="898995"/>
            </a:xfrm>
          </p:grpSpPr>
          <p:grpSp>
            <p:nvGrpSpPr>
              <p:cNvPr id="320" name="组合 319"/>
              <p:cNvGrpSpPr/>
              <p:nvPr/>
            </p:nvGrpSpPr>
            <p:grpSpPr>
              <a:xfrm>
                <a:off x="6829048" y="1216971"/>
                <a:ext cx="2314952" cy="898995"/>
                <a:chOff x="1606805" y="3121395"/>
                <a:chExt cx="2314952" cy="898995"/>
              </a:xfrm>
            </p:grpSpPr>
            <p:sp>
              <p:nvSpPr>
                <p:cNvPr id="321" name="矩形 91">
                  <a:hlinkClick r:id="rId2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6805" y="3543336"/>
                  <a:ext cx="2314952" cy="472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ts val="1500"/>
                    </a:lnSpc>
                    <a:buClr>
                      <a:srgbClr val="0070C0"/>
                    </a:buClr>
                  </a:pPr>
                  <a:r>
                    <a:rPr altLang="en-US" lang="zh-CN" spc="50" sz="9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拥有国内顶尖的PPT制作技术、顶级的PPT设计团队，坚持精益求精</a:t>
                  </a:r>
                </a:p>
              </p:txBody>
            </p:sp>
            <p:sp>
              <p:nvSpPr>
                <p:cNvPr id="322" name="文本框 321"/>
                <p:cNvSpPr txBox="1"/>
                <p:nvPr/>
              </p:nvSpPr>
              <p:spPr>
                <a:xfrm>
                  <a:off x="1606805" y="3121395"/>
                  <a:ext cx="1385581" cy="38862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dist" defTabSz="914400">
                    <a:lnSpc>
                      <a:spcPct val="150000"/>
                    </a:lnSpc>
                  </a:pPr>
                  <a:r>
                    <a:rPr altLang="zh-CN" lang="en-US" sz="13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1.点击添加标题</a:t>
                  </a:r>
                </a:p>
              </p:txBody>
            </p:sp>
          </p:grpSp>
          <p:sp>
            <p:nvSpPr>
              <p:cNvPr id="329" name="文本框 328"/>
              <p:cNvSpPr txBox="1"/>
              <p:nvPr/>
            </p:nvSpPr>
            <p:spPr>
              <a:xfrm>
                <a:off x="8064093" y="1231348"/>
                <a:ext cx="1079908" cy="3886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altLang="zh-CN" lang="en-US" smtClean="0" sz="13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a title</a:t>
                </a: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6256844" y="2084703"/>
              <a:ext cx="2335927" cy="662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  <a:defRPr/>
              </a:pPr>
              <a:r>
                <a:rPr altLang="zh-CN" lang="en-US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RAPIDPPT differs from the traditional production model, and create a new PPT experience.</a:t>
              </a:r>
            </a:p>
          </p:txBody>
        </p:sp>
      </p:grpSp>
      <p:grpSp>
        <p:nvGrpSpPr>
          <p:cNvPr id="336" name="组合 335"/>
          <p:cNvGrpSpPr/>
          <p:nvPr/>
        </p:nvGrpSpPr>
        <p:grpSpPr>
          <a:xfrm>
            <a:off x="6073055" y="2638094"/>
            <a:ext cx="2335927" cy="1525272"/>
            <a:chOff x="6461155" y="2963398"/>
            <a:chExt cx="2335927" cy="1525272"/>
          </a:xfrm>
        </p:grpSpPr>
        <p:grpSp>
          <p:nvGrpSpPr>
            <p:cNvPr id="330" name="组合 329"/>
            <p:cNvGrpSpPr/>
            <p:nvPr/>
          </p:nvGrpSpPr>
          <p:grpSpPr>
            <a:xfrm>
              <a:off x="6461155" y="2963398"/>
              <a:ext cx="2314952" cy="898995"/>
              <a:chOff x="6829048" y="1216971"/>
              <a:chExt cx="2314952" cy="898995"/>
            </a:xfrm>
          </p:grpSpPr>
          <p:grpSp>
            <p:nvGrpSpPr>
              <p:cNvPr id="331" name="组合 330"/>
              <p:cNvGrpSpPr/>
              <p:nvPr/>
            </p:nvGrpSpPr>
            <p:grpSpPr>
              <a:xfrm>
                <a:off x="6829048" y="1216971"/>
                <a:ext cx="2314952" cy="898995"/>
                <a:chOff x="1606805" y="3121395"/>
                <a:chExt cx="2314952" cy="898995"/>
              </a:xfrm>
            </p:grpSpPr>
            <p:sp>
              <p:nvSpPr>
                <p:cNvPr id="333" name="矩形 91">
                  <a:hlinkClick r:id="rId2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6806" y="3543337"/>
                  <a:ext cx="2314952" cy="472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ts val="1500"/>
                    </a:lnSpc>
                    <a:buClr>
                      <a:srgbClr val="0070C0"/>
                    </a:buClr>
                  </a:pPr>
                  <a:r>
                    <a:rPr altLang="en-US" lang="zh-CN" spc="50" sz="9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拥有国内顶尖的PPT制作技术、顶级的PPT设计团队，坚持精益求精</a:t>
                  </a:r>
                </a:p>
              </p:txBody>
            </p:sp>
            <p:sp>
              <p:nvSpPr>
                <p:cNvPr id="334" name="文本框 333"/>
                <p:cNvSpPr txBox="1"/>
                <p:nvPr/>
              </p:nvSpPr>
              <p:spPr>
                <a:xfrm>
                  <a:off x="1606806" y="3121395"/>
                  <a:ext cx="1385581" cy="38862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dist" defTabSz="914400">
                    <a:lnSpc>
                      <a:spcPct val="150000"/>
                    </a:lnSpc>
                  </a:pPr>
                  <a:r>
                    <a:rPr altLang="zh-CN" lang="en-US" smtClean="0" sz="13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2.点击添加标题</a:t>
                  </a:r>
                </a:p>
              </p:txBody>
            </p:sp>
          </p:grpSp>
          <p:sp>
            <p:nvSpPr>
              <p:cNvPr id="332" name="文本框 331"/>
              <p:cNvSpPr txBox="1"/>
              <p:nvPr/>
            </p:nvSpPr>
            <p:spPr>
              <a:xfrm>
                <a:off x="8064091" y="1231348"/>
                <a:ext cx="1079908" cy="3886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altLang="zh-CN" lang="en-US" smtClean="0" sz="13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a title</a:t>
                </a:r>
              </a:p>
            </p:txBody>
          </p:sp>
        </p:grpSp>
        <p:sp>
          <p:nvSpPr>
            <p:cNvPr id="335" name="矩形 334"/>
            <p:cNvSpPr/>
            <p:nvPr/>
          </p:nvSpPr>
          <p:spPr>
            <a:xfrm>
              <a:off x="6461155" y="3819256"/>
              <a:ext cx="2335927" cy="662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  <a:defRPr/>
              </a:pPr>
              <a:r>
                <a:rPr altLang="zh-CN" lang="en-US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RAPIDPPT differs from the traditional production model, and create a new PPT experience.</a:t>
              </a:r>
            </a:p>
          </p:txBody>
        </p:sp>
      </p:grpSp>
      <p:sp>
        <p:nvSpPr>
          <p:cNvPr id="338" name="椭圆 337"/>
          <p:cNvSpPr/>
          <p:nvPr/>
        </p:nvSpPr>
        <p:spPr>
          <a:xfrm>
            <a:off x="2936968" y="2429743"/>
            <a:ext cx="220554" cy="220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>
                <a:solidFill>
                  <a:srgbClr val="C20F2A"/>
                </a:solidFill>
              </a:rPr>
              <a:t>2</a:t>
            </a:r>
          </a:p>
        </p:txBody>
      </p:sp>
    </p:spTree>
    <p:extLst>
      <p:ext uri="{BB962C8B-B14F-4D97-AF65-F5344CB8AC3E}">
        <p14:creationId val="1215319620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2" nodeType="withEffect" presetClass="emph" presetID="26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" tmFilter="0, 0; .2, .5; .8, .5; 1, 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"/>
                                        <p:tgtEl>
                                          <p:spTgt spid="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3" presetSubtype="16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3" nodeType="withEffect" presetClass="emph" presetID="26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" tmFilter="0, 0; .2, .5; .8, .5; 1, 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"/>
                                        <p:tgtEl>
                                          <p:spTgt spid="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8"/>
      <p:bldP grpId="1" spid="318"/>
      <p:bldP grpId="0" spid="338"/>
      <p:bldP grpId="1" spid="33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Freeform 58"/>
          <p:cNvSpPr/>
          <p:nvPr/>
        </p:nvSpPr>
        <p:spPr bwMode="auto">
          <a:xfrm flipV="1">
            <a:off x="4258935" y="2585097"/>
            <a:ext cx="624792" cy="573734"/>
          </a:xfrm>
          <a:custGeom>
            <a:gdLst>
              <a:gd fmla="*/ 11 w 332" name="T0"/>
              <a:gd fmla="*/ 147 h 261" name="T1"/>
              <a:gd fmla="*/ 0 w 332" name="T2"/>
              <a:gd fmla="*/ 120 h 261" name="T3"/>
              <a:gd fmla="*/ 0 w 332" name="T4"/>
              <a:gd fmla="*/ 0 h 261" name="T5"/>
              <a:gd fmla="*/ 332 w 332" name="T6"/>
              <a:gd fmla="*/ 0 h 261" name="T7"/>
              <a:gd fmla="*/ 332 w 332" name="T8"/>
              <a:gd fmla="*/ 120 h 261" name="T9"/>
              <a:gd fmla="*/ 321 w 332" name="T10"/>
              <a:gd fmla="*/ 147 h 261" name="T11"/>
              <a:gd fmla="*/ 166 w 332" name="T12"/>
              <a:gd fmla="*/ 261 h 261" name="T13"/>
              <a:gd fmla="*/ 11 w 332" name="T14"/>
              <a:gd fmla="*/ 147 h 26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61" w="332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sp>
        <p:nvSpPr>
          <p:cNvPr id="43" name="矩形 42"/>
          <p:cNvSpPr/>
          <p:nvPr/>
        </p:nvSpPr>
        <p:spPr>
          <a:xfrm>
            <a:off x="4158010" y="2564315"/>
            <a:ext cx="825566" cy="71226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44" name="Freeform 58"/>
          <p:cNvSpPr/>
          <p:nvPr/>
        </p:nvSpPr>
        <p:spPr bwMode="auto">
          <a:xfrm>
            <a:off x="4262792" y="1724544"/>
            <a:ext cx="616577" cy="483115"/>
          </a:xfrm>
          <a:custGeom>
            <a:gdLst>
              <a:gd fmla="*/ 11 w 332" name="T0"/>
              <a:gd fmla="*/ 147 h 261" name="T1"/>
              <a:gd fmla="*/ 0 w 332" name="T2"/>
              <a:gd fmla="*/ 120 h 261" name="T3"/>
              <a:gd fmla="*/ 0 w 332" name="T4"/>
              <a:gd fmla="*/ 0 h 261" name="T5"/>
              <a:gd fmla="*/ 332 w 332" name="T6"/>
              <a:gd fmla="*/ 0 h 261" name="T7"/>
              <a:gd fmla="*/ 332 w 332" name="T8"/>
              <a:gd fmla="*/ 120 h 261" name="T9"/>
              <a:gd fmla="*/ 321 w 332" name="T10"/>
              <a:gd fmla="*/ 147 h 261" name="T11"/>
              <a:gd fmla="*/ 166 w 332" name="T12"/>
              <a:gd fmla="*/ 261 h 261" name="T13"/>
              <a:gd fmla="*/ 11 w 332" name="T14"/>
              <a:gd fmla="*/ 147 h 26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61" w="332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149370" y="1095210"/>
            <a:ext cx="825566" cy="619946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文本框 45">
            <a:hlinkClick r:id="rId3"/>
          </p:cNvPr>
          <p:cNvSpPr txBox="1"/>
          <p:nvPr/>
        </p:nvSpPr>
        <p:spPr>
          <a:xfrm>
            <a:off x="4023874" y="725018"/>
            <a:ext cx="983170" cy="5829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zh-CN" b="1" lang="en-US" spc="113" sz="3225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3000509000000000000" pitchFamily="65" typeface="方正中等线简体"/>
                <a:ea charset="-122" panose="03000509000000000000" pitchFamily="65" typeface="方正中等线简体"/>
                <a:cs charset="0" panose="020b0604020202020204" pitchFamily="34" typeface="Arial"/>
              </a:rPr>
              <a:t>201</a:t>
            </a:r>
          </a:p>
        </p:txBody>
      </p:sp>
      <p:sp>
        <p:nvSpPr>
          <p:cNvPr id="47" name="文本框 46">
            <a:hlinkClick r:id="rId3"/>
          </p:cNvPr>
          <p:cNvSpPr txBox="1"/>
          <p:nvPr/>
        </p:nvSpPr>
        <p:spPr>
          <a:xfrm>
            <a:off x="4764822" y="735263"/>
            <a:ext cx="449643" cy="5829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zh-CN" b="1" lang="en-US" smtClean="0" spc="113" sz="3225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3000509000000000000" pitchFamily="65" typeface="方正中等线简体"/>
                <a:ea charset="-122" panose="03000509000000000000" pitchFamily="65" typeface="方正中等线简体"/>
                <a:cs charset="0" panose="020b0604020202020204" pitchFamily="34" typeface="Arial"/>
              </a:rPr>
              <a:t>5</a:t>
            </a:r>
          </a:p>
        </p:txBody>
      </p:sp>
      <p:pic>
        <p:nvPicPr>
          <p:cNvPr id="49" name="图片 4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7680" y="112210"/>
            <a:ext cx="742887" cy="289358"/>
          </a:xfrm>
          <a:prstGeom prst="rect">
            <a:avLst/>
          </a:prstGeom>
        </p:spPr>
      </p:pic>
      <p:sp>
        <p:nvSpPr>
          <p:cNvPr id="10" name="矩形 9">
            <a:hlinkClick r:id="rId3"/>
          </p:cNvPr>
          <p:cNvSpPr/>
          <p:nvPr/>
        </p:nvSpPr>
        <p:spPr>
          <a:xfrm>
            <a:off x="0" y="3044534"/>
            <a:ext cx="9144000" cy="2098966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54" name="椭圆 53"/>
          <p:cNvSpPr/>
          <p:nvPr/>
        </p:nvSpPr>
        <p:spPr>
          <a:xfrm>
            <a:off x="4138411" y="4742151"/>
            <a:ext cx="151071" cy="151071"/>
          </a:xfrm>
          <a:prstGeom prst="ellipse">
            <a:avLst/>
          </a:prstGeom>
          <a:solidFill>
            <a:srgbClr val="C20F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4D4D4D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370803" y="4742151"/>
            <a:ext cx="151071" cy="151071"/>
          </a:xfrm>
          <a:prstGeom prst="ellipse">
            <a:avLst/>
          </a:prstGeom>
          <a:solidFill>
            <a:srgbClr val="2929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4D4D4D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603195" y="4742151"/>
            <a:ext cx="151071" cy="151071"/>
          </a:xfrm>
          <a:prstGeom prst="ellipse">
            <a:avLst/>
          </a:prstGeom>
          <a:solidFill>
            <a:srgbClr val="3333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4D4D4D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835587" y="4742151"/>
            <a:ext cx="151071" cy="1510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4D4D4D"/>
              </a:solidFill>
            </a:endParaRPr>
          </a:p>
        </p:txBody>
      </p:sp>
      <p:sp>
        <p:nvSpPr>
          <p:cNvPr id="63" name="Freeform 5">
            <a:hlinkClick r:id="rId3"/>
          </p:cNvPr>
          <p:cNvSpPr>
            <a:spLocks noEditPoints="1"/>
          </p:cNvSpPr>
          <p:nvPr/>
        </p:nvSpPr>
        <p:spPr bwMode="auto">
          <a:xfrm>
            <a:off x="4783055" y="3327021"/>
            <a:ext cx="309069" cy="310124"/>
          </a:xfrm>
          <a:custGeom>
            <a:gdLst>
              <a:gd fmla="*/ 111 w 121" name="T0"/>
              <a:gd fmla="*/ 50 h 121" name="T1"/>
              <a:gd fmla="*/ 109 w 121" name="T2"/>
              <a:gd fmla="*/ 44 h 121" name="T3"/>
              <a:gd fmla="*/ 116 w 121" name="T4"/>
              <a:gd fmla="*/ 36 h 121" name="T5"/>
              <a:gd fmla="*/ 109 w 121" name="T6"/>
              <a:gd fmla="*/ 24 h 121" name="T7"/>
              <a:gd fmla="*/ 99 w 121" name="T8"/>
              <a:gd fmla="*/ 26 h 121" name="T9"/>
              <a:gd fmla="*/ 95 w 121" name="T10"/>
              <a:gd fmla="*/ 22 h 121" name="T11"/>
              <a:gd fmla="*/ 97 w 121" name="T12"/>
              <a:gd fmla="*/ 11 h 121" name="T13"/>
              <a:gd fmla="*/ 84 w 121" name="T14"/>
              <a:gd fmla="*/ 4 h 121" name="T15"/>
              <a:gd fmla="*/ 76 w 121" name="T16"/>
              <a:gd fmla="*/ 11 h 121" name="T17"/>
              <a:gd fmla="*/ 71 w 121" name="T18"/>
              <a:gd fmla="*/ 10 h 121" name="T19"/>
              <a:gd fmla="*/ 68 w 121" name="T20"/>
              <a:gd fmla="*/ 0 h 121" name="T21"/>
              <a:gd fmla="*/ 60 w 121" name="T22"/>
              <a:gd fmla="*/ 0 h 121" name="T23"/>
              <a:gd fmla="*/ 53 w 121" name="T24"/>
              <a:gd fmla="*/ 0 h 121" name="T25"/>
              <a:gd fmla="*/ 50 w 121" name="T26"/>
              <a:gd fmla="*/ 10 h 121" name="T27"/>
              <a:gd fmla="*/ 44 w 121" name="T28"/>
              <a:gd fmla="*/ 11 h 121" name="T29"/>
              <a:gd fmla="*/ 36 w 121" name="T30"/>
              <a:gd fmla="*/ 4 h 121" name="T31"/>
              <a:gd fmla="*/ 24 w 121" name="T32"/>
              <a:gd fmla="*/ 11 h 121" name="T33"/>
              <a:gd fmla="*/ 26 w 121" name="T34"/>
              <a:gd fmla="*/ 22 h 121" name="T35"/>
              <a:gd fmla="*/ 22 w 121" name="T36"/>
              <a:gd fmla="*/ 26 h 121" name="T37"/>
              <a:gd fmla="*/ 11 w 121" name="T38"/>
              <a:gd fmla="*/ 24 h 121" name="T39"/>
              <a:gd fmla="*/ 4 w 121" name="T40"/>
              <a:gd fmla="*/ 36 h 121" name="T41"/>
              <a:gd fmla="*/ 11 w 121" name="T42"/>
              <a:gd fmla="*/ 44 h 121" name="T43"/>
              <a:gd fmla="*/ 10 w 121" name="T44"/>
              <a:gd fmla="*/ 50 h 121" name="T45"/>
              <a:gd fmla="*/ 0 w 121" name="T46"/>
              <a:gd fmla="*/ 53 h 121" name="T47"/>
              <a:gd fmla="*/ 0 w 121" name="T48"/>
              <a:gd fmla="*/ 60 h 121" name="T49"/>
              <a:gd fmla="*/ 0 w 121" name="T50"/>
              <a:gd fmla="*/ 67 h 121" name="T51"/>
              <a:gd fmla="*/ 10 w 121" name="T52"/>
              <a:gd fmla="*/ 71 h 121" name="T53"/>
              <a:gd fmla="*/ 11 w 121" name="T54"/>
              <a:gd fmla="*/ 76 h 121" name="T55"/>
              <a:gd fmla="*/ 4 w 121" name="T56"/>
              <a:gd fmla="*/ 84 h 121" name="T57"/>
              <a:gd fmla="*/ 11 w 121" name="T58"/>
              <a:gd fmla="*/ 97 h 121" name="T59"/>
              <a:gd fmla="*/ 22 w 121" name="T60"/>
              <a:gd fmla="*/ 95 h 121" name="T61"/>
              <a:gd fmla="*/ 26 w 121" name="T62"/>
              <a:gd fmla="*/ 99 h 121" name="T63"/>
              <a:gd fmla="*/ 24 w 121" name="T64"/>
              <a:gd fmla="*/ 109 h 121" name="T65"/>
              <a:gd fmla="*/ 36 w 121" name="T66"/>
              <a:gd fmla="*/ 116 h 121" name="T67"/>
              <a:gd fmla="*/ 44 w 121" name="T68"/>
              <a:gd fmla="*/ 109 h 121" name="T69"/>
              <a:gd fmla="*/ 50 w 121" name="T70"/>
              <a:gd fmla="*/ 111 h 121" name="T71"/>
              <a:gd fmla="*/ 53 w 121" name="T72"/>
              <a:gd fmla="*/ 121 h 121" name="T73"/>
              <a:gd fmla="*/ 60 w 121" name="T74"/>
              <a:gd fmla="*/ 121 h 121" name="T75"/>
              <a:gd fmla="*/ 68 w 121" name="T76"/>
              <a:gd fmla="*/ 121 h 121" name="T77"/>
              <a:gd fmla="*/ 71 w 121" name="T78"/>
              <a:gd fmla="*/ 111 h 121" name="T79"/>
              <a:gd fmla="*/ 76 w 121" name="T80"/>
              <a:gd fmla="*/ 109 h 121" name="T81"/>
              <a:gd fmla="*/ 84 w 121" name="T82"/>
              <a:gd fmla="*/ 116 h 121" name="T83"/>
              <a:gd fmla="*/ 97 w 121" name="T84"/>
              <a:gd fmla="*/ 109 h 121" name="T85"/>
              <a:gd fmla="*/ 95 w 121" name="T86"/>
              <a:gd fmla="*/ 99 h 121" name="T87"/>
              <a:gd fmla="*/ 99 w 121" name="T88"/>
              <a:gd fmla="*/ 95 h 121" name="T89"/>
              <a:gd fmla="*/ 109 w 121" name="T90"/>
              <a:gd fmla="*/ 97 h 121" name="T91"/>
              <a:gd fmla="*/ 116 w 121" name="T92"/>
              <a:gd fmla="*/ 84 h 121" name="T93"/>
              <a:gd fmla="*/ 109 w 121" name="T94"/>
              <a:gd fmla="*/ 76 h 121" name="T95"/>
              <a:gd fmla="*/ 111 w 121" name="T96"/>
              <a:gd fmla="*/ 71 h 121" name="T97"/>
              <a:gd fmla="*/ 121 w 121" name="T98"/>
              <a:gd fmla="*/ 67 h 121" name="T99"/>
              <a:gd fmla="*/ 121 w 121" name="T100"/>
              <a:gd fmla="*/ 60 h 121" name="T101"/>
              <a:gd fmla="*/ 121 w 121" name="T102"/>
              <a:gd fmla="*/ 53 h 121" name="T103"/>
              <a:gd fmla="*/ 111 w 121" name="T104"/>
              <a:gd fmla="*/ 50 h 121" name="T105"/>
              <a:gd fmla="*/ 60 w 121" name="T106"/>
              <a:gd fmla="*/ 83 h 121" name="T107"/>
              <a:gd fmla="*/ 38 w 121" name="T108"/>
              <a:gd fmla="*/ 60 h 121" name="T109"/>
              <a:gd fmla="*/ 60 w 121" name="T110"/>
              <a:gd fmla="*/ 38 h 121" name="T111"/>
              <a:gd fmla="*/ 83 w 121" name="T112"/>
              <a:gd fmla="*/ 60 h 121" name="T113"/>
              <a:gd fmla="*/ 60 w 121" name="T114"/>
              <a:gd fmla="*/ 83 h 121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20" w="120">
                <a:moveTo>
                  <a:pt x="111" y="50"/>
                </a:moveTo>
                <a:cubicBezTo>
                  <a:pt x="110" y="48"/>
                  <a:pt x="110" y="46"/>
                  <a:pt x="109" y="44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99" y="26"/>
                  <a:pt x="99" y="26"/>
                  <a:pt x="99" y="26"/>
                </a:cubicBezTo>
                <a:cubicBezTo>
                  <a:pt x="97" y="24"/>
                  <a:pt x="96" y="23"/>
                  <a:pt x="95" y="22"/>
                </a:cubicBezTo>
                <a:cubicBezTo>
                  <a:pt x="97" y="11"/>
                  <a:pt x="97" y="11"/>
                  <a:pt x="97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76" y="11"/>
                  <a:pt x="76" y="11"/>
                  <a:pt x="76" y="11"/>
                </a:cubicBezTo>
                <a:cubicBezTo>
                  <a:pt x="75" y="11"/>
                  <a:pt x="73" y="10"/>
                  <a:pt x="71" y="10"/>
                </a:cubicBezTo>
                <a:cubicBezTo>
                  <a:pt x="68" y="0"/>
                  <a:pt x="68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6" y="11"/>
                  <a:pt x="44" y="11"/>
                </a:cubicBezTo>
                <a:cubicBezTo>
                  <a:pt x="36" y="4"/>
                  <a:pt x="36" y="4"/>
                  <a:pt x="36" y="4"/>
                </a:cubicBezTo>
                <a:cubicBezTo>
                  <a:pt x="24" y="11"/>
                  <a:pt x="24" y="11"/>
                  <a:pt x="24" y="11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3"/>
                  <a:pt x="23" y="24"/>
                  <a:pt x="22" y="26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36"/>
                  <a:pt x="4" y="36"/>
                  <a:pt x="4" y="36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6"/>
                  <a:pt x="10" y="48"/>
                  <a:pt x="10" y="5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3"/>
                  <a:pt x="11" y="75"/>
                  <a:pt x="11" y="76"/>
                </a:cubicBezTo>
                <a:cubicBezTo>
                  <a:pt x="4" y="84"/>
                  <a:pt x="4" y="84"/>
                  <a:pt x="4" y="84"/>
                </a:cubicBezTo>
                <a:cubicBezTo>
                  <a:pt x="11" y="97"/>
                  <a:pt x="11" y="97"/>
                  <a:pt x="11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3" y="96"/>
                  <a:pt x="24" y="97"/>
                  <a:pt x="26" y="9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6" y="110"/>
                  <a:pt x="48" y="110"/>
                  <a:pt x="50" y="111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3" y="110"/>
                  <a:pt x="75" y="110"/>
                  <a:pt x="76" y="109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5" y="99"/>
                  <a:pt x="95" y="99"/>
                  <a:pt x="95" y="99"/>
                </a:cubicBezTo>
                <a:cubicBezTo>
                  <a:pt x="96" y="97"/>
                  <a:pt x="97" y="96"/>
                  <a:pt x="99" y="95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0" y="75"/>
                  <a:pt x="110" y="73"/>
                  <a:pt x="111" y="71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21" y="53"/>
                  <a:pt x="121" y="53"/>
                  <a:pt x="121" y="53"/>
                </a:cubicBezTo>
                <a:lnTo>
                  <a:pt x="111" y="50"/>
                </a:lnTo>
                <a:close/>
                <a:moveTo>
                  <a:pt x="60" y="83"/>
                </a:moveTo>
                <a:cubicBezTo>
                  <a:pt x="48" y="83"/>
                  <a:pt x="38" y="73"/>
                  <a:pt x="38" y="60"/>
                </a:cubicBezTo>
                <a:cubicBezTo>
                  <a:pt x="38" y="48"/>
                  <a:pt x="48" y="38"/>
                  <a:pt x="60" y="38"/>
                </a:cubicBezTo>
                <a:cubicBezTo>
                  <a:pt x="73" y="38"/>
                  <a:pt x="83" y="48"/>
                  <a:pt x="83" y="60"/>
                </a:cubicBezTo>
                <a:cubicBezTo>
                  <a:pt x="83" y="73"/>
                  <a:pt x="73" y="83"/>
                  <a:pt x="60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grpSp>
        <p:nvGrpSpPr>
          <p:cNvPr id="66" name="Group 8"/>
          <p:cNvGrpSpPr>
            <a:grpSpLocks noChangeAspect="1"/>
          </p:cNvGrpSpPr>
          <p:nvPr/>
        </p:nvGrpSpPr>
        <p:grpSpPr>
          <a:xfrm>
            <a:off x="4100410" y="3317554"/>
            <a:ext cx="249526" cy="333089"/>
            <a:chOff x="4993" y="-497"/>
            <a:chExt cx="215" cy="287"/>
          </a:xfrm>
        </p:grpSpPr>
        <p:sp>
          <p:nvSpPr>
            <p:cNvPr id="68" name="Freeform 9">
              <a:hlinkClick r:id="rId3"/>
            </p:cNvPr>
            <p:cNvSpPr/>
            <p:nvPr/>
          </p:nvSpPr>
          <p:spPr bwMode="auto">
            <a:xfrm>
              <a:off x="4993" y="-497"/>
              <a:ext cx="215" cy="287"/>
            </a:xfrm>
            <a:custGeom>
              <a:gdLst>
                <a:gd fmla="*/ 88 w 88" name="T0"/>
                <a:gd fmla="*/ 44 h 118" name="T1"/>
                <a:gd fmla="*/ 44 w 88" name="T2"/>
                <a:gd fmla="*/ 0 h 118" name="T3"/>
                <a:gd fmla="*/ 0 w 88" name="T4"/>
                <a:gd fmla="*/ 44 h 118" name="T5"/>
                <a:gd fmla="*/ 44 w 88" name="T6"/>
                <a:gd fmla="*/ 118 h 118" name="T7"/>
                <a:gd fmla="*/ 88 w 88" name="T8"/>
                <a:gd fmla="*/ 44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88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44" y="118"/>
                    <a:pt x="44" y="118"/>
                  </a:cubicBezTo>
                  <a:cubicBezTo>
                    <a:pt x="44" y="118"/>
                    <a:pt x="88" y="68"/>
                    <a:pt x="8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69" name="Oval 10"/>
            <p:cNvSpPr>
              <a:spLocks noChangeArrowheads="1"/>
            </p:cNvSpPr>
            <p:nvPr/>
          </p:nvSpPr>
          <p:spPr bwMode="auto">
            <a:xfrm>
              <a:off x="5059" y="-434"/>
              <a:ext cx="83" cy="83"/>
            </a:xfrm>
            <a:prstGeom prst="ellipse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sp>
        <p:nvSpPr>
          <p:cNvPr id="77" name="Freeform 18">
            <a:hlinkClick r:id="rId3"/>
          </p:cNvPr>
          <p:cNvSpPr>
            <a:spLocks noEditPoints="1"/>
          </p:cNvSpPr>
          <p:nvPr/>
        </p:nvSpPr>
        <p:spPr bwMode="auto">
          <a:xfrm>
            <a:off x="3397160" y="3329079"/>
            <a:ext cx="299976" cy="305131"/>
          </a:xfrm>
          <a:custGeom>
            <a:gdLst>
              <a:gd fmla="*/ 60 w 120" name="T0"/>
              <a:gd fmla="*/ 62 h 122" name="T1"/>
              <a:gd fmla="*/ 91 w 120" name="T2"/>
              <a:gd fmla="*/ 31 h 122" name="T3"/>
              <a:gd fmla="*/ 60 w 120" name="T4"/>
              <a:gd fmla="*/ 0 h 122" name="T5"/>
              <a:gd fmla="*/ 29 w 120" name="T6"/>
              <a:gd fmla="*/ 31 h 122" name="T7"/>
              <a:gd fmla="*/ 60 w 120" name="T8"/>
              <a:gd fmla="*/ 62 h 122" name="T9"/>
              <a:gd fmla="*/ 75 w 120" name="T10"/>
              <a:gd fmla="*/ 64 h 122" name="T11"/>
              <a:gd fmla="*/ 60 w 120" name="T12"/>
              <a:gd fmla="*/ 83 h 122" name="T13"/>
              <a:gd fmla="*/ 44 w 120" name="T14"/>
              <a:gd fmla="*/ 64 h 122" name="T15"/>
              <a:gd fmla="*/ 0 w 120" name="T16"/>
              <a:gd fmla="*/ 122 h 122" name="T17"/>
              <a:gd fmla="*/ 59 w 120" name="T18"/>
              <a:gd fmla="*/ 122 h 122" name="T19"/>
              <a:gd fmla="*/ 60 w 120" name="T20"/>
              <a:gd fmla="*/ 122 h 122" name="T21"/>
              <a:gd fmla="*/ 120 w 120" name="T22"/>
              <a:gd fmla="*/ 122 h 122" name="T23"/>
              <a:gd fmla="*/ 75 w 120" name="T24"/>
              <a:gd fmla="*/ 64 h 12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2" w="120">
                <a:moveTo>
                  <a:pt x="60" y="62"/>
                </a:moveTo>
                <a:cubicBezTo>
                  <a:pt x="77" y="62"/>
                  <a:pt x="91" y="48"/>
                  <a:pt x="91" y="31"/>
                </a:cubicBezTo>
                <a:cubicBezTo>
                  <a:pt x="91" y="13"/>
                  <a:pt x="77" y="0"/>
                  <a:pt x="60" y="0"/>
                </a:cubicBezTo>
                <a:cubicBezTo>
                  <a:pt x="43" y="0"/>
                  <a:pt x="29" y="13"/>
                  <a:pt x="29" y="31"/>
                </a:cubicBezTo>
                <a:cubicBezTo>
                  <a:pt x="29" y="48"/>
                  <a:pt x="43" y="62"/>
                  <a:pt x="60" y="62"/>
                </a:cubicBezTo>
                <a:moveTo>
                  <a:pt x="75" y="64"/>
                </a:moveTo>
                <a:cubicBezTo>
                  <a:pt x="60" y="83"/>
                  <a:pt x="60" y="83"/>
                  <a:pt x="60" y="83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64"/>
                  <a:pt x="10" y="63"/>
                  <a:pt x="0" y="122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10" y="63"/>
                  <a:pt x="75" y="64"/>
                  <a:pt x="75" y="6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grpSp>
        <p:nvGrpSpPr>
          <p:cNvPr id="86" name="组合 85"/>
          <p:cNvGrpSpPr/>
          <p:nvPr/>
        </p:nvGrpSpPr>
        <p:grpSpPr>
          <a:xfrm>
            <a:off x="5463873" y="3333791"/>
            <a:ext cx="294712" cy="293699"/>
            <a:chOff x="8886825" y="5241925"/>
            <a:chExt cx="461963" cy="460375"/>
          </a:xfrm>
        </p:grpSpPr>
        <p:sp>
          <p:nvSpPr>
            <p:cNvPr id="80" name="AutoShape 20"/>
            <p:cNvSpPr>
              <a:spLocks noChangeArrowheads="1" noChangeAspect="1" noTextEdit="1"/>
            </p:cNvSpPr>
            <p:nvPr/>
          </p:nvSpPr>
          <p:spPr bwMode="auto">
            <a:xfrm>
              <a:off x="8886825" y="5241925"/>
              <a:ext cx="461963" cy="45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81" name="Freeform 22">
              <a:hlinkClick r:id="rId3"/>
            </p:cNvPr>
            <p:cNvSpPr/>
            <p:nvPr/>
          </p:nvSpPr>
          <p:spPr bwMode="auto">
            <a:xfrm>
              <a:off x="8886825" y="5245078"/>
              <a:ext cx="215900" cy="214421"/>
            </a:xfrm>
            <a:custGeom>
              <a:gdLst>
                <a:gd fmla="*/ 56 w 56" name="T0"/>
                <a:gd fmla="*/ 44 h 56" name="T1"/>
                <a:gd fmla="*/ 44 w 56" name="T2"/>
                <a:gd fmla="*/ 56 h 56" name="T3"/>
                <a:gd fmla="*/ 12 w 56" name="T4"/>
                <a:gd fmla="*/ 56 h 56" name="T5"/>
                <a:gd fmla="*/ 0 w 56" name="T6"/>
                <a:gd fmla="*/ 44 h 56" name="T7"/>
                <a:gd fmla="*/ 0 w 56" name="T8"/>
                <a:gd fmla="*/ 12 h 56" name="T9"/>
                <a:gd fmla="*/ 12 w 56" name="T10"/>
                <a:gd fmla="*/ 0 h 56" name="T11"/>
                <a:gd fmla="*/ 44 w 56" name="T12"/>
                <a:gd fmla="*/ 0 h 56" name="T13"/>
                <a:gd fmla="*/ 56 w 56" name="T14"/>
                <a:gd fmla="*/ 12 h 56" name="T15"/>
                <a:gd fmla="*/ 56 w 56" name="T16"/>
                <a:gd fmla="*/ 44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82" name="Freeform 23">
              <a:hlinkClick r:id="rId3"/>
            </p:cNvPr>
            <p:cNvSpPr/>
            <p:nvPr/>
          </p:nvSpPr>
          <p:spPr bwMode="auto">
            <a:xfrm>
              <a:off x="9132888" y="5245078"/>
              <a:ext cx="215900" cy="214421"/>
            </a:xfrm>
            <a:custGeom>
              <a:gdLst>
                <a:gd fmla="*/ 56 w 56" name="T0"/>
                <a:gd fmla="*/ 44 h 56" name="T1"/>
                <a:gd fmla="*/ 44 w 56" name="T2"/>
                <a:gd fmla="*/ 56 h 56" name="T3"/>
                <a:gd fmla="*/ 12 w 56" name="T4"/>
                <a:gd fmla="*/ 56 h 56" name="T5"/>
                <a:gd fmla="*/ 0 w 56" name="T6"/>
                <a:gd fmla="*/ 44 h 56" name="T7"/>
                <a:gd fmla="*/ 0 w 56" name="T8"/>
                <a:gd fmla="*/ 12 h 56" name="T9"/>
                <a:gd fmla="*/ 12 w 56" name="T10"/>
                <a:gd fmla="*/ 0 h 56" name="T11"/>
                <a:gd fmla="*/ 44 w 56" name="T12"/>
                <a:gd fmla="*/ 0 h 56" name="T13"/>
                <a:gd fmla="*/ 56 w 56" name="T14"/>
                <a:gd fmla="*/ 12 h 56" name="T15"/>
                <a:gd fmla="*/ 56 w 56" name="T16"/>
                <a:gd fmla="*/ 44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83" name="Freeform 24">
              <a:hlinkClick r:id="rId3"/>
            </p:cNvPr>
            <p:cNvSpPr/>
            <p:nvPr/>
          </p:nvSpPr>
          <p:spPr bwMode="auto">
            <a:xfrm>
              <a:off x="8886825" y="5486302"/>
              <a:ext cx="215900" cy="215998"/>
            </a:xfrm>
            <a:custGeom>
              <a:gdLst>
                <a:gd fmla="*/ 56 w 56" name="T0"/>
                <a:gd fmla="*/ 45 h 57" name="T1"/>
                <a:gd fmla="*/ 44 w 56" name="T2"/>
                <a:gd fmla="*/ 57 h 57" name="T3"/>
                <a:gd fmla="*/ 12 w 56" name="T4"/>
                <a:gd fmla="*/ 57 h 57" name="T5"/>
                <a:gd fmla="*/ 0 w 56" name="T6"/>
                <a:gd fmla="*/ 45 h 57" name="T7"/>
                <a:gd fmla="*/ 0 w 56" name="T8"/>
                <a:gd fmla="*/ 12 h 57" name="T9"/>
                <a:gd fmla="*/ 12 w 56" name="T10"/>
                <a:gd fmla="*/ 0 h 57" name="T11"/>
                <a:gd fmla="*/ 44 w 56" name="T12"/>
                <a:gd fmla="*/ 0 h 57" name="T13"/>
                <a:gd fmla="*/ 56 w 56" name="T14"/>
                <a:gd fmla="*/ 12 h 57" name="T15"/>
                <a:gd fmla="*/ 56 w 56" name="T16"/>
                <a:gd fmla="*/ 45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6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84" name="Freeform 25">
              <a:hlinkClick r:id="rId3"/>
            </p:cNvPr>
            <p:cNvSpPr/>
            <p:nvPr/>
          </p:nvSpPr>
          <p:spPr bwMode="auto">
            <a:xfrm>
              <a:off x="9132888" y="5486302"/>
              <a:ext cx="215900" cy="215998"/>
            </a:xfrm>
            <a:custGeom>
              <a:gdLst>
                <a:gd fmla="*/ 56 w 56" name="T0"/>
                <a:gd fmla="*/ 45 h 57" name="T1"/>
                <a:gd fmla="*/ 44 w 56" name="T2"/>
                <a:gd fmla="*/ 57 h 57" name="T3"/>
                <a:gd fmla="*/ 12 w 56" name="T4"/>
                <a:gd fmla="*/ 57 h 57" name="T5"/>
                <a:gd fmla="*/ 0 w 56" name="T6"/>
                <a:gd fmla="*/ 45 h 57" name="T7"/>
                <a:gd fmla="*/ 0 w 56" name="T8"/>
                <a:gd fmla="*/ 12 h 57" name="T9"/>
                <a:gd fmla="*/ 12 w 56" name="T10"/>
                <a:gd fmla="*/ 0 h 57" name="T11"/>
                <a:gd fmla="*/ 44 w 56" name="T12"/>
                <a:gd fmla="*/ 0 h 57" name="T13"/>
                <a:gd fmla="*/ 56 w 56" name="T14"/>
                <a:gd fmla="*/ 12 h 57" name="T15"/>
                <a:gd fmla="*/ 56 w 56" name="T16"/>
                <a:gd fmla="*/ 45 h 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6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98123" y="1303597"/>
            <a:ext cx="578597" cy="176494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67567" y="1303597"/>
            <a:ext cx="602600" cy="176494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>
            <a:off x="-74277" y="3049364"/>
            <a:ext cx="4293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921331" y="3049364"/>
            <a:ext cx="4680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半闭框 52"/>
          <p:cNvSpPr/>
          <p:nvPr/>
        </p:nvSpPr>
        <p:spPr>
          <a:xfrm flipH="1" rot="2690402">
            <a:off x="6861937" y="1429297"/>
            <a:ext cx="181240" cy="182262"/>
          </a:xfrm>
          <a:prstGeom prst="halfFrame">
            <a:avLst>
              <a:gd fmla="val 12157" name="adj1"/>
              <a:gd fmla="val 13272" name="adj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60" name="半闭框 59"/>
          <p:cNvSpPr/>
          <p:nvPr/>
        </p:nvSpPr>
        <p:spPr>
          <a:xfrm rot="18909598">
            <a:off x="2100823" y="1425215"/>
            <a:ext cx="181240" cy="182262"/>
          </a:xfrm>
          <a:prstGeom prst="halfFrame">
            <a:avLst>
              <a:gd fmla="val 12157" name="adj1"/>
              <a:gd fmla="val 13272" name="adj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tx1"/>
              </a:solidFill>
            </a:endParaRPr>
          </a:p>
        </p:txBody>
      </p:sp>
      <p:sp>
        <p:nvSpPr>
          <p:cNvPr id="35" name="文本框 34">
            <a:hlinkClick r:id="rId3"/>
          </p:cNvPr>
          <p:cNvSpPr txBox="1"/>
          <p:nvPr/>
        </p:nvSpPr>
        <p:spPr>
          <a:xfrm>
            <a:off x="3970189" y="3923161"/>
            <a:ext cx="120362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pc="113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THANKYOU</a:t>
            </a:r>
          </a:p>
        </p:txBody>
      </p:sp>
      <p:sp>
        <p:nvSpPr>
          <p:cNvPr id="37" name="文本框 36">
            <a:hlinkClick r:id="rId3"/>
          </p:cNvPr>
          <p:cNvSpPr txBox="1"/>
          <p:nvPr/>
        </p:nvSpPr>
        <p:spPr>
          <a:xfrm>
            <a:off x="3997348" y="4155039"/>
            <a:ext cx="1174695" cy="2115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pc="113" sz="788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谢谢观看</a:t>
            </a:r>
          </a:p>
        </p:txBody>
      </p:sp>
    </p:spTree>
    <p:extLst>
      <p:ext uri="{BB962C8B-B14F-4D97-AF65-F5344CB8AC3E}">
        <p14:creationId val="583115462"/>
      </p:ext>
    </p:extLst>
  </p:cSld>
  <p:clrMapOvr>
    <a:masterClrMapping/>
  </p:clrMapOvr>
  <p:transition advClick="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600" id="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6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hlinkClick r:id="rId2"/>
          </p:cNvPr>
          <p:cNvSpPr/>
          <p:nvPr/>
        </p:nvSpPr>
        <p:spPr>
          <a:xfrm>
            <a:off x="1" y="1620728"/>
            <a:ext cx="2983832" cy="1428636"/>
          </a:xfrm>
          <a:prstGeom prst="rect">
            <a:avLst/>
          </a:prstGeom>
          <a:solidFill>
            <a:srgbClr val="C20F2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cxnSp>
        <p:nvCxnSpPr>
          <p:cNvPr id="4" name="直接连接符 3"/>
          <p:cNvCxnSpPr/>
          <p:nvPr/>
        </p:nvCxnSpPr>
        <p:spPr>
          <a:xfrm>
            <a:off x="-303772" y="3049364"/>
            <a:ext cx="3284623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01782" y="1737506"/>
            <a:ext cx="1604534" cy="1113537"/>
            <a:chOff x="801782" y="1737506"/>
            <a:chExt cx="1604534" cy="1113537"/>
          </a:xfrm>
        </p:grpSpPr>
        <p:sp>
          <p:nvSpPr>
            <p:cNvPr id="8" name="文本框 7">
              <a:hlinkClick r:id="rId2"/>
            </p:cNvPr>
            <p:cNvSpPr txBox="1"/>
            <p:nvPr/>
          </p:nvSpPr>
          <p:spPr>
            <a:xfrm>
              <a:off x="801782" y="1737506"/>
              <a:ext cx="160453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mtClean="0" spc="83" sz="4800">
                  <a:solidFill>
                    <a:schemeClr val="bg1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目录</a:t>
              </a:r>
            </a:p>
          </p:txBody>
        </p:sp>
        <p:sp>
          <p:nvSpPr>
            <p:cNvPr id="9" name="文本框 8">
              <a:hlinkClick r:id="rId2"/>
            </p:cNvPr>
            <p:cNvSpPr txBox="1"/>
            <p:nvPr/>
          </p:nvSpPr>
          <p:spPr>
            <a:xfrm>
              <a:off x="873154" y="2497100"/>
              <a:ext cx="1492149" cy="350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b="1" lang="en-US" smtClean="0" spc="83" sz="1700">
                  <a:solidFill>
                    <a:schemeClr val="bg1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3000509000000000000" pitchFamily="65" typeface="方正中等线简体"/>
                  <a:ea charset="-122" panose="03000509000000000000" pitchFamily="65" typeface="方正中等线简体"/>
                  <a:cs charset="0" panose="020b0604020202020204" pitchFamily="34" typeface="Arial"/>
                </a:rPr>
                <a:t>CONTENTS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71120" y="1620728"/>
            <a:ext cx="3190587" cy="311852"/>
            <a:chOff x="4568231" y="1883352"/>
            <a:chExt cx="3190587" cy="311852"/>
          </a:xfrm>
        </p:grpSpPr>
        <p:sp>
          <p:nvSpPr>
            <p:cNvPr id="10" name="椭圆 9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386763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12" name="文本框 11">
              <a:hlinkClick r:id="rId2"/>
            </p:cNvPr>
            <p:cNvSpPr txBox="1"/>
            <p:nvPr/>
          </p:nvSpPr>
          <p:spPr>
            <a:xfrm>
              <a:off x="480236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1120" y="2207169"/>
            <a:ext cx="3190587" cy="311852"/>
            <a:chOff x="4568231" y="1883352"/>
            <a:chExt cx="3190587" cy="311852"/>
          </a:xfrm>
        </p:grpSpPr>
        <p:sp>
          <p:nvSpPr>
            <p:cNvPr id="16" name="椭圆 15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86763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18" name="文本框 17">
              <a:hlinkClick r:id="rId2"/>
            </p:cNvPr>
            <p:cNvSpPr txBox="1"/>
            <p:nvPr/>
          </p:nvSpPr>
          <p:spPr>
            <a:xfrm>
              <a:off x="480236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2.点击添加标题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71120" y="2793610"/>
            <a:ext cx="3190587" cy="311852"/>
            <a:chOff x="4568231" y="1883352"/>
            <a:chExt cx="3190587" cy="311852"/>
          </a:xfrm>
        </p:grpSpPr>
        <p:sp>
          <p:nvSpPr>
            <p:cNvPr id="20" name="椭圆 19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386763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22" name="文本框 21">
              <a:hlinkClick r:id="rId2"/>
            </p:cNvPr>
            <p:cNvSpPr txBox="1"/>
            <p:nvPr/>
          </p:nvSpPr>
          <p:spPr>
            <a:xfrm>
              <a:off x="480236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3.点击添加标题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71120" y="3380050"/>
            <a:ext cx="3190587" cy="311852"/>
            <a:chOff x="4568231" y="1883352"/>
            <a:chExt cx="3190587" cy="311852"/>
          </a:xfrm>
        </p:grpSpPr>
        <p:sp>
          <p:nvSpPr>
            <p:cNvPr id="24" name="椭圆 23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86763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26" name="文本框 25">
              <a:hlinkClick r:id="rId2"/>
            </p:cNvPr>
            <p:cNvSpPr txBox="1"/>
            <p:nvPr/>
          </p:nvSpPr>
          <p:spPr>
            <a:xfrm>
              <a:off x="480236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4.点击添加标题</a:t>
              </a:r>
            </a:p>
          </p:txBody>
        </p:sp>
      </p:grpSp>
    </p:spTree>
    <p:extLst>
      <p:ext uri="{BB962C8B-B14F-4D97-AF65-F5344CB8AC3E}">
        <p14:creationId val="3606889989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6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6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6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2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hlinkClick r:id="rId2"/>
          </p:cNvPr>
          <p:cNvSpPr/>
          <p:nvPr/>
        </p:nvSpPr>
        <p:spPr>
          <a:xfrm>
            <a:off x="1" y="1620728"/>
            <a:ext cx="2983832" cy="1428636"/>
          </a:xfrm>
          <a:prstGeom prst="rect">
            <a:avLst/>
          </a:prstGeom>
          <a:solidFill>
            <a:srgbClr val="C20F2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cxnSp>
        <p:nvCxnSpPr>
          <p:cNvPr id="4" name="直接连接符 3"/>
          <p:cNvCxnSpPr/>
          <p:nvPr/>
        </p:nvCxnSpPr>
        <p:spPr>
          <a:xfrm>
            <a:off x="-303772" y="3049364"/>
            <a:ext cx="3284623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hlinkClick r:id="rId2"/>
          </p:cNvPr>
          <p:cNvSpPr txBox="1"/>
          <p:nvPr/>
        </p:nvSpPr>
        <p:spPr>
          <a:xfrm>
            <a:off x="801782" y="1737506"/>
            <a:ext cx="160453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pc="83" sz="48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目录</a:t>
            </a:r>
          </a:p>
        </p:txBody>
      </p:sp>
      <p:sp>
        <p:nvSpPr>
          <p:cNvPr id="9" name="文本框 8">
            <a:hlinkClick r:id="rId2"/>
          </p:cNvPr>
          <p:cNvSpPr txBox="1"/>
          <p:nvPr/>
        </p:nvSpPr>
        <p:spPr>
          <a:xfrm>
            <a:off x="873154" y="2497100"/>
            <a:ext cx="1492149" cy="350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pc="83" sz="17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3000509000000000000" pitchFamily="65" typeface="方正中等线简体"/>
                <a:ea charset="-122" panose="03000509000000000000" pitchFamily="65" typeface="方正中等线简体"/>
                <a:cs charset="0" panose="020b0604020202020204" pitchFamily="34" typeface="Arial"/>
              </a:rPr>
              <a:t>CONTENTS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71120" y="1620728"/>
            <a:ext cx="3190587" cy="311852"/>
            <a:chOff x="4568231" y="1883352"/>
            <a:chExt cx="3190587" cy="311852"/>
          </a:xfrm>
        </p:grpSpPr>
        <p:sp>
          <p:nvSpPr>
            <p:cNvPr id="10" name="椭圆 9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386763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12" name="文本框 11">
              <a:hlinkClick r:id="rId2"/>
            </p:cNvPr>
            <p:cNvSpPr txBox="1"/>
            <p:nvPr/>
          </p:nvSpPr>
          <p:spPr>
            <a:xfrm>
              <a:off x="480236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1120" y="2207169"/>
            <a:ext cx="3190587" cy="311852"/>
            <a:chOff x="4568231" y="1883352"/>
            <a:chExt cx="3190587" cy="311852"/>
          </a:xfrm>
        </p:grpSpPr>
        <p:sp>
          <p:nvSpPr>
            <p:cNvPr id="16" name="椭圆 15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86763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18" name="文本框 17">
              <a:hlinkClick r:id="rId2"/>
            </p:cNvPr>
            <p:cNvSpPr txBox="1"/>
            <p:nvPr/>
          </p:nvSpPr>
          <p:spPr>
            <a:xfrm>
              <a:off x="480236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2.点击添加标题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71120" y="2793610"/>
            <a:ext cx="3190587" cy="311852"/>
            <a:chOff x="4568231" y="1883352"/>
            <a:chExt cx="3190587" cy="311852"/>
          </a:xfrm>
        </p:grpSpPr>
        <p:sp>
          <p:nvSpPr>
            <p:cNvPr id="20" name="椭圆 19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386763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22" name="文本框 21">
              <a:hlinkClick r:id="rId2"/>
            </p:cNvPr>
            <p:cNvSpPr txBox="1"/>
            <p:nvPr/>
          </p:nvSpPr>
          <p:spPr>
            <a:xfrm>
              <a:off x="480236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3.点击添加标题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71120" y="3380050"/>
            <a:ext cx="3190587" cy="311852"/>
            <a:chOff x="4568231" y="1883352"/>
            <a:chExt cx="3190587" cy="311852"/>
          </a:xfrm>
        </p:grpSpPr>
        <p:sp>
          <p:nvSpPr>
            <p:cNvPr id="24" name="椭圆 23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86763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26" name="文本框 25">
              <a:hlinkClick r:id="rId2"/>
            </p:cNvPr>
            <p:cNvSpPr txBox="1"/>
            <p:nvPr/>
          </p:nvSpPr>
          <p:spPr>
            <a:xfrm>
              <a:off x="480236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4.点击添加标题</a:t>
              </a:r>
            </a:p>
          </p:txBody>
        </p:sp>
      </p:grpSp>
    </p:spTree>
    <p:extLst>
      <p:ext uri="{BB962C8B-B14F-4D97-AF65-F5344CB8AC3E}">
        <p14:creationId val="2265652560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presetClass="emph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dur="indefinite" id="6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dur="indefinite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presetClass="emph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dur="indefinite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dur="indefinite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presetClass="emph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dur="indefinite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dur="indefinite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62800" y="1020875"/>
            <a:ext cx="871174" cy="874617"/>
            <a:chOff x="5268255" y="836733"/>
            <a:chExt cx="871174" cy="874617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5268255" y="836733"/>
              <a:ext cx="871174" cy="874617"/>
            </a:xfrm>
            <a:prstGeom prst="ellipse">
              <a:avLst/>
            </a:prstGeom>
            <a:solidFill>
              <a:srgbClr val="C20F2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" name="Freeform 13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5498895" y="1034141"/>
              <a:ext cx="382587" cy="492125"/>
            </a:xfrm>
            <a:custGeom>
              <a:gdLst>
                <a:gd fmla="*/ 51 w 102" name="T0"/>
                <a:gd fmla="*/ 0 h 131" name="T1"/>
                <a:gd fmla="*/ 0 w 102" name="T2"/>
                <a:gd fmla="*/ 51 h 131" name="T3"/>
                <a:gd fmla="*/ 51 w 102" name="T4"/>
                <a:gd fmla="*/ 131 h 131" name="T5"/>
                <a:gd fmla="*/ 102 w 102" name="T6"/>
                <a:gd fmla="*/ 51 h 131" name="T7"/>
                <a:gd fmla="*/ 51 w 102" name="T8"/>
                <a:gd fmla="*/ 0 h 131" name="T9"/>
                <a:gd fmla="*/ 51 w 102" name="T10"/>
                <a:gd fmla="*/ 86 h 131" name="T11"/>
                <a:gd fmla="*/ 14 w 102" name="T12"/>
                <a:gd fmla="*/ 50 h 131" name="T13"/>
                <a:gd fmla="*/ 51 w 102" name="T14"/>
                <a:gd fmla="*/ 14 h 131" name="T15"/>
                <a:gd fmla="*/ 88 w 102" name="T16"/>
                <a:gd fmla="*/ 50 h 131" name="T17"/>
                <a:gd fmla="*/ 51 w 102" name="T18"/>
                <a:gd fmla="*/ 86 h 1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1" w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39" y="131"/>
                    <a:pt x="51" y="131"/>
                  </a:cubicBezTo>
                  <a:cubicBezTo>
                    <a:pt x="65" y="13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86"/>
                  </a:moveTo>
                  <a:cubicBezTo>
                    <a:pt x="30" y="86"/>
                    <a:pt x="14" y="70"/>
                    <a:pt x="14" y="50"/>
                  </a:cubicBezTo>
                  <a:cubicBezTo>
                    <a:pt x="14" y="30"/>
                    <a:pt x="30" y="14"/>
                    <a:pt x="51" y="14"/>
                  </a:cubicBezTo>
                  <a:cubicBezTo>
                    <a:pt x="72" y="14"/>
                    <a:pt x="88" y="30"/>
                    <a:pt x="88" y="50"/>
                  </a:cubicBezTo>
                  <a:cubicBezTo>
                    <a:pt x="88" y="70"/>
                    <a:pt x="72" y="86"/>
                    <a:pt x="51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98701" y="1020875"/>
            <a:ext cx="871174" cy="874617"/>
            <a:chOff x="6470831" y="836733"/>
            <a:chExt cx="871174" cy="874617"/>
          </a:xfrm>
        </p:grpSpPr>
        <p:grpSp>
          <p:nvGrpSpPr>
            <p:cNvPr id="23" name="组合 22"/>
            <p:cNvGrpSpPr/>
            <p:nvPr/>
          </p:nvGrpSpPr>
          <p:grpSpPr>
            <a:xfrm>
              <a:off x="6676237" y="1067480"/>
              <a:ext cx="514350" cy="386732"/>
              <a:chOff x="2231238" y="1865312"/>
              <a:chExt cx="514350" cy="386732"/>
            </a:xfrm>
          </p:grpSpPr>
          <p:sp>
            <p:nvSpPr>
              <p:cNvPr id="25" name="Freeform 11">
                <a:hlinkClick r:id="rId2"/>
              </p:cNvPr>
              <p:cNvSpPr/>
              <p:nvPr/>
            </p:nvSpPr>
            <p:spPr bwMode="auto">
              <a:xfrm>
                <a:off x="2231238" y="1993281"/>
                <a:ext cx="514350" cy="258763"/>
              </a:xfrm>
              <a:custGeom>
                <a:gdLst>
                  <a:gd fmla="*/ 324 w 324" name="T0"/>
                  <a:gd fmla="*/ 0 h 163" name="T1"/>
                  <a:gd fmla="*/ 270 w 324" name="T2"/>
                  <a:gd fmla="*/ 163 h 163" name="T3"/>
                  <a:gd fmla="*/ 0 w 324" name="T4"/>
                  <a:gd fmla="*/ 163 h 163" name="T5"/>
                  <a:gd fmla="*/ 54 w 324" name="T6"/>
                  <a:gd fmla="*/ 0 h 163" name="T7"/>
                  <a:gd fmla="*/ 324 w 324" name="T8"/>
                  <a:gd fmla="*/ 0 h 1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3" w="324">
                    <a:moveTo>
                      <a:pt x="324" y="0"/>
                    </a:moveTo>
                    <a:lnTo>
                      <a:pt x="270" y="163"/>
                    </a:lnTo>
                    <a:lnTo>
                      <a:pt x="0" y="163"/>
                    </a:lnTo>
                    <a:lnTo>
                      <a:pt x="54" y="0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12"/>
              <p:cNvSpPr/>
              <p:nvPr/>
            </p:nvSpPr>
            <p:spPr bwMode="auto">
              <a:xfrm>
                <a:off x="2236788" y="1865312"/>
                <a:ext cx="449262" cy="338138"/>
              </a:xfrm>
              <a:custGeom>
                <a:gdLst>
                  <a:gd fmla="*/ 44 w 283" name="T0"/>
                  <a:gd fmla="*/ 81 h 213" name="T1"/>
                  <a:gd fmla="*/ 49 w 283" name="T2"/>
                  <a:gd fmla="*/ 71 h 213" name="T3"/>
                  <a:gd fmla="*/ 59 w 283" name="T4"/>
                  <a:gd fmla="*/ 71 h 213" name="T5"/>
                  <a:gd fmla="*/ 283 w 283" name="T6"/>
                  <a:gd fmla="*/ 71 h 213" name="T7"/>
                  <a:gd fmla="*/ 283 w 283" name="T8"/>
                  <a:gd fmla="*/ 43 h 213" name="T9"/>
                  <a:gd fmla="*/ 184 w 283" name="T10"/>
                  <a:gd fmla="*/ 43 h 213" name="T11"/>
                  <a:gd fmla="*/ 149 w 283" name="T12"/>
                  <a:gd fmla="*/ 0 h 213" name="T13"/>
                  <a:gd fmla="*/ 18 w 283" name="T14"/>
                  <a:gd fmla="*/ 0 h 213" name="T15"/>
                  <a:gd fmla="*/ 0 w 283" name="T16"/>
                  <a:gd fmla="*/ 43 h 213" name="T17"/>
                  <a:gd fmla="*/ 0 w 283" name="T18"/>
                  <a:gd fmla="*/ 213 h 213" name="T19"/>
                  <a:gd fmla="*/ 44 w 283" name="T20"/>
                  <a:gd fmla="*/ 81 h 21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3" w="283">
                    <a:moveTo>
                      <a:pt x="44" y="81"/>
                    </a:moveTo>
                    <a:lnTo>
                      <a:pt x="49" y="71"/>
                    </a:lnTo>
                    <a:lnTo>
                      <a:pt x="59" y="71"/>
                    </a:lnTo>
                    <a:lnTo>
                      <a:pt x="283" y="71"/>
                    </a:lnTo>
                    <a:lnTo>
                      <a:pt x="283" y="43"/>
                    </a:lnTo>
                    <a:lnTo>
                      <a:pt x="184" y="43"/>
                    </a:lnTo>
                    <a:lnTo>
                      <a:pt x="149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0" y="213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6470831" y="836733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61793" y="1020875"/>
            <a:ext cx="871174" cy="874617"/>
            <a:chOff x="7567248" y="836733"/>
            <a:chExt cx="871174" cy="874617"/>
          </a:xfrm>
        </p:grpSpPr>
        <p:sp>
          <p:nvSpPr>
            <p:cNvPr id="28" name="Freeform 5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7748583" y="1034141"/>
              <a:ext cx="498475" cy="519113"/>
            </a:xfrm>
            <a:custGeom>
              <a:gdLst>
                <a:gd fmla="*/ 129 w 133" name="T0"/>
                <a:gd fmla="*/ 119 h 138" name="T1"/>
                <a:gd fmla="*/ 104 w 133" name="T2"/>
                <a:gd fmla="*/ 93 h 138" name="T3"/>
                <a:gd fmla="*/ 93 w 133" name="T4"/>
                <a:gd fmla="*/ 90 h 138" name="T5"/>
                <a:gd fmla="*/ 90 w 133" name="T6"/>
                <a:gd fmla="*/ 86 h 138" name="T7"/>
                <a:gd fmla="*/ 103 w 133" name="T8"/>
                <a:gd fmla="*/ 52 h 138" name="T9"/>
                <a:gd fmla="*/ 51 w 133" name="T10"/>
                <a:gd fmla="*/ 0 h 138" name="T11"/>
                <a:gd fmla="*/ 0 w 133" name="T12"/>
                <a:gd fmla="*/ 52 h 138" name="T13"/>
                <a:gd fmla="*/ 51 w 133" name="T14"/>
                <a:gd fmla="*/ 103 h 138" name="T15"/>
                <a:gd fmla="*/ 82 w 133" name="T16"/>
                <a:gd fmla="*/ 93 h 138" name="T17"/>
                <a:gd fmla="*/ 86 w 133" name="T18"/>
                <a:gd fmla="*/ 97 h 138" name="T19"/>
                <a:gd fmla="*/ 88 w 133" name="T20"/>
                <a:gd fmla="*/ 109 h 138" name="T21"/>
                <a:gd fmla="*/ 113 w 133" name="T22"/>
                <a:gd fmla="*/ 135 h 138" name="T23"/>
                <a:gd fmla="*/ 121 w 133" name="T24"/>
                <a:gd fmla="*/ 138 h 138" name="T25"/>
                <a:gd fmla="*/ 129 w 133" name="T26"/>
                <a:gd fmla="*/ 135 h 138" name="T27"/>
                <a:gd fmla="*/ 129 w 133" name="T28"/>
                <a:gd fmla="*/ 119 h 138" name="T29"/>
                <a:gd fmla="*/ 51 w 133" name="T30"/>
                <a:gd fmla="*/ 84 h 138" name="T31"/>
                <a:gd fmla="*/ 19 w 133" name="T32"/>
                <a:gd fmla="*/ 52 h 138" name="T33"/>
                <a:gd fmla="*/ 51 w 133" name="T34"/>
                <a:gd fmla="*/ 19 h 138" name="T35"/>
                <a:gd fmla="*/ 84 w 133" name="T36"/>
                <a:gd fmla="*/ 52 h 138" name="T37"/>
                <a:gd fmla="*/ 51 w 133" name="T38"/>
                <a:gd fmla="*/ 84 h 13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8" w="133">
                  <a:moveTo>
                    <a:pt x="129" y="119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102" y="90"/>
                    <a:pt x="97" y="89"/>
                    <a:pt x="93" y="90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8" y="77"/>
                    <a:pt x="103" y="65"/>
                    <a:pt x="103" y="52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63" y="103"/>
                    <a:pt x="73" y="99"/>
                    <a:pt x="82" y="9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4" y="101"/>
                    <a:pt x="85" y="106"/>
                    <a:pt x="88" y="109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15" y="137"/>
                    <a:pt x="118" y="138"/>
                    <a:pt x="121" y="138"/>
                  </a:cubicBezTo>
                  <a:cubicBezTo>
                    <a:pt x="124" y="138"/>
                    <a:pt x="126" y="137"/>
                    <a:pt x="129" y="135"/>
                  </a:cubicBezTo>
                  <a:cubicBezTo>
                    <a:pt x="133" y="131"/>
                    <a:pt x="133" y="124"/>
                    <a:pt x="129" y="119"/>
                  </a:cubicBezTo>
                  <a:close/>
                  <a:moveTo>
                    <a:pt x="51" y="84"/>
                  </a:moveTo>
                  <a:cubicBezTo>
                    <a:pt x="33" y="84"/>
                    <a:pt x="19" y="70"/>
                    <a:pt x="19" y="52"/>
                  </a:cubicBezTo>
                  <a:cubicBezTo>
                    <a:pt x="19" y="33"/>
                    <a:pt x="33" y="19"/>
                    <a:pt x="51" y="19"/>
                  </a:cubicBezTo>
                  <a:cubicBezTo>
                    <a:pt x="70" y="19"/>
                    <a:pt x="84" y="33"/>
                    <a:pt x="84" y="52"/>
                  </a:cubicBezTo>
                  <a:cubicBezTo>
                    <a:pt x="84" y="70"/>
                    <a:pt x="70" y="84"/>
                    <a:pt x="51" y="84"/>
                  </a:cubicBez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7567248" y="836733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62800" y="2131258"/>
            <a:ext cx="871174" cy="874617"/>
            <a:chOff x="5268255" y="1947116"/>
            <a:chExt cx="871174" cy="874617"/>
          </a:xfrm>
        </p:grpSpPr>
        <p:grpSp>
          <p:nvGrpSpPr>
            <p:cNvPr id="31" name="组合 30"/>
            <p:cNvGrpSpPr/>
            <p:nvPr/>
          </p:nvGrpSpPr>
          <p:grpSpPr>
            <a:xfrm>
              <a:off x="5436439" y="2172492"/>
              <a:ext cx="577850" cy="423863"/>
              <a:chOff x="6527800" y="3987800"/>
              <a:chExt cx="577850" cy="423863"/>
            </a:xfrm>
          </p:grpSpPr>
          <p:sp>
            <p:nvSpPr>
              <p:cNvPr id="33" name="Freeform 7">
                <a:hlinkClick r:id="rId2"/>
              </p:cNvPr>
              <p:cNvSpPr/>
              <p:nvPr/>
            </p:nvSpPr>
            <p:spPr bwMode="auto">
              <a:xfrm>
                <a:off x="6527800" y="3987800"/>
                <a:ext cx="401637" cy="382588"/>
              </a:xfrm>
              <a:custGeom>
                <a:gdLst>
                  <a:gd fmla="*/ 39 w 107" name="T0"/>
                  <a:gd fmla="*/ 75 h 102" name="T1"/>
                  <a:gd fmla="*/ 39 w 107" name="T2"/>
                  <a:gd fmla="*/ 75 h 102" name="T3"/>
                  <a:gd fmla="*/ 38 w 107" name="T4"/>
                  <a:gd fmla="*/ 75 h 102" name="T5"/>
                  <a:gd fmla="*/ 24 w 107" name="T6"/>
                  <a:gd fmla="*/ 81 h 102" name="T7"/>
                  <a:gd fmla="*/ 28 w 107" name="T8"/>
                  <a:gd fmla="*/ 71 h 102" name="T9"/>
                  <a:gd fmla="*/ 25 w 107" name="T10"/>
                  <a:gd fmla="*/ 69 h 102" name="T11"/>
                  <a:gd fmla="*/ 10 w 107" name="T12"/>
                  <a:gd fmla="*/ 44 h 102" name="T13"/>
                  <a:gd fmla="*/ 58 w 107" name="T14"/>
                  <a:gd fmla="*/ 9 h 102" name="T15"/>
                  <a:gd fmla="*/ 94 w 107" name="T16"/>
                  <a:gd fmla="*/ 21 h 102" name="T17"/>
                  <a:gd fmla="*/ 101 w 107" name="T18"/>
                  <a:gd fmla="*/ 21 h 102" name="T19"/>
                  <a:gd fmla="*/ 107 w 107" name="T20"/>
                  <a:gd fmla="*/ 21 h 102" name="T21"/>
                  <a:gd fmla="*/ 58 w 107" name="T22"/>
                  <a:gd fmla="*/ 0 h 102" name="T23"/>
                  <a:gd fmla="*/ 0 w 107" name="T24"/>
                  <a:gd fmla="*/ 44 h 102" name="T25"/>
                  <a:gd fmla="*/ 16 w 107" name="T26"/>
                  <a:gd fmla="*/ 74 h 102" name="T27"/>
                  <a:gd fmla="*/ 6 w 107" name="T28"/>
                  <a:gd fmla="*/ 102 h 102" name="T29"/>
                  <a:gd fmla="*/ 18 w 107" name="T30"/>
                  <a:gd fmla="*/ 95 h 102" name="T31"/>
                  <a:gd fmla="*/ 38 w 107" name="T32"/>
                  <a:gd fmla="*/ 85 h 102" name="T33"/>
                  <a:gd fmla="*/ 51 w 107" name="T34"/>
                  <a:gd fmla="*/ 88 h 102" name="T35"/>
                  <a:gd fmla="*/ 45 w 107" name="T36"/>
                  <a:gd fmla="*/ 77 h 102" name="T37"/>
                  <a:gd fmla="*/ 39 w 107" name="T38"/>
                  <a:gd fmla="*/ 75 h 10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02" w="107">
                    <a:moveTo>
                      <a:pt x="39" y="75"/>
                    </a:moveTo>
                    <a:cubicBezTo>
                      <a:pt x="39" y="75"/>
                      <a:pt x="39" y="75"/>
                      <a:pt x="39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7" y="75"/>
                      <a:pt x="35" y="75"/>
                      <a:pt x="24" y="8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5" y="62"/>
                      <a:pt x="10" y="53"/>
                      <a:pt x="10" y="44"/>
                    </a:cubicBezTo>
                    <a:cubicBezTo>
                      <a:pt x="10" y="25"/>
                      <a:pt x="31" y="9"/>
                      <a:pt x="58" y="9"/>
                    </a:cubicBezTo>
                    <a:cubicBezTo>
                      <a:pt x="72" y="9"/>
                      <a:pt x="85" y="14"/>
                      <a:pt x="94" y="21"/>
                    </a:cubicBezTo>
                    <a:cubicBezTo>
                      <a:pt x="96" y="21"/>
                      <a:pt x="98" y="21"/>
                      <a:pt x="101" y="21"/>
                    </a:cubicBezTo>
                    <a:cubicBezTo>
                      <a:pt x="103" y="21"/>
                      <a:pt x="105" y="21"/>
                      <a:pt x="107" y="21"/>
                    </a:cubicBezTo>
                    <a:cubicBezTo>
                      <a:pt x="97" y="8"/>
                      <a:pt x="79" y="0"/>
                      <a:pt x="58" y="0"/>
                    </a:cubicBezTo>
                    <a:cubicBezTo>
                      <a:pt x="26" y="0"/>
                      <a:pt x="0" y="19"/>
                      <a:pt x="0" y="44"/>
                    </a:cubicBezTo>
                    <a:cubicBezTo>
                      <a:pt x="0" y="55"/>
                      <a:pt x="6" y="66"/>
                      <a:pt x="16" y="7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25" y="91"/>
                      <a:pt x="35" y="86"/>
                      <a:pt x="38" y="85"/>
                    </a:cubicBezTo>
                    <a:cubicBezTo>
                      <a:pt x="42" y="86"/>
                      <a:pt x="47" y="87"/>
                      <a:pt x="51" y="88"/>
                    </a:cubicBezTo>
                    <a:cubicBezTo>
                      <a:pt x="48" y="84"/>
                      <a:pt x="46" y="81"/>
                      <a:pt x="45" y="77"/>
                    </a:cubicBezTo>
                    <a:cubicBezTo>
                      <a:pt x="43" y="76"/>
                      <a:pt x="41" y="76"/>
                      <a:pt x="39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8">
                <a:hlinkClick r:id="rId2"/>
              </p:cNvPr>
              <p:cNvSpPr>
                <a:spLocks noEditPoints="1"/>
              </p:cNvSpPr>
              <p:nvPr/>
            </p:nvSpPr>
            <p:spPr bwMode="auto">
              <a:xfrm>
                <a:off x="6707188" y="4084638"/>
                <a:ext cx="398462" cy="327025"/>
              </a:xfrm>
              <a:custGeom>
                <a:gdLst>
                  <a:gd fmla="*/ 106 w 106" name="T0"/>
                  <a:gd fmla="*/ 39 h 87" name="T1"/>
                  <a:gd fmla="*/ 53 w 106" name="T2"/>
                  <a:gd fmla="*/ 0 h 87" name="T3"/>
                  <a:gd fmla="*/ 0 w 106" name="T4"/>
                  <a:gd fmla="*/ 39 h 87" name="T5"/>
                  <a:gd fmla="*/ 53 w 106" name="T6"/>
                  <a:gd fmla="*/ 78 h 87" name="T7"/>
                  <a:gd fmla="*/ 73 w 106" name="T8"/>
                  <a:gd fmla="*/ 75 h 87" name="T9"/>
                  <a:gd fmla="*/ 95 w 106" name="T10"/>
                  <a:gd fmla="*/ 87 h 87" name="T11"/>
                  <a:gd fmla="*/ 88 w 106" name="T12"/>
                  <a:gd fmla="*/ 68 h 87" name="T13"/>
                  <a:gd fmla="*/ 106 w 106" name="T14"/>
                  <a:gd fmla="*/ 39 h 87" name="T15"/>
                  <a:gd fmla="*/ 81 w 106" name="T16"/>
                  <a:gd fmla="*/ 52 h 87" name="T17"/>
                  <a:gd fmla="*/ 26 w 106" name="T18"/>
                  <a:gd fmla="*/ 52 h 87" name="T19"/>
                  <a:gd fmla="*/ 26 w 106" name="T20"/>
                  <a:gd fmla="*/ 47 h 87" name="T21"/>
                  <a:gd fmla="*/ 81 w 106" name="T22"/>
                  <a:gd fmla="*/ 47 h 87" name="T23"/>
                  <a:gd fmla="*/ 81 w 106" name="T24"/>
                  <a:gd fmla="*/ 52 h 87" name="T25"/>
                  <a:gd fmla="*/ 81 w 106" name="T26"/>
                  <a:gd fmla="*/ 41 h 87" name="T27"/>
                  <a:gd fmla="*/ 26 w 106" name="T28"/>
                  <a:gd fmla="*/ 41 h 87" name="T29"/>
                  <a:gd fmla="*/ 26 w 106" name="T30"/>
                  <a:gd fmla="*/ 36 h 87" name="T31"/>
                  <a:gd fmla="*/ 81 w 106" name="T32"/>
                  <a:gd fmla="*/ 36 h 87" name="T33"/>
                  <a:gd fmla="*/ 81 w 106" name="T34"/>
                  <a:gd fmla="*/ 41 h 87" name="T35"/>
                  <a:gd fmla="*/ 81 w 106" name="T36"/>
                  <a:gd fmla="*/ 31 h 87" name="T37"/>
                  <a:gd fmla="*/ 26 w 106" name="T38"/>
                  <a:gd fmla="*/ 31 h 87" name="T39"/>
                  <a:gd fmla="*/ 26 w 106" name="T40"/>
                  <a:gd fmla="*/ 26 h 87" name="T41"/>
                  <a:gd fmla="*/ 81 w 106" name="T42"/>
                  <a:gd fmla="*/ 26 h 87" name="T43"/>
                  <a:gd fmla="*/ 81 w 106" name="T44"/>
                  <a:gd fmla="*/ 31 h 8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87" w="105">
                    <a:moveTo>
                      <a:pt x="106" y="39"/>
                    </a:moveTo>
                    <a:cubicBezTo>
                      <a:pt x="106" y="17"/>
                      <a:pt x="82" y="0"/>
                      <a:pt x="53" y="0"/>
                    </a:cubicBezTo>
                    <a:cubicBezTo>
                      <a:pt x="23" y="0"/>
                      <a:pt x="0" y="17"/>
                      <a:pt x="0" y="39"/>
                    </a:cubicBezTo>
                    <a:cubicBezTo>
                      <a:pt x="0" y="61"/>
                      <a:pt x="23" y="78"/>
                      <a:pt x="53" y="78"/>
                    </a:cubicBezTo>
                    <a:cubicBezTo>
                      <a:pt x="60" y="78"/>
                      <a:pt x="66" y="77"/>
                      <a:pt x="73" y="75"/>
                    </a:cubicBezTo>
                    <a:cubicBezTo>
                      <a:pt x="75" y="75"/>
                      <a:pt x="95" y="87"/>
                      <a:pt x="95" y="87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9" y="61"/>
                      <a:pt x="106" y="50"/>
                      <a:pt x="106" y="39"/>
                    </a:cubicBezTo>
                    <a:close/>
                    <a:moveTo>
                      <a:pt x="81" y="52"/>
                    </a:move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1" y="52"/>
                    </a:lnTo>
                    <a:close/>
                    <a:moveTo>
                      <a:pt x="81" y="41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81" y="36"/>
                      <a:pt x="81" y="36"/>
                      <a:pt x="81" y="36"/>
                    </a:cubicBezTo>
                    <a:lnTo>
                      <a:pt x="81" y="41"/>
                    </a:lnTo>
                    <a:close/>
                    <a:moveTo>
                      <a:pt x="81" y="31"/>
                    </a:move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81" y="26"/>
                      <a:pt x="81" y="26"/>
                      <a:pt x="81" y="26"/>
                    </a:cubicBezTo>
                    <a:lnTo>
                      <a:pt x="81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5268255" y="1947116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98701" y="2131258"/>
            <a:ext cx="871174" cy="874617"/>
            <a:chOff x="6470831" y="1947116"/>
            <a:chExt cx="871174" cy="874617"/>
          </a:xfrm>
        </p:grpSpPr>
        <p:sp>
          <p:nvSpPr>
            <p:cNvPr id="36" name="Freeform 9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6696074" y="2232434"/>
              <a:ext cx="454025" cy="395288"/>
            </a:xfrm>
            <a:custGeom>
              <a:gdLst>
                <a:gd fmla="*/ 104 w 121" name="T0"/>
                <a:gd fmla="*/ 0 h 105" name="T1"/>
                <a:gd fmla="*/ 17 w 121" name="T2"/>
                <a:gd fmla="*/ 0 h 105" name="T3"/>
                <a:gd fmla="*/ 0 w 121" name="T4"/>
                <a:gd fmla="*/ 17 h 105" name="T5"/>
                <a:gd fmla="*/ 0 w 121" name="T6"/>
                <a:gd fmla="*/ 63 h 105" name="T7"/>
                <a:gd fmla="*/ 17 w 121" name="T8"/>
                <a:gd fmla="*/ 80 h 105" name="T9"/>
                <a:gd fmla="*/ 31 w 121" name="T10"/>
                <a:gd fmla="*/ 80 h 105" name="T11"/>
                <a:gd fmla="*/ 13 w 121" name="T12"/>
                <a:gd fmla="*/ 105 h 105" name="T13"/>
                <a:gd fmla="*/ 64 w 121" name="T14"/>
                <a:gd fmla="*/ 80 h 105" name="T15"/>
                <a:gd fmla="*/ 104 w 121" name="T16"/>
                <a:gd fmla="*/ 80 h 105" name="T17"/>
                <a:gd fmla="*/ 121 w 121" name="T18"/>
                <a:gd fmla="*/ 63 h 105" name="T19"/>
                <a:gd fmla="*/ 121 w 121" name="T20"/>
                <a:gd fmla="*/ 17 h 105" name="T21"/>
                <a:gd fmla="*/ 104 w 121" name="T22"/>
                <a:gd fmla="*/ 0 h 105" name="T23"/>
                <a:gd fmla="*/ 35 w 121" name="T24"/>
                <a:gd fmla="*/ 48 h 105" name="T25"/>
                <a:gd fmla="*/ 28 w 121" name="T26"/>
                <a:gd fmla="*/ 40 h 105" name="T27"/>
                <a:gd fmla="*/ 35 w 121" name="T28"/>
                <a:gd fmla="*/ 33 h 105" name="T29"/>
                <a:gd fmla="*/ 42 w 121" name="T30"/>
                <a:gd fmla="*/ 40 h 105" name="T31"/>
                <a:gd fmla="*/ 35 w 121" name="T32"/>
                <a:gd fmla="*/ 48 h 105" name="T33"/>
                <a:gd fmla="*/ 61 w 121" name="T34"/>
                <a:gd fmla="*/ 48 h 105" name="T35"/>
                <a:gd fmla="*/ 53 w 121" name="T36"/>
                <a:gd fmla="*/ 40 h 105" name="T37"/>
                <a:gd fmla="*/ 61 w 121" name="T38"/>
                <a:gd fmla="*/ 33 h 105" name="T39"/>
                <a:gd fmla="*/ 68 w 121" name="T40"/>
                <a:gd fmla="*/ 40 h 105" name="T41"/>
                <a:gd fmla="*/ 61 w 121" name="T42"/>
                <a:gd fmla="*/ 48 h 105" name="T43"/>
                <a:gd fmla="*/ 86 w 121" name="T44"/>
                <a:gd fmla="*/ 48 h 105" name="T45"/>
                <a:gd fmla="*/ 79 w 121" name="T46"/>
                <a:gd fmla="*/ 40 h 105" name="T47"/>
                <a:gd fmla="*/ 86 w 121" name="T48"/>
                <a:gd fmla="*/ 33 h 105" name="T49"/>
                <a:gd fmla="*/ 94 w 121" name="T50"/>
                <a:gd fmla="*/ 40 h 105" name="T51"/>
                <a:gd fmla="*/ 86 w 121" name="T52"/>
                <a:gd fmla="*/ 48 h 10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05" w="120">
                  <a:moveTo>
                    <a:pt x="10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2"/>
                    <a:pt x="8" y="80"/>
                    <a:pt x="17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3" y="80"/>
                    <a:pt x="121" y="72"/>
                    <a:pt x="121" y="63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8"/>
                    <a:pt x="113" y="0"/>
                    <a:pt x="104" y="0"/>
                  </a:cubicBezTo>
                  <a:close/>
                  <a:moveTo>
                    <a:pt x="35" y="48"/>
                  </a:moveTo>
                  <a:cubicBezTo>
                    <a:pt x="31" y="48"/>
                    <a:pt x="28" y="44"/>
                    <a:pt x="28" y="40"/>
                  </a:cubicBezTo>
                  <a:cubicBezTo>
                    <a:pt x="28" y="36"/>
                    <a:pt x="31" y="33"/>
                    <a:pt x="35" y="33"/>
                  </a:cubicBezTo>
                  <a:cubicBezTo>
                    <a:pt x="39" y="33"/>
                    <a:pt x="42" y="36"/>
                    <a:pt x="42" y="40"/>
                  </a:cubicBezTo>
                  <a:cubicBezTo>
                    <a:pt x="42" y="44"/>
                    <a:pt x="39" y="48"/>
                    <a:pt x="35" y="48"/>
                  </a:cubicBezTo>
                  <a:close/>
                  <a:moveTo>
                    <a:pt x="61" y="48"/>
                  </a:moveTo>
                  <a:cubicBezTo>
                    <a:pt x="57" y="48"/>
                    <a:pt x="53" y="44"/>
                    <a:pt x="53" y="40"/>
                  </a:cubicBezTo>
                  <a:cubicBezTo>
                    <a:pt x="53" y="36"/>
                    <a:pt x="57" y="33"/>
                    <a:pt x="61" y="33"/>
                  </a:cubicBezTo>
                  <a:cubicBezTo>
                    <a:pt x="65" y="33"/>
                    <a:pt x="68" y="36"/>
                    <a:pt x="68" y="40"/>
                  </a:cubicBezTo>
                  <a:cubicBezTo>
                    <a:pt x="68" y="44"/>
                    <a:pt x="65" y="48"/>
                    <a:pt x="61" y="48"/>
                  </a:cubicBezTo>
                  <a:close/>
                  <a:moveTo>
                    <a:pt x="86" y="48"/>
                  </a:moveTo>
                  <a:cubicBezTo>
                    <a:pt x="82" y="48"/>
                    <a:pt x="79" y="44"/>
                    <a:pt x="79" y="40"/>
                  </a:cubicBezTo>
                  <a:cubicBezTo>
                    <a:pt x="79" y="36"/>
                    <a:pt x="82" y="33"/>
                    <a:pt x="86" y="33"/>
                  </a:cubicBezTo>
                  <a:cubicBezTo>
                    <a:pt x="90" y="33"/>
                    <a:pt x="94" y="36"/>
                    <a:pt x="94" y="40"/>
                  </a:cubicBezTo>
                  <a:cubicBezTo>
                    <a:pt x="94" y="44"/>
                    <a:pt x="90" y="48"/>
                    <a:pt x="86" y="48"/>
                  </a:cubicBez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6470831" y="1947116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74751" y="3332949"/>
            <a:ext cx="871174" cy="874617"/>
            <a:chOff x="5280206" y="3148807"/>
            <a:chExt cx="871174" cy="874617"/>
          </a:xfrm>
        </p:grpSpPr>
        <p:sp>
          <p:nvSpPr>
            <p:cNvPr id="39" name="Freeform 6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5498895" y="3317033"/>
              <a:ext cx="503237" cy="538163"/>
            </a:xfrm>
            <a:custGeom>
              <a:gdLst>
                <a:gd fmla="*/ 134 w 134" name="T0"/>
                <a:gd fmla="*/ 130 h 143" name="T1"/>
                <a:gd fmla="*/ 130 w 134" name="T2"/>
                <a:gd fmla="*/ 125 h 143" name="T3"/>
                <a:gd fmla="*/ 119 w 134" name="T4"/>
                <a:gd fmla="*/ 132 h 143" name="T5"/>
                <a:gd fmla="*/ 118 w 134" name="T6"/>
                <a:gd fmla="*/ 134 h 143" name="T7"/>
                <a:gd fmla="*/ 114 w 134" name="T8"/>
                <a:gd fmla="*/ 134 h 143" name="T9"/>
                <a:gd fmla="*/ 109 w 134" name="T10"/>
                <a:gd fmla="*/ 130 h 143" name="T11"/>
                <a:gd fmla="*/ 113 w 134" name="T12"/>
                <a:gd fmla="*/ 129 h 143" name="T13"/>
                <a:gd fmla="*/ 123 w 134" name="T14"/>
                <a:gd fmla="*/ 119 h 143" name="T15"/>
                <a:gd fmla="*/ 116 w 134" name="T16"/>
                <a:gd fmla="*/ 117 h 143" name="T17"/>
                <a:gd fmla="*/ 106 w 134" name="T18"/>
                <a:gd fmla="*/ 126 h 143" name="T19"/>
                <a:gd fmla="*/ 98 w 134" name="T20"/>
                <a:gd fmla="*/ 120 h 143" name="T21"/>
                <a:gd fmla="*/ 106 w 134" name="T22"/>
                <a:gd fmla="*/ 115 h 143" name="T23"/>
                <a:gd fmla="*/ 105 w 134" name="T24"/>
                <a:gd fmla="*/ 91 h 143" name="T25"/>
                <a:gd fmla="*/ 76 w 134" name="T26"/>
                <a:gd fmla="*/ 83 h 143" name="T27"/>
                <a:gd fmla="*/ 74 w 134" name="T28"/>
                <a:gd fmla="*/ 86 h 143" name="T29"/>
                <a:gd fmla="*/ 97 w 134" name="T30"/>
                <a:gd fmla="*/ 93 h 143" name="T31"/>
                <a:gd fmla="*/ 99 w 134" name="T32"/>
                <a:gd fmla="*/ 97 h 143" name="T33"/>
                <a:gd fmla="*/ 97 w 134" name="T34"/>
                <a:gd fmla="*/ 95 h 143" name="T35"/>
                <a:gd fmla="*/ 71 w 134" name="T36"/>
                <a:gd fmla="*/ 89 h 143" name="T37"/>
                <a:gd fmla="*/ 67 w 134" name="T38"/>
                <a:gd fmla="*/ 90 h 143" name="T39"/>
                <a:gd fmla="*/ 49 w 134" name="T40"/>
                <a:gd fmla="*/ 73 h 143" name="T41"/>
                <a:gd fmla="*/ 36 w 134" name="T42"/>
                <a:gd fmla="*/ 52 h 143" name="T43"/>
                <a:gd fmla="*/ 46 w 134" name="T44"/>
                <a:gd fmla="*/ 46 h 143" name="T45"/>
                <a:gd fmla="*/ 29 w 134" name="T46"/>
                <a:gd fmla="*/ 1 h 143" name="T47"/>
                <a:gd fmla="*/ 24 w 134" name="T48"/>
                <a:gd fmla="*/ 1 h 143" name="T49"/>
                <a:gd fmla="*/ 20 w 134" name="T50"/>
                <a:gd fmla="*/ 4 h 143" name="T51"/>
                <a:gd fmla="*/ 38 w 134" name="T52"/>
                <a:gd fmla="*/ 32 h 143" name="T53"/>
                <a:gd fmla="*/ 16 w 134" name="T54"/>
                <a:gd fmla="*/ 7 h 143" name="T55"/>
                <a:gd fmla="*/ 6 w 134" name="T56"/>
                <a:gd fmla="*/ 22 h 143" name="T57"/>
                <a:gd fmla="*/ 23 w 134" name="T58"/>
                <a:gd fmla="*/ 78 h 143" name="T59"/>
                <a:gd fmla="*/ 32 w 134" name="T60"/>
                <a:gd fmla="*/ 90 h 143" name="T61"/>
                <a:gd fmla="*/ 34 w 134" name="T62"/>
                <a:gd fmla="*/ 92 h 143" name="T63"/>
                <a:gd fmla="*/ 87 w 134" name="T64"/>
                <a:gd fmla="*/ 123 h 143" name="T65"/>
                <a:gd fmla="*/ 95 w 134" name="T66"/>
                <a:gd fmla="*/ 121 h 143" name="T67"/>
                <a:gd fmla="*/ 106 w 134" name="T68"/>
                <a:gd fmla="*/ 130 h 143" name="T69"/>
                <a:gd fmla="*/ 114 w 134" name="T70"/>
                <a:gd fmla="*/ 137 h 143" name="T71"/>
                <a:gd fmla="*/ 116 w 134" name="T72"/>
                <a:gd fmla="*/ 137 h 143" name="T73"/>
                <a:gd fmla="*/ 117 w 134" name="T74"/>
                <a:gd fmla="*/ 140 h 143" name="T75"/>
                <a:gd fmla="*/ 124 w 134" name="T76"/>
                <a:gd fmla="*/ 143 h 143" name="T77"/>
                <a:gd fmla="*/ 131 w 134" name="T78"/>
                <a:gd fmla="*/ 141 h 143" name="T79"/>
                <a:gd fmla="*/ 132 w 134" name="T80"/>
                <a:gd fmla="*/ 141 h 143" name="T81"/>
                <a:gd fmla="*/ 133 w 134" name="T82"/>
                <a:gd fmla="*/ 139 h 143" name="T83"/>
                <a:gd fmla="*/ 131 w 134" name="T84"/>
                <a:gd fmla="*/ 138 h 143" name="T85"/>
                <a:gd fmla="*/ 130 w 134" name="T86"/>
                <a:gd fmla="*/ 138 h 143" name="T87"/>
                <a:gd fmla="*/ 124 w 134" name="T88"/>
                <a:gd fmla="*/ 140 h 143" name="T89"/>
                <a:gd fmla="*/ 120 w 134" name="T90"/>
                <a:gd fmla="*/ 138 h 143" name="T91"/>
                <a:gd fmla="*/ 120 w 134" name="T92"/>
                <a:gd fmla="*/ 137 h 143" name="T93"/>
                <a:gd fmla="*/ 134 w 134" name="T94"/>
                <a:gd fmla="*/ 130 h 143" name="T95"/>
                <a:gd fmla="*/ 116 w 134" name="T96"/>
                <a:gd fmla="*/ 120 h 143" name="T97"/>
                <a:gd fmla="*/ 117 w 134" name="T98"/>
                <a:gd fmla="*/ 120 h 143" name="T99"/>
                <a:gd fmla="*/ 119 w 134" name="T100"/>
                <a:gd fmla="*/ 120 h 143" name="T101"/>
                <a:gd fmla="*/ 112 w 134" name="T102"/>
                <a:gd fmla="*/ 126 h 143" name="T103"/>
                <a:gd fmla="*/ 109 w 134" name="T104"/>
                <a:gd fmla="*/ 127 h 143" name="T105"/>
                <a:gd fmla="*/ 116 w 134" name="T106"/>
                <a:gd fmla="*/ 120 h 143" name="T107"/>
                <a:gd fmla="*/ 121 w 134" name="T108"/>
                <a:gd fmla="*/ 134 h 143" name="T109"/>
                <a:gd fmla="*/ 121 w 134" name="T110"/>
                <a:gd fmla="*/ 134 h 143" name="T111"/>
                <a:gd fmla="*/ 129 w 134" name="T112"/>
                <a:gd fmla="*/ 128 h 143" name="T113"/>
                <a:gd fmla="*/ 129 w 134" name="T114"/>
                <a:gd fmla="*/ 128 h 143" name="T115"/>
                <a:gd fmla="*/ 131 w 134" name="T116"/>
                <a:gd fmla="*/ 129 h 143" name="T117"/>
                <a:gd fmla="*/ 121 w 134" name="T118"/>
                <a:gd fmla="*/ 134 h 14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43" w="134">
                  <a:moveTo>
                    <a:pt x="134" y="130"/>
                  </a:moveTo>
                  <a:cubicBezTo>
                    <a:pt x="134" y="128"/>
                    <a:pt x="133" y="126"/>
                    <a:pt x="130" y="125"/>
                  </a:cubicBezTo>
                  <a:cubicBezTo>
                    <a:pt x="126" y="125"/>
                    <a:pt x="122" y="128"/>
                    <a:pt x="119" y="132"/>
                  </a:cubicBezTo>
                  <a:cubicBezTo>
                    <a:pt x="118" y="133"/>
                    <a:pt x="118" y="133"/>
                    <a:pt x="118" y="134"/>
                  </a:cubicBezTo>
                  <a:cubicBezTo>
                    <a:pt x="116" y="134"/>
                    <a:pt x="115" y="134"/>
                    <a:pt x="114" y="134"/>
                  </a:cubicBezTo>
                  <a:cubicBezTo>
                    <a:pt x="111" y="133"/>
                    <a:pt x="109" y="132"/>
                    <a:pt x="109" y="130"/>
                  </a:cubicBezTo>
                  <a:cubicBezTo>
                    <a:pt x="110" y="130"/>
                    <a:pt x="111" y="130"/>
                    <a:pt x="113" y="129"/>
                  </a:cubicBezTo>
                  <a:cubicBezTo>
                    <a:pt x="120" y="127"/>
                    <a:pt x="123" y="123"/>
                    <a:pt x="123" y="119"/>
                  </a:cubicBezTo>
                  <a:cubicBezTo>
                    <a:pt x="122" y="118"/>
                    <a:pt x="120" y="116"/>
                    <a:pt x="116" y="117"/>
                  </a:cubicBezTo>
                  <a:cubicBezTo>
                    <a:pt x="111" y="117"/>
                    <a:pt x="107" y="122"/>
                    <a:pt x="106" y="126"/>
                  </a:cubicBezTo>
                  <a:cubicBezTo>
                    <a:pt x="103" y="125"/>
                    <a:pt x="100" y="122"/>
                    <a:pt x="98" y="120"/>
                  </a:cubicBezTo>
                  <a:cubicBezTo>
                    <a:pt x="101" y="118"/>
                    <a:pt x="103" y="117"/>
                    <a:pt x="106" y="115"/>
                  </a:cubicBezTo>
                  <a:cubicBezTo>
                    <a:pt x="116" y="107"/>
                    <a:pt x="108" y="94"/>
                    <a:pt x="105" y="91"/>
                  </a:cubicBezTo>
                  <a:cubicBezTo>
                    <a:pt x="94" y="79"/>
                    <a:pt x="77" y="81"/>
                    <a:pt x="76" y="83"/>
                  </a:cubicBezTo>
                  <a:cubicBezTo>
                    <a:pt x="75" y="84"/>
                    <a:pt x="75" y="85"/>
                    <a:pt x="74" y="86"/>
                  </a:cubicBezTo>
                  <a:cubicBezTo>
                    <a:pt x="78" y="85"/>
                    <a:pt x="89" y="85"/>
                    <a:pt x="97" y="93"/>
                  </a:cubicBezTo>
                  <a:cubicBezTo>
                    <a:pt x="98" y="94"/>
                    <a:pt x="99" y="95"/>
                    <a:pt x="99" y="97"/>
                  </a:cubicBezTo>
                  <a:cubicBezTo>
                    <a:pt x="99" y="96"/>
                    <a:pt x="98" y="95"/>
                    <a:pt x="97" y="95"/>
                  </a:cubicBezTo>
                  <a:cubicBezTo>
                    <a:pt x="88" y="86"/>
                    <a:pt x="75" y="87"/>
                    <a:pt x="71" y="89"/>
                  </a:cubicBezTo>
                  <a:cubicBezTo>
                    <a:pt x="70" y="90"/>
                    <a:pt x="69" y="90"/>
                    <a:pt x="67" y="90"/>
                  </a:cubicBezTo>
                  <a:cubicBezTo>
                    <a:pt x="64" y="90"/>
                    <a:pt x="54" y="79"/>
                    <a:pt x="49" y="73"/>
                  </a:cubicBezTo>
                  <a:cubicBezTo>
                    <a:pt x="45" y="68"/>
                    <a:pt x="35" y="56"/>
                    <a:pt x="36" y="52"/>
                  </a:cubicBezTo>
                  <a:cubicBezTo>
                    <a:pt x="37" y="46"/>
                    <a:pt x="43" y="48"/>
                    <a:pt x="46" y="46"/>
                  </a:cubicBezTo>
                  <a:cubicBezTo>
                    <a:pt x="50" y="43"/>
                    <a:pt x="50" y="11"/>
                    <a:pt x="29" y="1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32" y="10"/>
                    <a:pt x="38" y="25"/>
                    <a:pt x="38" y="32"/>
                  </a:cubicBezTo>
                  <a:cubicBezTo>
                    <a:pt x="34" y="23"/>
                    <a:pt x="27" y="12"/>
                    <a:pt x="16" y="7"/>
                  </a:cubicBezTo>
                  <a:cubicBezTo>
                    <a:pt x="12" y="11"/>
                    <a:pt x="8" y="15"/>
                    <a:pt x="6" y="22"/>
                  </a:cubicBezTo>
                  <a:cubicBezTo>
                    <a:pt x="4" y="31"/>
                    <a:pt x="0" y="45"/>
                    <a:pt x="23" y="78"/>
                  </a:cubicBezTo>
                  <a:cubicBezTo>
                    <a:pt x="24" y="81"/>
                    <a:pt x="27" y="85"/>
                    <a:pt x="32" y="90"/>
                  </a:cubicBezTo>
                  <a:cubicBezTo>
                    <a:pt x="32" y="91"/>
                    <a:pt x="33" y="91"/>
                    <a:pt x="34" y="92"/>
                  </a:cubicBezTo>
                  <a:cubicBezTo>
                    <a:pt x="63" y="124"/>
                    <a:pt x="78" y="123"/>
                    <a:pt x="87" y="123"/>
                  </a:cubicBezTo>
                  <a:cubicBezTo>
                    <a:pt x="90" y="122"/>
                    <a:pt x="92" y="122"/>
                    <a:pt x="95" y="121"/>
                  </a:cubicBezTo>
                  <a:cubicBezTo>
                    <a:pt x="97" y="125"/>
                    <a:pt x="101" y="128"/>
                    <a:pt x="106" y="130"/>
                  </a:cubicBezTo>
                  <a:cubicBezTo>
                    <a:pt x="106" y="132"/>
                    <a:pt x="107" y="136"/>
                    <a:pt x="114" y="137"/>
                  </a:cubicBez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7" y="139"/>
                    <a:pt x="117" y="140"/>
                  </a:cubicBezTo>
                  <a:cubicBezTo>
                    <a:pt x="118" y="142"/>
                    <a:pt x="120" y="143"/>
                    <a:pt x="124" y="143"/>
                  </a:cubicBezTo>
                  <a:cubicBezTo>
                    <a:pt x="127" y="143"/>
                    <a:pt x="130" y="142"/>
                    <a:pt x="131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3" y="141"/>
                    <a:pt x="133" y="140"/>
                    <a:pt x="133" y="139"/>
                  </a:cubicBezTo>
                  <a:cubicBezTo>
                    <a:pt x="133" y="138"/>
                    <a:pt x="132" y="138"/>
                    <a:pt x="131" y="138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29" y="139"/>
                    <a:pt x="127" y="140"/>
                    <a:pt x="124" y="140"/>
                  </a:cubicBezTo>
                  <a:cubicBezTo>
                    <a:pt x="122" y="140"/>
                    <a:pt x="120" y="139"/>
                    <a:pt x="120" y="138"/>
                  </a:cubicBezTo>
                  <a:cubicBezTo>
                    <a:pt x="120" y="138"/>
                    <a:pt x="120" y="138"/>
                    <a:pt x="120" y="137"/>
                  </a:cubicBezTo>
                  <a:cubicBezTo>
                    <a:pt x="128" y="137"/>
                    <a:pt x="133" y="133"/>
                    <a:pt x="134" y="130"/>
                  </a:cubicBezTo>
                  <a:close/>
                  <a:moveTo>
                    <a:pt x="116" y="120"/>
                  </a:moveTo>
                  <a:cubicBezTo>
                    <a:pt x="117" y="120"/>
                    <a:pt x="117" y="120"/>
                    <a:pt x="117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20" y="121"/>
                    <a:pt x="118" y="124"/>
                    <a:pt x="112" y="126"/>
                  </a:cubicBezTo>
                  <a:cubicBezTo>
                    <a:pt x="111" y="127"/>
                    <a:pt x="110" y="127"/>
                    <a:pt x="109" y="127"/>
                  </a:cubicBezTo>
                  <a:cubicBezTo>
                    <a:pt x="110" y="124"/>
                    <a:pt x="113" y="120"/>
                    <a:pt x="116" y="120"/>
                  </a:cubicBezTo>
                  <a:close/>
                  <a:moveTo>
                    <a:pt x="121" y="134"/>
                  </a:moveTo>
                  <a:cubicBezTo>
                    <a:pt x="121" y="134"/>
                    <a:pt x="121" y="134"/>
                    <a:pt x="121" y="134"/>
                  </a:cubicBezTo>
                  <a:cubicBezTo>
                    <a:pt x="124" y="131"/>
                    <a:pt x="127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1" y="129"/>
                    <a:pt x="131" y="129"/>
                  </a:cubicBezTo>
                  <a:cubicBezTo>
                    <a:pt x="130" y="131"/>
                    <a:pt x="127" y="133"/>
                    <a:pt x="12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5280206" y="3148807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56779" y="2131258"/>
            <a:ext cx="871174" cy="874617"/>
            <a:chOff x="7562234" y="1947116"/>
            <a:chExt cx="871174" cy="874617"/>
          </a:xfrm>
        </p:grpSpPr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7562234" y="1947116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3" name="Freeform 17">
              <a:hlinkClick r:id="rId2"/>
            </p:cNvPr>
            <p:cNvSpPr/>
            <p:nvPr/>
          </p:nvSpPr>
          <p:spPr bwMode="auto">
            <a:xfrm>
              <a:off x="7748583" y="2149884"/>
              <a:ext cx="500063" cy="465138"/>
            </a:xfrm>
            <a:custGeom>
              <a:gdLst>
                <a:gd fmla="*/ 124 w 133" name="T0"/>
                <a:gd fmla="*/ 84 h 123" name="T1"/>
                <a:gd fmla="*/ 133 w 133" name="T2"/>
                <a:gd fmla="*/ 75 h 123" name="T3"/>
                <a:gd fmla="*/ 124 w 133" name="T4"/>
                <a:gd fmla="*/ 67 h 123" name="T5"/>
                <a:gd fmla="*/ 113 w 133" name="T6"/>
                <a:gd fmla="*/ 67 h 123" name="T7"/>
                <a:gd fmla="*/ 113 w 133" name="T8"/>
                <a:gd fmla="*/ 64 h 123" name="T9"/>
                <a:gd fmla="*/ 124 w 133" name="T10"/>
                <a:gd fmla="*/ 64 h 123" name="T11"/>
                <a:gd fmla="*/ 132 w 133" name="T12"/>
                <a:gd fmla="*/ 56 h 123" name="T13"/>
                <a:gd fmla="*/ 124 w 133" name="T14"/>
                <a:gd fmla="*/ 47 h 123" name="T15"/>
                <a:gd fmla="*/ 90 w 133" name="T16"/>
                <a:gd fmla="*/ 47 h 123" name="T17"/>
                <a:gd fmla="*/ 74 w 133" name="T18"/>
                <a:gd fmla="*/ 23 h 123" name="T19"/>
                <a:gd fmla="*/ 64 w 133" name="T20"/>
                <a:gd fmla="*/ 0 h 123" name="T21"/>
                <a:gd fmla="*/ 54 w 133" name="T22"/>
                <a:gd fmla="*/ 5 h 123" name="T23"/>
                <a:gd fmla="*/ 48 w 133" name="T24"/>
                <a:gd fmla="*/ 33 h 123" name="T25"/>
                <a:gd fmla="*/ 29 w 133" name="T26"/>
                <a:gd fmla="*/ 57 h 123" name="T27"/>
                <a:gd fmla="*/ 0 w 133" name="T28"/>
                <a:gd fmla="*/ 57 h 123" name="T29"/>
                <a:gd fmla="*/ 0 w 133" name="T30"/>
                <a:gd fmla="*/ 114 h 123" name="T31"/>
                <a:gd fmla="*/ 31 w 133" name="T32"/>
                <a:gd fmla="*/ 114 h 123" name="T33"/>
                <a:gd fmla="*/ 54 w 133" name="T34"/>
                <a:gd fmla="*/ 122 h 123" name="T35"/>
                <a:gd fmla="*/ 76 w 133" name="T36"/>
                <a:gd fmla="*/ 123 h 123" name="T37"/>
                <a:gd fmla="*/ 79 w 133" name="T38"/>
                <a:gd fmla="*/ 123 h 123" name="T39"/>
                <a:gd fmla="*/ 105 w 133" name="T40"/>
                <a:gd fmla="*/ 123 h 123" name="T41"/>
                <a:gd fmla="*/ 114 w 133" name="T42"/>
                <a:gd fmla="*/ 114 h 123" name="T43"/>
                <a:gd fmla="*/ 105 w 133" name="T44"/>
                <a:gd fmla="*/ 105 h 123" name="T45"/>
                <a:gd fmla="*/ 103 w 133" name="T46"/>
                <a:gd fmla="*/ 105 h 123" name="T47"/>
                <a:gd fmla="*/ 104 w 133" name="T48"/>
                <a:gd fmla="*/ 103 h 123" name="T49"/>
                <a:gd fmla="*/ 117 w 133" name="T50"/>
                <a:gd fmla="*/ 103 h 123" name="T51"/>
                <a:gd fmla="*/ 125 w 133" name="T52"/>
                <a:gd fmla="*/ 95 h 123" name="T53"/>
                <a:gd fmla="*/ 117 w 133" name="T54"/>
                <a:gd fmla="*/ 86 h 123" name="T55"/>
                <a:gd fmla="*/ 109 w 133" name="T56"/>
                <a:gd fmla="*/ 86 h 123" name="T57"/>
                <a:gd fmla="*/ 110 w 133" name="T58"/>
                <a:gd fmla="*/ 84 h 123" name="T59"/>
                <a:gd fmla="*/ 124 w 133" name="T60"/>
                <a:gd fmla="*/ 84 h 123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23" w="133">
                  <a:moveTo>
                    <a:pt x="124" y="84"/>
                  </a:moveTo>
                  <a:cubicBezTo>
                    <a:pt x="129" y="84"/>
                    <a:pt x="133" y="80"/>
                    <a:pt x="133" y="75"/>
                  </a:cubicBezTo>
                  <a:cubicBezTo>
                    <a:pt x="133" y="71"/>
                    <a:pt x="129" y="67"/>
                    <a:pt x="124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66"/>
                    <a:pt x="113" y="65"/>
                    <a:pt x="113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9" y="64"/>
                    <a:pt x="132" y="61"/>
                    <a:pt x="132" y="56"/>
                  </a:cubicBezTo>
                  <a:cubicBezTo>
                    <a:pt x="132" y="51"/>
                    <a:pt x="129" y="47"/>
                    <a:pt x="124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66" y="45"/>
                    <a:pt x="73" y="31"/>
                    <a:pt x="74" y="23"/>
                  </a:cubicBezTo>
                  <a:cubicBezTo>
                    <a:pt x="75" y="8"/>
                    <a:pt x="69" y="0"/>
                    <a:pt x="64" y="0"/>
                  </a:cubicBezTo>
                  <a:cubicBezTo>
                    <a:pt x="63" y="0"/>
                    <a:pt x="53" y="1"/>
                    <a:pt x="54" y="5"/>
                  </a:cubicBezTo>
                  <a:cubicBezTo>
                    <a:pt x="54" y="8"/>
                    <a:pt x="56" y="24"/>
                    <a:pt x="48" y="33"/>
                  </a:cubicBezTo>
                  <a:cubicBezTo>
                    <a:pt x="42" y="40"/>
                    <a:pt x="33" y="52"/>
                    <a:pt x="2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8" y="119"/>
                    <a:pt x="46" y="121"/>
                    <a:pt x="54" y="122"/>
                  </a:cubicBezTo>
                  <a:cubicBezTo>
                    <a:pt x="61" y="122"/>
                    <a:pt x="69" y="122"/>
                    <a:pt x="76" y="123"/>
                  </a:cubicBezTo>
                  <a:cubicBezTo>
                    <a:pt x="77" y="123"/>
                    <a:pt x="78" y="123"/>
                    <a:pt x="7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10" y="123"/>
                    <a:pt x="114" y="119"/>
                    <a:pt x="114" y="114"/>
                  </a:cubicBezTo>
                  <a:cubicBezTo>
                    <a:pt x="114" y="109"/>
                    <a:pt x="110" y="105"/>
                    <a:pt x="105" y="105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3" y="105"/>
                    <a:pt x="103" y="104"/>
                    <a:pt x="104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22" y="103"/>
                    <a:pt x="125" y="99"/>
                    <a:pt x="125" y="95"/>
                  </a:cubicBezTo>
                  <a:cubicBezTo>
                    <a:pt x="125" y="90"/>
                    <a:pt x="122" y="86"/>
                    <a:pt x="117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85"/>
                    <a:pt x="110" y="85"/>
                    <a:pt x="110" y="84"/>
                  </a:cubicBezTo>
                  <a:lnTo>
                    <a:pt x="124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56779" y="3332949"/>
            <a:ext cx="871174" cy="874617"/>
            <a:chOff x="7562234" y="3148807"/>
            <a:chExt cx="871174" cy="874617"/>
          </a:xfrm>
        </p:grpSpPr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7562234" y="3148807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758108" y="3332908"/>
              <a:ext cx="455613" cy="500063"/>
              <a:chOff x="1960563" y="-1427163"/>
              <a:chExt cx="455613" cy="500063"/>
            </a:xfrm>
          </p:grpSpPr>
          <p:sp>
            <p:nvSpPr>
              <p:cNvPr id="47" name="Freeform 19">
                <a:hlinkClick r:id="rId2"/>
              </p:cNvPr>
              <p:cNvSpPr/>
              <p:nvPr/>
            </p:nvSpPr>
            <p:spPr bwMode="auto">
              <a:xfrm>
                <a:off x="2284413" y="-1331913"/>
                <a:ext cx="131763" cy="320675"/>
              </a:xfrm>
              <a:custGeom>
                <a:gdLst>
                  <a:gd fmla="*/ 71 w 83" name="T0"/>
                  <a:gd fmla="*/ 38 h 202" name="T1"/>
                  <a:gd fmla="*/ 42 w 83" name="T2"/>
                  <a:gd fmla="*/ 9 h 202" name="T3"/>
                  <a:gd fmla="*/ 0 w 83" name="T4"/>
                  <a:gd fmla="*/ 52 h 202" name="T5"/>
                  <a:gd fmla="*/ 0 w 83" name="T6"/>
                  <a:gd fmla="*/ 202 h 202" name="T7"/>
                  <a:gd fmla="*/ 83 w 83" name="T8"/>
                  <a:gd fmla="*/ 202 h 202" name="T9"/>
                  <a:gd fmla="*/ 83 w 83" name="T10"/>
                  <a:gd fmla="*/ 0 h 202" name="T11"/>
                  <a:gd fmla="*/ 71 w 83" name="T12"/>
                  <a:gd fmla="*/ 38 h 2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1" w="83">
                    <a:moveTo>
                      <a:pt x="71" y="38"/>
                    </a:moveTo>
                    <a:lnTo>
                      <a:pt x="42" y="9"/>
                    </a:lnTo>
                    <a:lnTo>
                      <a:pt x="0" y="52"/>
                    </a:lnTo>
                    <a:lnTo>
                      <a:pt x="0" y="202"/>
                    </a:lnTo>
                    <a:lnTo>
                      <a:pt x="83" y="202"/>
                    </a:lnTo>
                    <a:lnTo>
                      <a:pt x="83" y="0"/>
                    </a:lnTo>
                    <a:lnTo>
                      <a:pt x="71" y="38"/>
                    </a:ln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20">
                <a:hlinkClick r:id="rId2"/>
              </p:cNvPr>
              <p:cNvSpPr/>
              <p:nvPr/>
            </p:nvSpPr>
            <p:spPr bwMode="auto">
              <a:xfrm>
                <a:off x="2122488" y="-1222375"/>
                <a:ext cx="131763" cy="211138"/>
              </a:xfrm>
              <a:custGeom>
                <a:gdLst>
                  <a:gd fmla="*/ 11 w 35" name="T0"/>
                  <a:gd fmla="*/ 9 h 56" name="T1"/>
                  <a:gd fmla="*/ 0 w 35" name="T2"/>
                  <a:gd fmla="*/ 2 h 56" name="T3"/>
                  <a:gd fmla="*/ 0 w 35" name="T4"/>
                  <a:gd fmla="*/ 56 h 56" name="T5"/>
                  <a:gd fmla="*/ 35 w 35" name="T6"/>
                  <a:gd fmla="*/ 56 h 56" name="T7"/>
                  <a:gd fmla="*/ 35 w 35" name="T8"/>
                  <a:gd fmla="*/ 0 h 56" name="T9"/>
                  <a:gd fmla="*/ 26 w 35" name="T10"/>
                  <a:gd fmla="*/ 8 h 56" name="T11"/>
                  <a:gd fmla="*/ 17 w 35" name="T12"/>
                  <a:gd fmla="*/ 11 h 56" name="T13"/>
                  <a:gd fmla="*/ 11 w 35" name="T14"/>
                  <a:gd fmla="*/ 9 h 5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6" w="35">
                    <a:moveTo>
                      <a:pt x="11" y="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10"/>
                      <a:pt x="21" y="11"/>
                      <a:pt x="17" y="11"/>
                    </a:cubicBezTo>
                    <a:cubicBezTo>
                      <a:pt x="15" y="11"/>
                      <a:pt x="13" y="11"/>
                      <a:pt x="11" y="9"/>
                    </a:cubicBez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21">
                <a:hlinkClick r:id="rId2"/>
              </p:cNvPr>
              <p:cNvSpPr/>
              <p:nvPr/>
            </p:nvSpPr>
            <p:spPr bwMode="auto">
              <a:xfrm>
                <a:off x="1960563" y="-1252538"/>
                <a:ext cx="131763" cy="241300"/>
              </a:xfrm>
              <a:custGeom>
                <a:gdLst>
                  <a:gd fmla="*/ 83 w 83" name="T0"/>
                  <a:gd fmla="*/ 14 h 152" name="T1"/>
                  <a:gd fmla="*/ 64 w 83" name="T2"/>
                  <a:gd fmla="*/ 0 h 152" name="T3"/>
                  <a:gd fmla="*/ 0 w 83" name="T4"/>
                  <a:gd fmla="*/ 55 h 152" name="T5"/>
                  <a:gd fmla="*/ 0 w 83" name="T6"/>
                  <a:gd fmla="*/ 152 h 152" name="T7"/>
                  <a:gd fmla="*/ 83 w 83" name="T8"/>
                  <a:gd fmla="*/ 152 h 152" name="T9"/>
                  <a:gd fmla="*/ 83 w 83" name="T10"/>
                  <a:gd fmla="*/ 14 h 15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2" w="83">
                    <a:moveTo>
                      <a:pt x="83" y="14"/>
                    </a:moveTo>
                    <a:lnTo>
                      <a:pt x="64" y="0"/>
                    </a:lnTo>
                    <a:lnTo>
                      <a:pt x="0" y="55"/>
                    </a:lnTo>
                    <a:lnTo>
                      <a:pt x="0" y="152"/>
                    </a:lnTo>
                    <a:lnTo>
                      <a:pt x="83" y="152"/>
                    </a:lnTo>
                    <a:lnTo>
                      <a:pt x="83" y="14"/>
                    </a:ln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22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1960563" y="-976313"/>
                <a:ext cx="455613" cy="49213"/>
              </a:xfrm>
              <a:prstGeom prst="rect">
                <a:avLst/>
              </a:pr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23">
                <a:hlinkClick r:id="rId2"/>
              </p:cNvPr>
              <p:cNvSpPr/>
              <p:nvPr/>
            </p:nvSpPr>
            <p:spPr bwMode="auto">
              <a:xfrm>
                <a:off x="1960563" y="-1427163"/>
                <a:ext cx="450850" cy="223838"/>
              </a:xfrm>
              <a:custGeom>
                <a:gdLst>
                  <a:gd fmla="*/ 9 w 120" name="T0"/>
                  <a:gd fmla="*/ 53 h 59" name="T1"/>
                  <a:gd fmla="*/ 26 w 120" name="T2"/>
                  <a:gd fmla="*/ 38 h 59" name="T3"/>
                  <a:gd fmla="*/ 58 w 120" name="T4"/>
                  <a:gd fmla="*/ 58 h 59" name="T5"/>
                  <a:gd fmla="*/ 60 w 120" name="T6"/>
                  <a:gd fmla="*/ 59 h 59" name="T7"/>
                  <a:gd fmla="*/ 64 w 120" name="T8"/>
                  <a:gd fmla="*/ 58 h 59" name="T9"/>
                  <a:gd fmla="*/ 105 w 120" name="T10"/>
                  <a:gd fmla="*/ 20 h 59" name="T11"/>
                  <a:gd fmla="*/ 112 w 120" name="T12"/>
                  <a:gd fmla="*/ 28 h 59" name="T13"/>
                  <a:gd fmla="*/ 120 w 120" name="T14"/>
                  <a:gd fmla="*/ 0 h 59" name="T15"/>
                  <a:gd fmla="*/ 92 w 120" name="T16"/>
                  <a:gd fmla="*/ 7 h 59" name="T17"/>
                  <a:gd fmla="*/ 97 w 120" name="T18"/>
                  <a:gd fmla="*/ 13 h 59" name="T19"/>
                  <a:gd fmla="*/ 60 w 120" name="T20"/>
                  <a:gd fmla="*/ 48 h 59" name="T21"/>
                  <a:gd fmla="*/ 28 w 120" name="T22"/>
                  <a:gd fmla="*/ 27 h 59" name="T23"/>
                  <a:gd fmla="*/ 22 w 120" name="T24"/>
                  <a:gd fmla="*/ 28 h 59" name="T25"/>
                  <a:gd fmla="*/ 2 w 120" name="T26"/>
                  <a:gd fmla="*/ 45 h 59" name="T27"/>
                  <a:gd fmla="*/ 2 w 120" name="T28"/>
                  <a:gd fmla="*/ 52 h 59" name="T29"/>
                  <a:gd fmla="*/ 9 w 120" name="T30"/>
                  <a:gd fmla="*/ 53 h 5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9" w="120">
                    <a:moveTo>
                      <a:pt x="9" y="53"/>
                    </a:moveTo>
                    <a:cubicBezTo>
                      <a:pt x="26" y="38"/>
                      <a:pt x="26" y="38"/>
                      <a:pt x="26" y="3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9"/>
                      <a:pt x="60" y="59"/>
                      <a:pt x="60" y="59"/>
                    </a:cubicBezTo>
                    <a:cubicBezTo>
                      <a:pt x="62" y="59"/>
                      <a:pt x="63" y="59"/>
                      <a:pt x="64" y="58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6" y="26"/>
                      <a:pt x="24" y="26"/>
                      <a:pt x="22" y="28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3" y="54"/>
                      <a:pt x="7" y="55"/>
                      <a:pt x="9" y="53"/>
                    </a:cubicBez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245532" y="3332949"/>
            <a:ext cx="871174" cy="874617"/>
            <a:chOff x="6517662" y="3148807"/>
            <a:chExt cx="871174" cy="874617"/>
          </a:xfrm>
        </p:grpSpPr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6517662" y="3148807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54" name="Freeform 24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6629217" y="3416252"/>
              <a:ext cx="687388" cy="414338"/>
            </a:xfrm>
            <a:custGeom>
              <a:gdLst>
                <a:gd fmla="*/ 151 w 183" name="T0"/>
                <a:gd fmla="*/ 73 h 110" name="T1"/>
                <a:gd fmla="*/ 124 w 183" name="T2"/>
                <a:gd fmla="*/ 14 h 110" name="T3"/>
                <a:gd fmla="*/ 121 w 183" name="T4"/>
                <a:gd fmla="*/ 17 h 110" name="T5"/>
                <a:gd fmla="*/ 115 w 183" name="T6"/>
                <a:gd fmla="*/ 16 h 110" name="T7"/>
                <a:gd fmla="*/ 69 w 183" name="T8"/>
                <a:gd fmla="*/ 20 h 110" name="T9"/>
                <a:gd fmla="*/ 59 w 183" name="T10"/>
                <a:gd fmla="*/ 14 h 110" name="T11"/>
                <a:gd fmla="*/ 32 w 183" name="T12"/>
                <a:gd fmla="*/ 73 h 110" name="T13"/>
                <a:gd fmla="*/ 39 w 183" name="T14"/>
                <a:gd fmla="*/ 79 h 110" name="T15"/>
                <a:gd fmla="*/ 52 w 183" name="T16"/>
                <a:gd fmla="*/ 86 h 110" name="T17"/>
                <a:gd fmla="*/ 63 w 183" name="T18"/>
                <a:gd fmla="*/ 96 h 110" name="T19"/>
                <a:gd fmla="*/ 74 w 183" name="T20"/>
                <a:gd fmla="*/ 105 h 110" name="T21"/>
                <a:gd fmla="*/ 95 w 183" name="T22"/>
                <a:gd fmla="*/ 108 h 110" name="T23"/>
                <a:gd fmla="*/ 101 w 183" name="T24"/>
                <a:gd fmla="*/ 97 h 110" name="T25"/>
                <a:gd fmla="*/ 114 w 183" name="T26"/>
                <a:gd fmla="*/ 101 h 110" name="T27"/>
                <a:gd fmla="*/ 117 w 183" name="T28"/>
                <a:gd fmla="*/ 89 h 110" name="T29"/>
                <a:gd fmla="*/ 123 w 183" name="T30"/>
                <a:gd fmla="*/ 90 h 110" name="T31"/>
                <a:gd fmla="*/ 130 w 183" name="T32"/>
                <a:gd fmla="*/ 79 h 110" name="T33"/>
                <a:gd fmla="*/ 138 w 183" name="T34"/>
                <a:gd fmla="*/ 80 h 110" name="T35"/>
                <a:gd fmla="*/ 144 w 183" name="T36"/>
                <a:gd fmla="*/ 69 h 110" name="T37"/>
                <a:gd fmla="*/ 8 w 183" name="T38"/>
                <a:gd fmla="*/ 56 h 110" name="T39"/>
                <a:gd fmla="*/ 29 w 183" name="T40"/>
                <a:gd fmla="*/ 66 h 110" name="T41"/>
                <a:gd fmla="*/ 154 w 183" name="T42"/>
                <a:gd fmla="*/ 66 h 110" name="T43"/>
                <a:gd fmla="*/ 85 w 183" name="T44"/>
                <a:gd fmla="*/ 23 h 110" name="T45"/>
                <a:gd fmla="*/ 91 w 183" name="T46"/>
                <a:gd fmla="*/ 21 h 110" name="T47"/>
                <a:gd fmla="*/ 100 w 183" name="T48"/>
                <a:gd fmla="*/ 20 h 110" name="T49"/>
                <a:gd fmla="*/ 114 w 183" name="T50"/>
                <a:gd fmla="*/ 22 h 110" name="T51"/>
                <a:gd fmla="*/ 129 w 183" name="T52"/>
                <a:gd fmla="*/ 25 h 110" name="T53"/>
                <a:gd fmla="*/ 140 w 183" name="T54"/>
                <a:gd fmla="*/ 64 h 110" name="T55"/>
                <a:gd fmla="*/ 99 w 183" name="T56"/>
                <a:gd fmla="*/ 42 h 110" name="T57"/>
                <a:gd fmla="*/ 94 w 183" name="T58"/>
                <a:gd fmla="*/ 40 h 110" name="T59"/>
                <a:gd fmla="*/ 91 w 183" name="T60"/>
                <a:gd fmla="*/ 40 h 110" name="T61"/>
                <a:gd fmla="*/ 87 w 183" name="T62"/>
                <a:gd fmla="*/ 40 h 110" name="T63"/>
                <a:gd fmla="*/ 81 w 183" name="T64"/>
                <a:gd fmla="*/ 41 h 110" name="T65"/>
                <a:gd fmla="*/ 77 w 183" name="T66"/>
                <a:gd fmla="*/ 43 h 110" name="T67"/>
                <a:gd fmla="*/ 61 w 183" name="T68"/>
                <a:gd fmla="*/ 43 h 110" name="T69"/>
                <a:gd fmla="*/ 61 w 183" name="T70"/>
                <a:gd fmla="*/ 34 h 110" name="T71"/>
                <a:gd fmla="*/ 49 w 183" name="T72"/>
                <a:gd fmla="*/ 82 h 110" name="T73"/>
                <a:gd fmla="*/ 48 w 183" name="T74"/>
                <a:gd fmla="*/ 73 h 110" name="T75"/>
                <a:gd fmla="*/ 49 w 183" name="T76"/>
                <a:gd fmla="*/ 82 h 110" name="T77"/>
                <a:gd fmla="*/ 57 w 183" name="T78"/>
                <a:gd fmla="*/ 84 h 110" name="T79"/>
                <a:gd fmla="*/ 66 w 183" name="T80"/>
                <a:gd fmla="*/ 86 h 110" name="T81"/>
                <a:gd fmla="*/ 69 w 183" name="T82"/>
                <a:gd fmla="*/ 96 h 110" name="T83"/>
                <a:gd fmla="*/ 74 w 183" name="T84"/>
                <a:gd fmla="*/ 91 h 11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10" w="183">
                  <a:moveTo>
                    <a:pt x="145" y="68"/>
                  </a:moveTo>
                  <a:cubicBezTo>
                    <a:pt x="146" y="67"/>
                    <a:pt x="146" y="66"/>
                    <a:pt x="147" y="65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0" y="17"/>
                    <a:pt x="120" y="17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06" y="14"/>
                    <a:pt x="91" y="13"/>
                    <a:pt x="81" y="20"/>
                  </a:cubicBezTo>
                  <a:cubicBezTo>
                    <a:pt x="80" y="20"/>
                    <a:pt x="79" y="21"/>
                    <a:pt x="78" y="22"/>
                  </a:cubicBezTo>
                  <a:cubicBezTo>
                    <a:pt x="75" y="20"/>
                    <a:pt x="72" y="19"/>
                    <a:pt x="69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7" y="68"/>
                    <a:pt x="39" y="70"/>
                    <a:pt x="41" y="72"/>
                  </a:cubicBezTo>
                  <a:cubicBezTo>
                    <a:pt x="40" y="74"/>
                    <a:pt x="39" y="76"/>
                    <a:pt x="39" y="79"/>
                  </a:cubicBezTo>
                  <a:cubicBezTo>
                    <a:pt x="40" y="83"/>
                    <a:pt x="44" y="87"/>
                    <a:pt x="49" y="87"/>
                  </a:cubicBezTo>
                  <a:cubicBezTo>
                    <a:pt x="49" y="87"/>
                    <a:pt x="49" y="87"/>
                    <a:pt x="50" y="87"/>
                  </a:cubicBezTo>
                  <a:cubicBezTo>
                    <a:pt x="51" y="86"/>
                    <a:pt x="51" y="86"/>
                    <a:pt x="52" y="86"/>
                  </a:cubicBezTo>
                  <a:cubicBezTo>
                    <a:pt x="52" y="87"/>
                    <a:pt x="52" y="87"/>
                    <a:pt x="52" y="88"/>
                  </a:cubicBezTo>
                  <a:cubicBezTo>
                    <a:pt x="53" y="92"/>
                    <a:pt x="57" y="96"/>
                    <a:pt x="61" y="96"/>
                  </a:cubicBezTo>
                  <a:cubicBezTo>
                    <a:pt x="62" y="96"/>
                    <a:pt x="62" y="96"/>
                    <a:pt x="63" y="96"/>
                  </a:cubicBezTo>
                  <a:cubicBezTo>
                    <a:pt x="63" y="96"/>
                    <a:pt x="64" y="95"/>
                    <a:pt x="65" y="95"/>
                  </a:cubicBezTo>
                  <a:cubicBezTo>
                    <a:pt x="65" y="96"/>
                    <a:pt x="65" y="96"/>
                    <a:pt x="65" y="97"/>
                  </a:cubicBezTo>
                  <a:cubicBezTo>
                    <a:pt x="66" y="101"/>
                    <a:pt x="69" y="105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8" y="104"/>
                    <a:pt x="80" y="103"/>
                    <a:pt x="82" y="100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8" y="110"/>
                    <a:pt x="102" y="109"/>
                    <a:pt x="104" y="106"/>
                  </a:cubicBezTo>
                  <a:cubicBezTo>
                    <a:pt x="106" y="103"/>
                    <a:pt x="105" y="99"/>
                    <a:pt x="102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2" y="97"/>
                    <a:pt x="103" y="96"/>
                    <a:pt x="104" y="9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1" y="101"/>
                    <a:pt x="113" y="101"/>
                    <a:pt x="114" y="101"/>
                  </a:cubicBezTo>
                  <a:cubicBezTo>
                    <a:pt x="116" y="101"/>
                    <a:pt x="118" y="100"/>
                    <a:pt x="119" y="98"/>
                  </a:cubicBezTo>
                  <a:cubicBezTo>
                    <a:pt x="120" y="96"/>
                    <a:pt x="121" y="94"/>
                    <a:pt x="120" y="93"/>
                  </a:cubicBezTo>
                  <a:cubicBezTo>
                    <a:pt x="120" y="91"/>
                    <a:pt x="119" y="89"/>
                    <a:pt x="117" y="89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4" y="91"/>
                    <a:pt x="125" y="91"/>
                    <a:pt x="127" y="91"/>
                  </a:cubicBezTo>
                  <a:cubicBezTo>
                    <a:pt x="129" y="91"/>
                    <a:pt x="131" y="90"/>
                    <a:pt x="132" y="88"/>
                  </a:cubicBezTo>
                  <a:cubicBezTo>
                    <a:pt x="134" y="85"/>
                    <a:pt x="133" y="81"/>
                    <a:pt x="130" y="7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6" y="80"/>
                    <a:pt x="137" y="80"/>
                    <a:pt x="138" y="80"/>
                  </a:cubicBezTo>
                  <a:cubicBezTo>
                    <a:pt x="140" y="80"/>
                    <a:pt x="143" y="79"/>
                    <a:pt x="144" y="77"/>
                  </a:cubicBezTo>
                  <a:cubicBezTo>
                    <a:pt x="145" y="75"/>
                    <a:pt x="145" y="72"/>
                    <a:pt x="143" y="70"/>
                  </a:cubicBezTo>
                  <a:cubicBezTo>
                    <a:pt x="144" y="69"/>
                    <a:pt x="144" y="69"/>
                    <a:pt x="144" y="69"/>
                  </a:cubicBezTo>
                  <a:lnTo>
                    <a:pt x="145" y="68"/>
                  </a:lnTo>
                  <a:close/>
                  <a:moveTo>
                    <a:pt x="29" y="6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29" y="66"/>
                  </a:lnTo>
                  <a:close/>
                  <a:moveTo>
                    <a:pt x="153" y="7"/>
                  </a:moveTo>
                  <a:cubicBezTo>
                    <a:pt x="175" y="56"/>
                    <a:pt x="175" y="56"/>
                    <a:pt x="175" y="5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32" y="17"/>
                    <a:pt x="132" y="17"/>
                    <a:pt x="132" y="17"/>
                  </a:cubicBezTo>
                  <a:lnTo>
                    <a:pt x="153" y="7"/>
                  </a:lnTo>
                  <a:close/>
                  <a:moveTo>
                    <a:pt x="85" y="23"/>
                  </a:moveTo>
                  <a:cubicBezTo>
                    <a:pt x="86" y="23"/>
                    <a:pt x="87" y="23"/>
                    <a:pt x="87" y="23"/>
                  </a:cubicBezTo>
                  <a:cubicBezTo>
                    <a:pt x="88" y="22"/>
                    <a:pt x="89" y="22"/>
                    <a:pt x="89" y="22"/>
                  </a:cubicBezTo>
                  <a:cubicBezTo>
                    <a:pt x="90" y="22"/>
                    <a:pt x="91" y="21"/>
                    <a:pt x="91" y="21"/>
                  </a:cubicBezTo>
                  <a:cubicBezTo>
                    <a:pt x="92" y="21"/>
                    <a:pt x="93" y="21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7" y="21"/>
                    <a:pt x="98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5" y="20"/>
                    <a:pt x="110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6" y="22"/>
                    <a:pt x="118" y="22"/>
                    <a:pt x="119" y="23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1"/>
                    <a:pt x="142" y="63"/>
                    <a:pt x="140" y="64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39" y="65"/>
                    <a:pt x="139" y="66"/>
                    <a:pt x="138" y="66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8" y="42"/>
                    <a:pt x="98" y="41"/>
                    <a:pt x="97" y="41"/>
                  </a:cubicBezTo>
                  <a:cubicBezTo>
                    <a:pt x="96" y="41"/>
                    <a:pt x="95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8" y="40"/>
                  </a:cubicBezTo>
                  <a:cubicBezTo>
                    <a:pt x="88" y="40"/>
                    <a:pt x="88" y="40"/>
                    <a:pt x="87" y="40"/>
                  </a:cubicBezTo>
                  <a:cubicBezTo>
                    <a:pt x="86" y="40"/>
                    <a:pt x="84" y="40"/>
                    <a:pt x="83" y="4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1"/>
                    <a:pt x="82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2"/>
                    <a:pt x="80" y="42"/>
                    <a:pt x="79" y="42"/>
                  </a:cubicBezTo>
                  <a:cubicBezTo>
                    <a:pt x="79" y="42"/>
                    <a:pt x="78" y="43"/>
                    <a:pt x="77" y="43"/>
                  </a:cubicBezTo>
                  <a:cubicBezTo>
                    <a:pt x="71" y="46"/>
                    <a:pt x="66" y="46"/>
                    <a:pt x="63" y="45"/>
                  </a:cubicBezTo>
                  <a:cubicBezTo>
                    <a:pt x="62" y="44"/>
                    <a:pt x="62" y="44"/>
                    <a:pt x="61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58" y="35"/>
                    <a:pt x="61" y="34"/>
                  </a:cubicBezTo>
                  <a:cubicBezTo>
                    <a:pt x="63" y="34"/>
                    <a:pt x="73" y="31"/>
                    <a:pt x="82" y="25"/>
                  </a:cubicBezTo>
                  <a:cubicBezTo>
                    <a:pt x="83" y="24"/>
                    <a:pt x="84" y="24"/>
                    <a:pt x="85" y="23"/>
                  </a:cubicBezTo>
                  <a:close/>
                  <a:moveTo>
                    <a:pt x="49" y="82"/>
                  </a:moveTo>
                  <a:cubicBezTo>
                    <a:pt x="47" y="83"/>
                    <a:pt x="44" y="81"/>
                    <a:pt x="44" y="78"/>
                  </a:cubicBezTo>
                  <a:cubicBezTo>
                    <a:pt x="43" y="77"/>
                    <a:pt x="44" y="76"/>
                    <a:pt x="45" y="74"/>
                  </a:cubicBezTo>
                  <a:cubicBezTo>
                    <a:pt x="45" y="73"/>
                    <a:pt x="47" y="73"/>
                    <a:pt x="48" y="73"/>
                  </a:cubicBezTo>
                  <a:cubicBezTo>
                    <a:pt x="48" y="73"/>
                    <a:pt x="48" y="72"/>
                    <a:pt x="49" y="72"/>
                  </a:cubicBezTo>
                  <a:cubicBezTo>
                    <a:pt x="51" y="72"/>
                    <a:pt x="53" y="74"/>
                    <a:pt x="53" y="77"/>
                  </a:cubicBezTo>
                  <a:cubicBezTo>
                    <a:pt x="54" y="79"/>
                    <a:pt x="52" y="82"/>
                    <a:pt x="49" y="82"/>
                  </a:cubicBezTo>
                  <a:close/>
                  <a:moveTo>
                    <a:pt x="62" y="91"/>
                  </a:moveTo>
                  <a:cubicBezTo>
                    <a:pt x="59" y="92"/>
                    <a:pt x="57" y="90"/>
                    <a:pt x="56" y="87"/>
                  </a:cubicBezTo>
                  <a:cubicBezTo>
                    <a:pt x="56" y="86"/>
                    <a:pt x="57" y="85"/>
                    <a:pt x="57" y="84"/>
                  </a:cubicBezTo>
                  <a:cubicBezTo>
                    <a:pt x="58" y="82"/>
                    <a:pt x="59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4" y="82"/>
                    <a:pt x="66" y="83"/>
                    <a:pt x="66" y="86"/>
                  </a:cubicBezTo>
                  <a:cubicBezTo>
                    <a:pt x="67" y="89"/>
                    <a:pt x="65" y="91"/>
                    <a:pt x="62" y="91"/>
                  </a:cubicBezTo>
                  <a:close/>
                  <a:moveTo>
                    <a:pt x="75" y="100"/>
                  </a:moveTo>
                  <a:cubicBezTo>
                    <a:pt x="72" y="101"/>
                    <a:pt x="70" y="99"/>
                    <a:pt x="69" y="96"/>
                  </a:cubicBezTo>
                  <a:cubicBezTo>
                    <a:pt x="69" y="95"/>
                    <a:pt x="69" y="94"/>
                    <a:pt x="70" y="93"/>
                  </a:cubicBezTo>
                  <a:cubicBezTo>
                    <a:pt x="71" y="92"/>
                    <a:pt x="72" y="91"/>
                    <a:pt x="73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6" y="91"/>
                    <a:pt x="79" y="92"/>
                    <a:pt x="79" y="95"/>
                  </a:cubicBezTo>
                  <a:cubicBezTo>
                    <a:pt x="79" y="98"/>
                    <a:pt x="77" y="100"/>
                    <a:pt x="75" y="100"/>
                  </a:cubicBez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12832" y="1279374"/>
            <a:ext cx="3858797" cy="2363546"/>
            <a:chOff x="4973492" y="1427830"/>
            <a:chExt cx="3858797" cy="2363546"/>
          </a:xfrm>
        </p:grpSpPr>
        <p:sp>
          <p:nvSpPr>
            <p:cNvPr id="56" name="Text Box 11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4973493" y="1885035"/>
              <a:ext cx="3858796" cy="85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altLang="en-US" lang="zh-CN" spc="50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</a:t>
              </a:r>
            </a:p>
          </p:txBody>
        </p:sp>
        <p:sp>
          <p:nvSpPr>
            <p:cNvPr id="57" name="矩形 18"/>
            <p:cNvSpPr>
              <a:spLocks noChangeArrowheads="1"/>
            </p:cNvSpPr>
            <p:nvPr/>
          </p:nvSpPr>
          <p:spPr bwMode="auto">
            <a:xfrm>
              <a:off x="4973492" y="2756156"/>
              <a:ext cx="3858797" cy="104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>
                <a:lnSpc>
                  <a:spcPts val="1500"/>
                </a:lnSpc>
                <a:buClr>
                  <a:srgbClr val="0070C0"/>
                </a:buClr>
                <a:defRPr/>
              </a:pPr>
              <a:r>
                <a:rPr altLang="zh-CN" lang="en-US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RAPIDPPT, the leader of professional PPT designer in China. </a:t>
              </a:r>
            </a:p>
            <a:p>
              <a:pPr algn="just">
                <a:lnSpc>
                  <a:spcPts val="1500"/>
                </a:lnSpc>
                <a:buClr>
                  <a:srgbClr val="0070C0"/>
                </a:buClr>
                <a:defRPr/>
              </a:pPr>
              <a:r>
                <a:rPr altLang="zh-CN" lang="en-US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5years of making professional PPT, 500 case studies for the classical PPT, make sure you will be satisfied. </a:t>
              </a:r>
            </a:p>
            <a:p>
              <a:pPr algn="just">
                <a:lnSpc>
                  <a:spcPts val="1500"/>
                </a:lnSpc>
                <a:buClr>
                  <a:srgbClr val="0070C0"/>
                </a:buClr>
                <a:defRPr/>
              </a:pPr>
              <a:r>
                <a:rPr altLang="zh-CN" lang="en-US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RAPIDPPT differs from the traditional production model, and create a new PPT experience.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996544" y="1427830"/>
              <a:ext cx="2225058" cy="373091"/>
              <a:chOff x="733287" y="1427830"/>
              <a:chExt cx="2225058" cy="373091"/>
            </a:xfrm>
          </p:grpSpPr>
          <p:sp>
            <p:nvSpPr>
              <p:cNvPr id="59" name="矩形 58">
                <a:hlinkClick r:id="rId2"/>
              </p:cNvPr>
              <p:cNvSpPr/>
              <p:nvPr/>
            </p:nvSpPr>
            <p:spPr>
              <a:xfrm>
                <a:off x="733287" y="1427830"/>
                <a:ext cx="1267801" cy="388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altLang="en-US" lang="zh-CN" sz="13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878437" y="1443900"/>
                <a:ext cx="1079908" cy="3886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altLang="zh-CN" lang="en-US" sz="13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a title</a:t>
                </a:r>
              </a:p>
            </p:txBody>
          </p:sp>
        </p:grpSp>
      </p:grpSp>
    </p:spTree>
    <p:extLst>
      <p:ext uri="{BB962C8B-B14F-4D97-AF65-F5344CB8AC3E}">
        <p14:creationId val="257586822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00250" y="887075"/>
            <a:ext cx="2093189" cy="1416774"/>
            <a:chOff x="2386715" y="858687"/>
            <a:chExt cx="2093189" cy="1416774"/>
          </a:xfrm>
          <a:solidFill>
            <a:srgbClr val="C20F2A"/>
          </a:solidFill>
        </p:grpSpPr>
        <p:sp>
          <p:nvSpPr>
            <p:cNvPr id="20" name="等腰三角形 19">
              <a:hlinkClick r:id="rId2"/>
            </p:cNvPr>
            <p:cNvSpPr/>
            <p:nvPr/>
          </p:nvSpPr>
          <p:spPr>
            <a:xfrm flipH="1" flipV="1">
              <a:off x="2386715" y="858687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040947" y="981159"/>
              <a:ext cx="7797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 lvl="0">
                <a:defRPr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000"/>
                <a:t>01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89688" y="887076"/>
            <a:ext cx="2093189" cy="1416774"/>
            <a:chOff x="3476153" y="858688"/>
            <a:chExt cx="2093189" cy="1416774"/>
          </a:xfrm>
          <a:solidFill>
            <a:srgbClr val="C20F2A"/>
          </a:solidFill>
        </p:grpSpPr>
        <p:sp>
          <p:nvSpPr>
            <p:cNvPr id="23" name="等腰三角形 22">
              <a:hlinkClick r:id="rId2"/>
            </p:cNvPr>
            <p:cNvSpPr/>
            <p:nvPr/>
          </p:nvSpPr>
          <p:spPr>
            <a:xfrm>
              <a:off x="3476153" y="858688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088991" y="1409575"/>
              <a:ext cx="7797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 lvl="0">
                <a:defRPr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 sz="4000"/>
                <a:t>02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89688" y="2345726"/>
            <a:ext cx="2093189" cy="1416774"/>
            <a:chOff x="3476153" y="2317338"/>
            <a:chExt cx="2093189" cy="1416774"/>
          </a:xfrm>
          <a:solidFill>
            <a:srgbClr val="C20F2A"/>
          </a:solidFill>
        </p:grpSpPr>
        <p:sp>
          <p:nvSpPr>
            <p:cNvPr id="26" name="等腰三角形 25">
              <a:hlinkClick r:id="rId2"/>
            </p:cNvPr>
            <p:cNvSpPr/>
            <p:nvPr/>
          </p:nvSpPr>
          <p:spPr>
            <a:xfrm flipH="1" flipV="1">
              <a:off x="3476153" y="2317338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132855" y="2497551"/>
              <a:ext cx="7797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 lvl="0">
                <a:defRPr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 sz="4000"/>
                <a:t>03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79125" y="2345727"/>
            <a:ext cx="2093189" cy="1416774"/>
            <a:chOff x="4565590" y="2317339"/>
            <a:chExt cx="2093189" cy="1416774"/>
          </a:xfrm>
          <a:solidFill>
            <a:srgbClr val="C20F2A"/>
          </a:solidFill>
        </p:grpSpPr>
        <p:sp>
          <p:nvSpPr>
            <p:cNvPr id="29" name="等腰三角形 28">
              <a:hlinkClick r:id="rId2"/>
            </p:cNvPr>
            <p:cNvSpPr/>
            <p:nvPr/>
          </p:nvSpPr>
          <p:spPr>
            <a:xfrm>
              <a:off x="4565590" y="2317339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222293" y="2837636"/>
              <a:ext cx="7797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 lvl="0">
                <a:defRPr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mtClean="0" sz="4000"/>
                <a:t>04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27559" y="1445752"/>
            <a:ext cx="1157072" cy="480758"/>
            <a:chOff x="1714024" y="1417364"/>
            <a:chExt cx="1157072" cy="480758"/>
          </a:xfrm>
        </p:grpSpPr>
        <p:sp>
          <p:nvSpPr>
            <p:cNvPr id="32" name="文本框 31"/>
            <p:cNvSpPr txBox="1"/>
            <p:nvPr/>
          </p:nvSpPr>
          <p:spPr>
            <a:xfrm>
              <a:off x="1714024" y="1417364"/>
              <a:ext cx="1157072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pc="9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dist"/>
              <a:r>
                <a:rPr altLang="en-US" lang="zh-CN" smtClean="0" spc="0" sz="1200"/>
                <a:t>点击添加内容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804096" y="1629459"/>
              <a:ext cx="960261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pc="9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dist"/>
              <a:r>
                <a:rPr altLang="zh-CN" lang="en-US" smtClean="0" spc="0" sz="1050"/>
                <a:t>Add a tittle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51622" y="1233657"/>
            <a:ext cx="1157072" cy="480758"/>
            <a:chOff x="1076840" y="3734716"/>
            <a:chExt cx="1330024" cy="480758"/>
          </a:xfrm>
        </p:grpSpPr>
        <p:sp>
          <p:nvSpPr>
            <p:cNvPr id="35" name="文本框 34"/>
            <p:cNvSpPr txBox="1"/>
            <p:nvPr/>
          </p:nvSpPr>
          <p:spPr>
            <a:xfrm>
              <a:off x="1076840" y="3734716"/>
              <a:ext cx="1330024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pc="9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dist"/>
              <a:r>
                <a:rPr altLang="en-US" lang="zh-CN" smtClean="0" spc="0" sz="1200"/>
                <a:t>点击添加内容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80375" y="3946811"/>
              <a:ext cx="1103795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pc="9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dist"/>
              <a:r>
                <a:rPr altLang="zh-CN" lang="en-US" smtClean="0" spc="0" sz="1050"/>
                <a:t>Add a tittle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52625" y="2910126"/>
            <a:ext cx="1157072" cy="480758"/>
            <a:chOff x="1076840" y="3734716"/>
            <a:chExt cx="1330024" cy="480758"/>
          </a:xfrm>
        </p:grpSpPr>
        <p:sp>
          <p:nvSpPr>
            <p:cNvPr id="38" name="文本框 37"/>
            <p:cNvSpPr txBox="1"/>
            <p:nvPr/>
          </p:nvSpPr>
          <p:spPr>
            <a:xfrm>
              <a:off x="1076840" y="3734716"/>
              <a:ext cx="1330024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pc="9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dist"/>
              <a:r>
                <a:rPr altLang="en-US" lang="zh-CN" smtClean="0" spc="0" sz="1200"/>
                <a:t>点击添加内容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80374" y="3946811"/>
              <a:ext cx="1103795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pc="9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dist"/>
              <a:r>
                <a:rPr altLang="zh-CN" lang="en-US" smtClean="0" spc="0" sz="1050"/>
                <a:t>Add a tittle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08694" y="2743663"/>
            <a:ext cx="1157072" cy="480758"/>
            <a:chOff x="1076840" y="3734716"/>
            <a:chExt cx="1330024" cy="480758"/>
          </a:xfrm>
        </p:grpSpPr>
        <p:sp>
          <p:nvSpPr>
            <p:cNvPr id="41" name="文本框 40"/>
            <p:cNvSpPr txBox="1"/>
            <p:nvPr/>
          </p:nvSpPr>
          <p:spPr>
            <a:xfrm>
              <a:off x="1076840" y="3734716"/>
              <a:ext cx="1330024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pc="9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dist"/>
              <a:r>
                <a:rPr altLang="en-US" lang="zh-CN" smtClean="0" spc="0" sz="1200"/>
                <a:t>点击添加内容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80375" y="3946811"/>
              <a:ext cx="1103795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pc="9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dist"/>
              <a:r>
                <a:rPr altLang="zh-CN" lang="en-US" smtClean="0" spc="0" sz="1050"/>
                <a:t>Add a tittle</a:t>
              </a:r>
            </a:p>
          </p:txBody>
        </p:sp>
      </p:grpSp>
      <p:sp>
        <p:nvSpPr>
          <p:cNvPr id="43" name="矩形 42">
            <a:hlinkClick r:id="rId2"/>
          </p:cNvPr>
          <p:cNvSpPr/>
          <p:nvPr/>
        </p:nvSpPr>
        <p:spPr>
          <a:xfrm>
            <a:off x="1860430" y="3974595"/>
            <a:ext cx="6007904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</a:pPr>
            <a:r>
              <a:rPr altLang="zh-CN" lang="zh-CN" spc="50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拥有国内顶尖的PPT制作技术、顶级的PPT设计团队， 坚持精益求精、拒绝平庸的做事精神，帮助您实现美观、精致、严谨、动感的PPT展示效果，让您的PPT创造卓越价值</a:t>
            </a:r>
          </a:p>
        </p:txBody>
      </p:sp>
      <p:sp>
        <p:nvSpPr>
          <p:cNvPr id="44" name="矩形 43"/>
          <p:cNvSpPr/>
          <p:nvPr/>
        </p:nvSpPr>
        <p:spPr>
          <a:xfrm>
            <a:off x="1860430" y="4402932"/>
            <a:ext cx="6395762" cy="281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</a:pPr>
            <a:r>
              <a:rPr altLang="zh-CN" lang="en-US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RAPIDPPT differs from the traditional production model, and create a new PPT experience.</a:t>
            </a:r>
          </a:p>
        </p:txBody>
      </p:sp>
    </p:spTree>
    <p:extLst>
      <p:ext uri="{BB962C8B-B14F-4D97-AF65-F5344CB8AC3E}">
        <p14:creationId val="2124404569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4" presetSubtype="1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22348" y="3152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graphicFrame>
        <p:nvGraphicFramePr>
          <p:cNvPr id="8" name="图示 7"/>
          <p:cNvGraphicFramePr/>
          <p:nvPr>
            <p:extLst>
              <p:ext uri="{D42A27DB-BD31-4B8C-83A1-F6EECF244321}">
                <p14:modId val="2542669539"/>
              </p:ext>
            </p:extLst>
          </p:nvPr>
        </p:nvGraphicFramePr>
        <p:xfrm>
          <a:off x="1918913" y="944502"/>
          <a:ext cx="5320086" cy="3546724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1075413" y="1002328"/>
            <a:ext cx="2257829" cy="1101773"/>
            <a:chOff x="608729" y="1763205"/>
            <a:chExt cx="2257829" cy="1101773"/>
          </a:xfrm>
        </p:grpSpPr>
        <p:sp>
          <p:nvSpPr>
            <p:cNvPr id="10" name="矩形 9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608729" y="1763205"/>
              <a:ext cx="2257829" cy="47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altLang="zh-CN" lang="zh-CN" spc="50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 坚持精益求精</a:t>
              </a:r>
            </a:p>
          </p:txBody>
        </p:sp>
        <p:sp>
          <p:nvSpPr>
            <p:cNvPr id="11" name="矩形 91"/>
            <p:cNvSpPr>
              <a:spLocks noChangeArrowheads="1"/>
            </p:cNvSpPr>
            <p:nvPr/>
          </p:nvSpPr>
          <p:spPr bwMode="auto">
            <a:xfrm>
              <a:off x="608729" y="2195564"/>
              <a:ext cx="2257829" cy="66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altLang="zh-CN" lang="en-US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RAPIDPPT differs from the traditional production model, and create a new PPT experience.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75412" y="3474002"/>
            <a:ext cx="2257829" cy="1101773"/>
            <a:chOff x="608729" y="1763205"/>
            <a:chExt cx="2257829" cy="1101773"/>
          </a:xfrm>
        </p:grpSpPr>
        <p:sp>
          <p:nvSpPr>
            <p:cNvPr id="13" name="矩形 9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608729" y="1763204"/>
              <a:ext cx="2257829" cy="47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altLang="zh-CN" lang="zh-CN" spc="50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 坚持精益求精</a:t>
              </a:r>
            </a:p>
          </p:txBody>
        </p:sp>
        <p:sp>
          <p:nvSpPr>
            <p:cNvPr id="14" name="矩形 91"/>
            <p:cNvSpPr>
              <a:spLocks noChangeArrowheads="1"/>
            </p:cNvSpPr>
            <p:nvPr/>
          </p:nvSpPr>
          <p:spPr bwMode="auto">
            <a:xfrm>
              <a:off x="608729" y="2195564"/>
              <a:ext cx="2257829" cy="66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altLang="zh-CN" lang="en-US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RAPIDPPT differs from the traditional production model, and create a new PPT experience.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00745" y="1002328"/>
            <a:ext cx="2257829" cy="1101773"/>
            <a:chOff x="608729" y="1763205"/>
            <a:chExt cx="2257829" cy="1101773"/>
          </a:xfrm>
        </p:grpSpPr>
        <p:sp>
          <p:nvSpPr>
            <p:cNvPr id="16" name="矩形 91"/>
            <p:cNvSpPr>
              <a:spLocks noChangeArrowheads="1"/>
            </p:cNvSpPr>
            <p:nvPr/>
          </p:nvSpPr>
          <p:spPr bwMode="auto">
            <a:xfrm>
              <a:off x="608729" y="1763205"/>
              <a:ext cx="2257829" cy="47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altLang="zh-CN" lang="zh-CN" spc="50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 坚持精益求精</a:t>
              </a:r>
            </a:p>
          </p:txBody>
        </p:sp>
        <p:sp>
          <p:nvSpPr>
            <p:cNvPr id="17" name="矩形 91"/>
            <p:cNvSpPr>
              <a:spLocks noChangeArrowheads="1"/>
            </p:cNvSpPr>
            <p:nvPr/>
          </p:nvSpPr>
          <p:spPr bwMode="auto">
            <a:xfrm>
              <a:off x="608729" y="2195564"/>
              <a:ext cx="2257829" cy="66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altLang="zh-CN" lang="en-US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RAPIDPPT differs from the traditional production model, and create a new PPT experience.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00745" y="3474002"/>
            <a:ext cx="2257829" cy="1101773"/>
            <a:chOff x="608729" y="1763205"/>
            <a:chExt cx="2257829" cy="1101773"/>
          </a:xfrm>
        </p:grpSpPr>
        <p:sp>
          <p:nvSpPr>
            <p:cNvPr id="19" name="矩形 9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608729" y="1763204"/>
              <a:ext cx="2257829" cy="47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altLang="zh-CN" lang="zh-CN" spc="50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 坚持精益求精</a:t>
              </a:r>
            </a:p>
          </p:txBody>
        </p:sp>
        <p:sp>
          <p:nvSpPr>
            <p:cNvPr id="20" name="矩形 91"/>
            <p:cNvSpPr>
              <a:spLocks noChangeArrowheads="1"/>
            </p:cNvSpPr>
            <p:nvPr/>
          </p:nvSpPr>
          <p:spPr bwMode="auto">
            <a:xfrm>
              <a:off x="608729" y="2195564"/>
              <a:ext cx="2257829" cy="66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altLang="zh-CN" lang="en-US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RAPIDPPT differs from the traditional production model, and create a new PPT experience.</a:t>
              </a:r>
            </a:p>
          </p:txBody>
        </p:sp>
      </p:grpSp>
    </p:spTree>
    <p:extLst>
      <p:ext uri="{BB962C8B-B14F-4D97-AF65-F5344CB8AC3E}">
        <p14:creationId val="1208326603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8">
        <p:bldAsOne/>
      </p:bldGraphic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sp>
        <p:nvSpPr>
          <p:cNvPr id="8" name="矩形 7">
            <a:hlinkClick r:id="rId2"/>
          </p:cNvPr>
          <p:cNvSpPr/>
          <p:nvPr/>
        </p:nvSpPr>
        <p:spPr>
          <a:xfrm>
            <a:off x="0" y="899550"/>
            <a:ext cx="9144000" cy="1911556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977535"/>
            <a:ext cx="9144000" cy="1749552"/>
          </a:xfrm>
          <a:prstGeom prst="rect">
            <a:avLst/>
          </a:prstGeom>
        </p:spPr>
      </p:pic>
      <p:sp>
        <p:nvSpPr>
          <p:cNvPr id="11" name="矩形 10">
            <a:hlinkClick r:id="rId2"/>
          </p:cNvPr>
          <p:cNvSpPr>
            <a:spLocks noChangeArrowheads="1"/>
          </p:cNvSpPr>
          <p:nvPr/>
        </p:nvSpPr>
        <p:spPr bwMode="auto">
          <a:xfrm>
            <a:off x="496695" y="3167676"/>
            <a:ext cx="387350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auto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altLang="zh-CN" lang="en-US" spc="50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1.拥有国内顶尖的PPT制作技术、顶级的PPT设计团队，坚持精益求精、拒绝平庸的做事精神</a:t>
            </a:r>
          </a:p>
        </p:txBody>
      </p:sp>
      <p:sp>
        <p:nvSpPr>
          <p:cNvPr id="16" name="矩形 15">
            <a:hlinkClick r:id="rId2"/>
          </p:cNvPr>
          <p:cNvSpPr>
            <a:spLocks noChangeArrowheads="1"/>
          </p:cNvSpPr>
          <p:nvPr/>
        </p:nvSpPr>
        <p:spPr bwMode="auto">
          <a:xfrm>
            <a:off x="4821641" y="3159265"/>
            <a:ext cx="3861256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</a:pPr>
            <a:r>
              <a:rPr altLang="zh-CN" lang="en-US" spc="50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2.帮助您实现美观、精致、严谨、动感的PPT展示效果，让您的PPT创造卓越价值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821641" y="3722971"/>
            <a:ext cx="3886656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  <a:defRPr/>
            </a:pPr>
            <a:r>
              <a:rPr altLang="zh-CN" lang="en-US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2.RAPIDPPT differs from the traditional production model, and create a new PPT experience.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96695" y="3722971"/>
            <a:ext cx="387350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  <a:defRPr/>
            </a:pPr>
            <a:r>
              <a:rPr altLang="zh-CN" lang="en-US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1.RAPIDPPT differs from the traditional production model, and create a new PPT experience.</a:t>
            </a:r>
          </a:p>
        </p:txBody>
      </p:sp>
    </p:spTree>
    <p:extLst>
      <p:ext uri="{BB962C8B-B14F-4D97-AF65-F5344CB8AC3E}">
        <p14:creationId val="868614488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6"/>
      <p:bldP grpId="0" spid="21"/>
      <p:bldP grpId="0" spid="2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sp>
        <p:nvSpPr>
          <p:cNvPr id="8" name="矩形 7">
            <a:hlinkClick r:id="rId2"/>
          </p:cNvPr>
          <p:cNvSpPr>
            <a:spLocks noChangeArrowheads="1"/>
          </p:cNvSpPr>
          <p:nvPr/>
        </p:nvSpPr>
        <p:spPr bwMode="auto">
          <a:xfrm>
            <a:off x="578526" y="1956158"/>
            <a:ext cx="4639002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</a:pPr>
            <a:r>
              <a:rPr altLang="en-US" lang="zh-CN" spc="50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78524" y="2654999"/>
            <a:ext cx="4702457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auto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altLang="zh-CN" lang="en-US" smtClean="0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5years of making professional PPT, 500 case studies for the classical PPT, make sure you will be satisfied. ……RAPIDPPT differs from the traditional production model, and create a new PPT experience.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28158" y="1074829"/>
            <a:ext cx="4410086" cy="2940057"/>
            <a:chOff x="4767044" y="1074984"/>
            <a:chExt cx="4410086" cy="2940057"/>
          </a:xfrm>
        </p:grpSpPr>
        <p:graphicFrame>
          <p:nvGraphicFramePr>
            <p:cNvPr id="11" name="图示 10"/>
            <p:cNvGraphicFramePr/>
            <p:nvPr>
              <p:extLst>
                <p:ext uri="{D42A27DB-BD31-4B8C-83A1-F6EECF244321}">
                  <p14:modId val="1901754702"/>
                </p:ext>
              </p:extLst>
            </p:nvPr>
          </p:nvGraphicFramePr>
          <p:xfrm>
            <a:off x="4767044" y="1074984"/>
            <a:ext cx="4410086" cy="2940057"/>
          </p:xfrm>
          <a:graphic>
            <a:graphicData uri="http://schemas.openxmlformats.org/drawingml/2006/diagram">
              <dgm:relIds xmlns:dgm="http://schemas.openxmlformats.org/drawingml/2006/diagram" r:cs="rId7" r:dm="rId4" r:lo="rId5" r:qs="rId6"/>
            </a:graphicData>
          </a:graphic>
        </p:graphicFrame>
        <p:sp>
          <p:nvSpPr>
            <p:cNvPr id="12" name="文本框 11">
              <a:hlinkClick r:id="rId2"/>
            </p:cNvPr>
            <p:cNvSpPr txBox="1"/>
            <p:nvPr/>
          </p:nvSpPr>
          <p:spPr>
            <a:xfrm>
              <a:off x="5680544" y="1694513"/>
              <a:ext cx="26670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/>
              <a:r>
                <a:rPr altLang="en-US" lang="zh-CN" spc="11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1384" y="1489097"/>
            <a:ext cx="2191565" cy="392415"/>
            <a:chOff x="4024549" y="1733700"/>
            <a:chExt cx="2191565" cy="392415"/>
          </a:xfrm>
        </p:grpSpPr>
        <p:sp>
          <p:nvSpPr>
            <p:cNvPr id="14" name="文本框 13">
              <a:hlinkClick r:id="rId2"/>
            </p:cNvPr>
            <p:cNvSpPr txBox="1"/>
            <p:nvPr/>
          </p:nvSpPr>
          <p:spPr>
            <a:xfrm>
              <a:off x="4024549" y="1733700"/>
              <a:ext cx="1240744" cy="3886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altLang="en-US" lang="zh-CN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36206" y="1749219"/>
              <a:ext cx="1079908" cy="3886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altLang="zh-CN" lang="en-US" smtClean="0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</p:grpSp>
    </p:spTree>
    <p:extLst>
      <p:ext uri="{BB962C8B-B14F-4D97-AF65-F5344CB8AC3E}">
        <p14:creationId val="4261753221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72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80" fill="hold" id="22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a title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75207" y="1883352"/>
              <a:ext cx="1921726" cy="281940"/>
            </a:xfrm>
            <a:prstGeom prst="rect">
              <a:avLst/>
            </a:prstGeom>
            <a:noFill/>
          </p:spPr>
          <p:txBody>
            <a:bodyPr lIns="72000" rtlCol="0" wrap="square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altLang="zh-CN" kern="1100" lang="en-US" smtClean="0" spc="15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1.点击添加标题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06728" y="975952"/>
            <a:ext cx="6137874" cy="937201"/>
            <a:chOff x="1706728" y="858257"/>
            <a:chExt cx="6137874" cy="937201"/>
          </a:xfrm>
        </p:grpSpPr>
        <p:grpSp>
          <p:nvGrpSpPr>
            <p:cNvPr id="9" name="组合 8"/>
            <p:cNvGrpSpPr/>
            <p:nvPr/>
          </p:nvGrpSpPr>
          <p:grpSpPr>
            <a:xfrm>
              <a:off x="2454731" y="858257"/>
              <a:ext cx="909655" cy="937201"/>
              <a:chOff x="1252331" y="973457"/>
              <a:chExt cx="909655" cy="937201"/>
            </a:xfrm>
            <a:effectLst/>
          </p:grpSpPr>
          <p:sp>
            <p:nvSpPr>
              <p:cNvPr id="12" name="椭圆形标注 11">
                <a:hlinkClick r:id="rId2"/>
              </p:cNvPr>
              <p:cNvSpPr/>
              <p:nvPr/>
            </p:nvSpPr>
            <p:spPr>
              <a:xfrm>
                <a:off x="1252331" y="1049266"/>
                <a:ext cx="907774" cy="861392"/>
              </a:xfrm>
              <a:prstGeom prst="wedgeEllipseCallout">
                <a:avLst>
                  <a:gd fmla="val -71929" name="adj1"/>
                  <a:gd fmla="val -1346" name="adj2"/>
                </a:avLst>
              </a:prstGeom>
              <a:solidFill>
                <a:srgbClr val="C20F2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343213" y="973457"/>
                <a:ext cx="818773" cy="914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altLang="zh-CN" lang="en-US" smtClean="0" sz="3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10" name="Freeform 38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1706728" y="1140555"/>
              <a:ext cx="416698" cy="416698"/>
            </a:xfrm>
            <a:custGeom>
              <a:gdLst>
                <a:gd fmla="*/ 132 w 144" name="T0"/>
                <a:gd fmla="*/ 61 h 144" name="T1"/>
                <a:gd fmla="*/ 121 w 144" name="T2"/>
                <a:gd fmla="*/ 46 h 144" name="T3"/>
                <a:gd fmla="*/ 127 w 144" name="T4"/>
                <a:gd fmla="*/ 33 h 144" name="T5"/>
                <a:gd fmla="*/ 119 w 144" name="T6"/>
                <a:gd fmla="*/ 17 h 144" name="T7"/>
                <a:gd fmla="*/ 106 w 144" name="T8"/>
                <a:gd fmla="*/ 22 h 144" name="T9"/>
                <a:gd fmla="*/ 88 w 144" name="T10"/>
                <a:gd fmla="*/ 19 h 144" name="T11"/>
                <a:gd fmla="*/ 83 w 144" name="T12"/>
                <a:gd fmla="*/ 6 h 144" name="T13"/>
                <a:gd fmla="*/ 66 w 144" name="T14"/>
                <a:gd fmla="*/ 0 h 144" name="T15"/>
                <a:gd fmla="*/ 61 w 144" name="T16"/>
                <a:gd fmla="*/ 12 h 144" name="T17"/>
                <a:gd fmla="*/ 46 w 144" name="T18"/>
                <a:gd fmla="*/ 23 h 144" name="T19"/>
                <a:gd fmla="*/ 33 w 144" name="T20"/>
                <a:gd fmla="*/ 17 h 144" name="T21"/>
                <a:gd fmla="*/ 17 w 144" name="T22"/>
                <a:gd fmla="*/ 25 h 144" name="T23"/>
                <a:gd fmla="*/ 22 w 144" name="T24"/>
                <a:gd fmla="*/ 38 h 144" name="T25"/>
                <a:gd fmla="*/ 19 w 144" name="T26"/>
                <a:gd fmla="*/ 56 h 144" name="T27"/>
                <a:gd fmla="*/ 6 w 144" name="T28"/>
                <a:gd fmla="*/ 61 h 144" name="T29"/>
                <a:gd fmla="*/ 0 w 144" name="T30"/>
                <a:gd fmla="*/ 78 h 144" name="T31"/>
                <a:gd fmla="*/ 12 w 144" name="T32"/>
                <a:gd fmla="*/ 83 h 144" name="T33"/>
                <a:gd fmla="*/ 23 w 144" name="T34"/>
                <a:gd fmla="*/ 98 h 144" name="T35"/>
                <a:gd fmla="*/ 17 w 144" name="T36"/>
                <a:gd fmla="*/ 111 h 144" name="T37"/>
                <a:gd fmla="*/ 25 w 144" name="T38"/>
                <a:gd fmla="*/ 127 h 144" name="T39"/>
                <a:gd fmla="*/ 38 w 144" name="T40"/>
                <a:gd fmla="*/ 122 h 144" name="T41"/>
                <a:gd fmla="*/ 56 w 144" name="T42"/>
                <a:gd fmla="*/ 125 h 144" name="T43"/>
                <a:gd fmla="*/ 61 w 144" name="T44"/>
                <a:gd fmla="*/ 138 h 144" name="T45"/>
                <a:gd fmla="*/ 78 w 144" name="T46"/>
                <a:gd fmla="*/ 144 h 144" name="T47"/>
                <a:gd fmla="*/ 83 w 144" name="T48"/>
                <a:gd fmla="*/ 132 h 144" name="T49"/>
                <a:gd fmla="*/ 98 w 144" name="T50"/>
                <a:gd fmla="*/ 121 h 144" name="T51"/>
                <a:gd fmla="*/ 111 w 144" name="T52"/>
                <a:gd fmla="*/ 127 h 144" name="T53"/>
                <a:gd fmla="*/ 127 w 144" name="T54"/>
                <a:gd fmla="*/ 119 h 144" name="T55"/>
                <a:gd fmla="*/ 122 w 144" name="T56"/>
                <a:gd fmla="*/ 106 h 144" name="T57"/>
                <a:gd fmla="*/ 125 w 144" name="T58"/>
                <a:gd fmla="*/ 88 h 144" name="T59"/>
                <a:gd fmla="*/ 138 w 144" name="T60"/>
                <a:gd fmla="*/ 83 h 144" name="T61"/>
                <a:gd fmla="*/ 144 w 144" name="T62"/>
                <a:gd fmla="*/ 66 h 144" name="T63"/>
                <a:gd fmla="*/ 100 w 144" name="T64"/>
                <a:gd fmla="*/ 72 h 144" name="T65"/>
                <a:gd fmla="*/ 44 w 144" name="T66"/>
                <a:gd fmla="*/ 72 h 144" name="T67"/>
                <a:gd fmla="*/ 100 w 144" name="T68"/>
                <a:gd fmla="*/ 72 h 14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44" w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rgbClr val="C20F2A"/>
            </a:solidFill>
            <a:ln w="12700">
              <a:solidFill>
                <a:schemeClr val="bg1"/>
              </a:solidFill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1" name="Text Box 11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3497888" y="1000616"/>
              <a:ext cx="4346714" cy="662940"/>
            </a:xfrm>
            <a:prstGeom prst="rect">
              <a:avLst/>
            </a:prstGeom>
            <a:effectLst/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70C0"/>
                </a:buClr>
                <a:defRPr sz="800">
                  <a:solidFill>
                    <a:schemeClr val="bg1"/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mtClean="0" spc="50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拥有国内顶尖的PPT制作技术、顶级的PPT设计团队，坚持精益求精、拒绝平庸的做事精神，帮助您实现美观、精致、严谨、动感的PPT展示效果，让您的PPT创造卓越价值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93476" y="2171829"/>
            <a:ext cx="6073843" cy="940115"/>
            <a:chOff x="1693476" y="2054134"/>
            <a:chExt cx="6073843" cy="940115"/>
          </a:xfrm>
        </p:grpSpPr>
        <p:grpSp>
          <p:nvGrpSpPr>
            <p:cNvPr id="15" name="组合 14"/>
            <p:cNvGrpSpPr/>
            <p:nvPr/>
          </p:nvGrpSpPr>
          <p:grpSpPr>
            <a:xfrm>
              <a:off x="6290456" y="2054134"/>
              <a:ext cx="907774" cy="940115"/>
              <a:chOff x="5037656" y="2169334"/>
              <a:chExt cx="907774" cy="940115"/>
            </a:xfrm>
            <a:effectLst/>
          </p:grpSpPr>
          <p:sp>
            <p:nvSpPr>
              <p:cNvPr id="18" name="椭圆形标注 17">
                <a:hlinkClick r:id="rId2"/>
              </p:cNvPr>
              <p:cNvSpPr/>
              <p:nvPr/>
            </p:nvSpPr>
            <p:spPr>
              <a:xfrm>
                <a:off x="5037656" y="2248057"/>
                <a:ext cx="907774" cy="861392"/>
              </a:xfrm>
              <a:prstGeom prst="wedgeEllipseCallout">
                <a:avLst>
                  <a:gd fmla="val 68947" name="adj1"/>
                  <a:gd fmla="val -577" name="adj2"/>
                </a:avLst>
              </a:prstGeom>
              <a:solidFill>
                <a:srgbClr val="C20F2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矩形 18">
                <a:hlinkClick r:id="rId2"/>
              </p:cNvPr>
              <p:cNvSpPr/>
              <p:nvPr/>
            </p:nvSpPr>
            <p:spPr>
              <a:xfrm>
                <a:off x="5133284" y="2169334"/>
                <a:ext cx="729772" cy="914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altLang="zh-CN" lang="en-US" sz="3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6" name="Freeform 30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7478355" y="2330775"/>
              <a:ext cx="288964" cy="464319"/>
            </a:xfrm>
            <a:custGeom>
              <a:gdLst>
                <a:gd fmla="*/ 96 w 96" name="T0"/>
                <a:gd fmla="*/ 48 h 156" name="T1"/>
                <a:gd fmla="*/ 48 w 96" name="T2"/>
                <a:gd fmla="*/ 0 h 156" name="T3"/>
                <a:gd fmla="*/ 0 w 96" name="T4"/>
                <a:gd fmla="*/ 48 h 156" name="T5"/>
                <a:gd fmla="*/ 6 w 96" name="T6"/>
                <a:gd fmla="*/ 72 h 156" name="T7"/>
                <a:gd fmla="*/ 6 w 96" name="T8"/>
                <a:gd fmla="*/ 72 h 156" name="T9"/>
                <a:gd fmla="*/ 48 w 96" name="T10"/>
                <a:gd fmla="*/ 156 h 156" name="T11"/>
                <a:gd fmla="*/ 90 w 96" name="T12"/>
                <a:gd fmla="*/ 72 h 156" name="T13"/>
                <a:gd fmla="*/ 90 w 96" name="T14"/>
                <a:gd fmla="*/ 72 h 156" name="T15"/>
                <a:gd fmla="*/ 96 w 96" name="T16"/>
                <a:gd fmla="*/ 48 h 156" name="T17"/>
                <a:gd fmla="*/ 48 w 96" name="T18"/>
                <a:gd fmla="*/ 72 h 156" name="T19"/>
                <a:gd fmla="*/ 24 w 96" name="T20"/>
                <a:gd fmla="*/ 48 h 156" name="T21"/>
                <a:gd fmla="*/ 48 w 96" name="T22"/>
                <a:gd fmla="*/ 24 h 156" name="T23"/>
                <a:gd fmla="*/ 72 w 96" name="T24"/>
                <a:gd fmla="*/ 48 h 156" name="T25"/>
                <a:gd fmla="*/ 48 w 96" name="T26"/>
                <a:gd fmla="*/ 72 h 15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6" w="9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rgbClr val="C20F2A"/>
            </a:solidFill>
            <a:ln w="12700">
              <a:solidFill>
                <a:schemeClr val="bg1"/>
              </a:solidFill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" name="矩形 18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693476" y="2236239"/>
              <a:ext cx="4464205" cy="662940"/>
            </a:xfrm>
            <a:prstGeom prst="rect">
              <a:avLst/>
            </a:prstGeom>
            <a:effectLst/>
            <a:extLst/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altLang="en-US" lang="zh-CN" spc="50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拥有国内顶尖的PPT制作技术、顶级的PPT设计团队，坚持精益求精、拒绝平庸的做事精神，帮助您实现美观、精致、严谨、动感的PPT展示效果，让您的PPT创造卓越价值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62959" y="3466954"/>
            <a:ext cx="6181643" cy="945324"/>
            <a:chOff x="1662959" y="3349259"/>
            <a:chExt cx="6181643" cy="945324"/>
          </a:xfrm>
        </p:grpSpPr>
        <p:grpSp>
          <p:nvGrpSpPr>
            <p:cNvPr id="21" name="组合 20"/>
            <p:cNvGrpSpPr/>
            <p:nvPr/>
          </p:nvGrpSpPr>
          <p:grpSpPr>
            <a:xfrm>
              <a:off x="2454731" y="3349259"/>
              <a:ext cx="907774" cy="945324"/>
              <a:chOff x="1252331" y="3464459"/>
              <a:chExt cx="907774" cy="945324"/>
            </a:xfrm>
            <a:effectLst/>
          </p:grpSpPr>
          <p:sp>
            <p:nvSpPr>
              <p:cNvPr id="24" name="椭圆形标注 23">
                <a:hlinkClick r:id="rId2"/>
              </p:cNvPr>
              <p:cNvSpPr/>
              <p:nvPr/>
            </p:nvSpPr>
            <p:spPr>
              <a:xfrm>
                <a:off x="1252331" y="3548391"/>
                <a:ext cx="907774" cy="861392"/>
              </a:xfrm>
              <a:prstGeom prst="wedgeEllipseCallout">
                <a:avLst>
                  <a:gd fmla="val -71929" name="adj1"/>
                  <a:gd fmla="val -1346" name="adj2"/>
                </a:avLst>
              </a:prstGeom>
              <a:solidFill>
                <a:srgbClr val="C20F2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矩形 24">
                <a:hlinkClick r:id="rId2"/>
              </p:cNvPr>
              <p:cNvSpPr/>
              <p:nvPr/>
            </p:nvSpPr>
            <p:spPr>
              <a:xfrm>
                <a:off x="1341332" y="3464459"/>
                <a:ext cx="729772" cy="914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altLang="zh-CN" lang="en-US" sz="3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22" name="Text Box 11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3497888" y="3528983"/>
              <a:ext cx="4346714" cy="662940"/>
            </a:xfrm>
            <a:prstGeom prst="rect">
              <a:avLst/>
            </a:prstGeom>
            <a:effectLst/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70C0"/>
                </a:buClr>
                <a:defRPr sz="800">
                  <a:solidFill>
                    <a:schemeClr val="bg1"/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altLang="en-US" lang="zh-CN" spc="50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拥有国内顶尖的PPT制作技术、顶级的PPT设计团队，坚持精益求精、拒绝平庸的做事精神，帮助您实现美观、精致、严谨、动感的PPT展示效果，让您的PPT创造卓越价值</a:t>
              </a:r>
            </a:p>
          </p:txBody>
        </p:sp>
        <p:sp>
          <p:nvSpPr>
            <p:cNvPr id="23" name="Freeform 5">
              <a:hlinkClick r:id="rId2"/>
            </p:cNvPr>
            <p:cNvSpPr/>
            <p:nvPr/>
          </p:nvSpPr>
          <p:spPr bwMode="auto">
            <a:xfrm rot="20729644">
              <a:off x="1662959" y="3642577"/>
              <a:ext cx="504236" cy="423324"/>
            </a:xfrm>
            <a:custGeom>
              <a:gdLst>
                <a:gd fmla="*/ 108 w 179" name="T0"/>
                <a:gd fmla="*/ 0 h 150" name="T1"/>
                <a:gd fmla="*/ 132 w 179" name="T2"/>
                <a:gd fmla="*/ 36 h 150" name="T3"/>
                <a:gd fmla="*/ 135 w 179" name="T4"/>
                <a:gd fmla="*/ 34 h 150" name="T5"/>
                <a:gd fmla="*/ 173 w 179" name="T6"/>
                <a:gd fmla="*/ 33 h 150" name="T7"/>
                <a:gd fmla="*/ 142 w 179" name="T8"/>
                <a:gd fmla="*/ 58 h 150" name="T9"/>
                <a:gd fmla="*/ 161 w 179" name="T10"/>
                <a:gd fmla="*/ 97 h 150" name="T11"/>
                <a:gd fmla="*/ 127 w 179" name="T12"/>
                <a:gd fmla="*/ 116 h 150" name="T13"/>
                <a:gd fmla="*/ 124 w 179" name="T14"/>
                <a:gd fmla="*/ 113 h 150" name="T15"/>
                <a:gd fmla="*/ 90 w 179" name="T16"/>
                <a:gd fmla="*/ 96 h 150" name="T17"/>
                <a:gd fmla="*/ 107 w 179" name="T18"/>
                <a:gd fmla="*/ 130 h 150" name="T19"/>
                <a:gd fmla="*/ 74 w 179" name="T20"/>
                <a:gd fmla="*/ 150 h 150" name="T21"/>
                <a:gd fmla="*/ 51 w 179" name="T22"/>
                <a:gd fmla="*/ 113 h 150" name="T23"/>
                <a:gd fmla="*/ 47 w 179" name="T24"/>
                <a:gd fmla="*/ 115 h 150" name="T25"/>
                <a:gd fmla="*/ 8 w 179" name="T26"/>
                <a:gd fmla="*/ 119 h 150" name="T27"/>
                <a:gd fmla="*/ 36 w 179" name="T28"/>
                <a:gd fmla="*/ 94 h 150" name="T29"/>
                <a:gd fmla="*/ 38 w 179" name="T30"/>
                <a:gd fmla="*/ 92 h 150" name="T31"/>
                <a:gd fmla="*/ 18 w 179" name="T32"/>
                <a:gd fmla="*/ 53 h 150" name="T33"/>
                <a:gd fmla="*/ 53 w 179" name="T34"/>
                <a:gd fmla="*/ 33 h 150" name="T35"/>
                <a:gd fmla="*/ 72 w 179" name="T36"/>
                <a:gd fmla="*/ 65 h 150" name="T37"/>
                <a:gd fmla="*/ 90 w 179" name="T38"/>
                <a:gd fmla="*/ 31 h 150" name="T39"/>
                <a:gd fmla="*/ 74 w 179" name="T40"/>
                <a:gd fmla="*/ 24 h 150" name="T41"/>
                <a:gd fmla="*/ 75 w 179" name="T42"/>
                <a:gd fmla="*/ 19 h 150" name="T43"/>
                <a:gd fmla="*/ 108 w 179" name="T44"/>
                <a:gd fmla="*/ 0 h 15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50" w="179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solidFill>
              <a:srgbClr val="C20F2A"/>
            </a:solidFill>
            <a:ln w="12700">
              <a:solidFill>
                <a:schemeClr val="bg1"/>
              </a:solidFill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2298867612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134</Paragraphs>
  <Slides>14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2">
      <vt:lpstr>Arial</vt:lpstr>
      <vt:lpstr>Calibri Light</vt:lpstr>
      <vt:lpstr>Calibri</vt:lpstr>
      <vt:lpstr>方正中等线简体</vt:lpstr>
      <vt:lpstr>微软雅黑</vt:lpstr>
      <vt:lpstr>宋体</vt:lpstr>
      <vt:lpstr>张海山锐线体简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2021-08-22T12:07:33Z</dcterms:created>
  <cp:lastPrinted>2021-08-22T12:07:33Z</cp:lastPrinted>
  <dcterms:modified xsi:type="dcterms:W3CDTF">2021-08-22T05:52:32Z</dcterms:modified>
  <cp:revision>1</cp:revision>
</cp:coreProperties>
</file>